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79DC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27"/>
        <c:axId val="-1641227616"/>
        <c:axId val="-1641233056"/>
      </c:barChart>
      <c:catAx>
        <c:axId val="-164122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41233056"/>
        <c:crosses val="autoZero"/>
        <c:auto val="1"/>
        <c:lblAlgn val="ctr"/>
        <c:lblOffset val="100"/>
        <c:noMultiLvlLbl val="0"/>
      </c:catAx>
      <c:valAx>
        <c:axId val="-164123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6BDB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412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0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443485" y="1881591"/>
            <a:ext cx="2877339" cy="2877339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121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자유형 72"/>
          <p:cNvSpPr/>
          <p:nvPr/>
        </p:nvSpPr>
        <p:spPr>
          <a:xfrm>
            <a:off x="6696880" y="1923557"/>
            <a:ext cx="2247495" cy="2383305"/>
          </a:xfrm>
          <a:custGeom>
            <a:avLst/>
            <a:gdLst>
              <a:gd name="connsiteX0" fmla="*/ 775504 w 1979271"/>
              <a:gd name="connsiteY0" fmla="*/ 0 h 2708476"/>
              <a:gd name="connsiteX1" fmla="*/ 0 w 1979271"/>
              <a:gd name="connsiteY1" fmla="*/ 2176041 h 2708476"/>
              <a:gd name="connsiteX2" fmla="*/ 1794076 w 1979271"/>
              <a:gd name="connsiteY2" fmla="*/ 2708476 h 2708476"/>
              <a:gd name="connsiteX3" fmla="*/ 1979271 w 1979271"/>
              <a:gd name="connsiteY3" fmla="*/ 856527 h 2708476"/>
              <a:gd name="connsiteX4" fmla="*/ 775504 w 1979271"/>
              <a:gd name="connsiteY4" fmla="*/ 0 h 2708476"/>
              <a:gd name="connsiteX0" fmla="*/ 1250992 w 1979271"/>
              <a:gd name="connsiteY0" fmla="*/ 0 h 2647516"/>
              <a:gd name="connsiteX1" fmla="*/ 0 w 1979271"/>
              <a:gd name="connsiteY1" fmla="*/ 2115081 h 2647516"/>
              <a:gd name="connsiteX2" fmla="*/ 1794076 w 1979271"/>
              <a:gd name="connsiteY2" fmla="*/ 2647516 h 2647516"/>
              <a:gd name="connsiteX3" fmla="*/ 1979271 w 1979271"/>
              <a:gd name="connsiteY3" fmla="*/ 795567 h 2647516"/>
              <a:gd name="connsiteX4" fmla="*/ 1250992 w 1979271"/>
              <a:gd name="connsiteY4" fmla="*/ 0 h 2647516"/>
              <a:gd name="connsiteX0" fmla="*/ 1250992 w 2393799"/>
              <a:gd name="connsiteY0" fmla="*/ 0 h 2647516"/>
              <a:gd name="connsiteX1" fmla="*/ 0 w 2393799"/>
              <a:gd name="connsiteY1" fmla="*/ 2115081 h 2647516"/>
              <a:gd name="connsiteX2" fmla="*/ 1794076 w 2393799"/>
              <a:gd name="connsiteY2" fmla="*/ 2647516 h 2647516"/>
              <a:gd name="connsiteX3" fmla="*/ 2393799 w 2393799"/>
              <a:gd name="connsiteY3" fmla="*/ 795567 h 2647516"/>
              <a:gd name="connsiteX4" fmla="*/ 1250992 w 2393799"/>
              <a:gd name="connsiteY4" fmla="*/ 0 h 2647516"/>
              <a:gd name="connsiteX0" fmla="*/ 1104688 w 2247495"/>
              <a:gd name="connsiteY0" fmla="*/ 0 h 2647516"/>
              <a:gd name="connsiteX1" fmla="*/ 0 w 2247495"/>
              <a:gd name="connsiteY1" fmla="*/ 2383305 h 2647516"/>
              <a:gd name="connsiteX2" fmla="*/ 1647772 w 2247495"/>
              <a:gd name="connsiteY2" fmla="*/ 2647516 h 2647516"/>
              <a:gd name="connsiteX3" fmla="*/ 2247495 w 2247495"/>
              <a:gd name="connsiteY3" fmla="*/ 795567 h 2647516"/>
              <a:gd name="connsiteX4" fmla="*/ 1104688 w 2247495"/>
              <a:gd name="connsiteY4" fmla="*/ 0 h 2647516"/>
              <a:gd name="connsiteX0" fmla="*/ 1104688 w 2247495"/>
              <a:gd name="connsiteY0" fmla="*/ 0 h 2383305"/>
              <a:gd name="connsiteX1" fmla="*/ 0 w 2247495"/>
              <a:gd name="connsiteY1" fmla="*/ 2383305 h 2383305"/>
              <a:gd name="connsiteX2" fmla="*/ 1733116 w 2247495"/>
              <a:gd name="connsiteY2" fmla="*/ 2330524 h 2383305"/>
              <a:gd name="connsiteX3" fmla="*/ 2247495 w 2247495"/>
              <a:gd name="connsiteY3" fmla="*/ 795567 h 2383305"/>
              <a:gd name="connsiteX4" fmla="*/ 1104688 w 2247495"/>
              <a:gd name="connsiteY4" fmla="*/ 0 h 238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7495" h="2383305">
                <a:moveTo>
                  <a:pt x="1104688" y="0"/>
                </a:moveTo>
                <a:lnTo>
                  <a:pt x="0" y="2383305"/>
                </a:lnTo>
                <a:lnTo>
                  <a:pt x="1733116" y="2330524"/>
                </a:lnTo>
                <a:lnTo>
                  <a:pt x="2247495" y="795567"/>
                </a:lnTo>
                <a:lnTo>
                  <a:pt x="1104688" y="0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C000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512972" y="1599064"/>
            <a:ext cx="588683" cy="588683"/>
            <a:chOff x="6734305" y="1542568"/>
            <a:chExt cx="1213018" cy="1213018"/>
          </a:xfrm>
        </p:grpSpPr>
        <p:sp>
          <p:nvSpPr>
            <p:cNvPr id="75" name="타원 74"/>
            <p:cNvSpPr/>
            <p:nvPr/>
          </p:nvSpPr>
          <p:spPr>
            <a:xfrm>
              <a:off x="6734305" y="154256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409" y="1708672"/>
              <a:ext cx="880809" cy="880809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8130879" y="4024275"/>
            <a:ext cx="588683" cy="588683"/>
            <a:chOff x="9110787" y="4058218"/>
            <a:chExt cx="1213018" cy="1213018"/>
          </a:xfrm>
        </p:grpSpPr>
        <p:sp>
          <p:nvSpPr>
            <p:cNvPr id="78" name="타원 77"/>
            <p:cNvSpPr/>
            <p:nvPr/>
          </p:nvSpPr>
          <p:spPr>
            <a:xfrm>
              <a:off x="9110787" y="405821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581" y="4271013"/>
              <a:ext cx="787427" cy="787427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8625426" y="2466006"/>
            <a:ext cx="588683" cy="588683"/>
            <a:chOff x="9687457" y="1783199"/>
            <a:chExt cx="1213018" cy="1213018"/>
          </a:xfrm>
        </p:grpSpPr>
        <p:sp>
          <p:nvSpPr>
            <p:cNvPr id="81" name="타원 80"/>
            <p:cNvSpPr/>
            <p:nvPr/>
          </p:nvSpPr>
          <p:spPr>
            <a:xfrm>
              <a:off x="9687457" y="1783199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1430" y="1977172"/>
              <a:ext cx="825071" cy="825071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6358339" y="3984732"/>
            <a:ext cx="588683" cy="588683"/>
            <a:chOff x="6821508" y="3934919"/>
            <a:chExt cx="1213018" cy="1213018"/>
          </a:xfrm>
        </p:grpSpPr>
        <p:sp>
          <p:nvSpPr>
            <p:cNvPr id="84" name="타원 83"/>
            <p:cNvSpPr/>
            <p:nvPr/>
          </p:nvSpPr>
          <p:spPr>
            <a:xfrm>
              <a:off x="6821508" y="3934919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066" y="4131477"/>
              <a:ext cx="819901" cy="819901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6093671" y="4802516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최영미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자료조사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전략기획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959188" y="4782336"/>
            <a:ext cx="10359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박민수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경쟁사 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디자인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자취방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제공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9142886" y="2870185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이영심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IMC 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409255" y="1584110"/>
            <a:ext cx="103593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김철수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프레젠테이션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4MIX </a:t>
            </a:r>
          </a:p>
        </p:txBody>
      </p:sp>
      <p:sp>
        <p:nvSpPr>
          <p:cNvPr id="90" name="타원 89"/>
          <p:cNvSpPr/>
          <p:nvPr/>
        </p:nvSpPr>
        <p:spPr>
          <a:xfrm>
            <a:off x="7306633" y="1717775"/>
            <a:ext cx="72000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558102" y="4700365"/>
            <a:ext cx="72000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378283" y="4735818"/>
            <a:ext cx="72000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186906" y="3035672"/>
            <a:ext cx="72000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11552" y="2680432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644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729282" y="6784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 rot="180000">
            <a:off x="3738807" y="1720820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</p:txBody>
      </p:sp>
      <p:sp>
        <p:nvSpPr>
          <p:cNvPr id="2" name="타원 1"/>
          <p:cNvSpPr/>
          <p:nvPr/>
        </p:nvSpPr>
        <p:spPr>
          <a:xfrm>
            <a:off x="3914203" y="923671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14203" y="1846227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72781" y="1000788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 rot="21420000" flipH="1">
            <a:off x="3715703" y="2888569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</p:txBody>
      </p:sp>
      <p:sp>
        <p:nvSpPr>
          <p:cNvPr id="32" name="타원 31"/>
          <p:cNvSpPr/>
          <p:nvPr/>
        </p:nvSpPr>
        <p:spPr>
          <a:xfrm>
            <a:off x="8171878" y="2088736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171878" y="3011292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230456" y="2165853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 rot="180000">
            <a:off x="3761911" y="4056317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</p:txBody>
      </p:sp>
      <p:sp>
        <p:nvSpPr>
          <p:cNvPr id="36" name="타원 35"/>
          <p:cNvSpPr/>
          <p:nvPr/>
        </p:nvSpPr>
        <p:spPr>
          <a:xfrm>
            <a:off x="3937307" y="3259168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37307" y="4181724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95885" y="3336285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 rot="21600000" flipH="1">
            <a:off x="3738807" y="5224066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</p:txBody>
      </p:sp>
      <p:sp>
        <p:nvSpPr>
          <p:cNvPr id="40" name="타원 39"/>
          <p:cNvSpPr/>
          <p:nvPr/>
        </p:nvSpPr>
        <p:spPr>
          <a:xfrm>
            <a:off x="8194982" y="4424233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194982" y="5346789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253560" y="4501350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914203" y="5487876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5556" y="2479615"/>
            <a:ext cx="3217547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926969" y="3586594"/>
            <a:ext cx="3217547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912283" y="4744334"/>
            <a:ext cx="3217547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556367" y="5997376"/>
            <a:ext cx="3217547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64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4969667" y="3413786"/>
            <a:ext cx="2325687" cy="2325687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6" name="타원 5"/>
          <p:cNvSpPr/>
          <p:nvPr/>
        </p:nvSpPr>
        <p:spPr>
          <a:xfrm>
            <a:off x="5522913" y="3961841"/>
            <a:ext cx="1229579" cy="1229579"/>
          </a:xfrm>
          <a:prstGeom prst="ellipse">
            <a:avLst/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</a:p>
        </p:txBody>
      </p:sp>
      <p:sp>
        <p:nvSpPr>
          <p:cNvPr id="7" name="타원 6"/>
          <p:cNvSpPr/>
          <p:nvPr/>
        </p:nvSpPr>
        <p:spPr>
          <a:xfrm>
            <a:off x="4755051" y="3199169"/>
            <a:ext cx="2754922" cy="275492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758787" y="5191420"/>
            <a:ext cx="948227" cy="948227"/>
            <a:chOff x="6777281" y="4096543"/>
            <a:chExt cx="1154723" cy="1154723"/>
          </a:xfrm>
        </p:grpSpPr>
        <p:sp>
          <p:nvSpPr>
            <p:cNvPr id="8" name="타원 7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71965" y="5191420"/>
            <a:ext cx="948227" cy="948227"/>
            <a:chOff x="6777281" y="4096543"/>
            <a:chExt cx="1154723" cy="1154723"/>
          </a:xfrm>
        </p:grpSpPr>
        <p:sp>
          <p:nvSpPr>
            <p:cNvPr id="12" name="타원 11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58398" y="2725055"/>
            <a:ext cx="948227" cy="948227"/>
            <a:chOff x="6777281" y="4096543"/>
            <a:chExt cx="1154723" cy="1154723"/>
          </a:xfrm>
        </p:grpSpPr>
        <p:sp>
          <p:nvSpPr>
            <p:cNvPr id="15" name="타원 14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18" name="직선 연결선 17"/>
          <p:cNvCxnSpPr>
            <a:stCxn id="6" idx="0"/>
            <a:endCxn id="15" idx="4"/>
          </p:cNvCxnSpPr>
          <p:nvPr/>
        </p:nvCxnSpPr>
        <p:spPr>
          <a:xfrm flipH="1" flipV="1">
            <a:off x="6132512" y="3673282"/>
            <a:ext cx="5191" cy="28855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  <a:endCxn id="6" idx="3"/>
          </p:cNvCxnSpPr>
          <p:nvPr/>
        </p:nvCxnSpPr>
        <p:spPr>
          <a:xfrm flipV="1">
            <a:off x="5381327" y="5011352"/>
            <a:ext cx="321654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1"/>
            <a:endCxn id="6" idx="5"/>
          </p:cNvCxnSpPr>
          <p:nvPr/>
        </p:nvCxnSpPr>
        <p:spPr>
          <a:xfrm flipH="1" flipV="1">
            <a:off x="6572424" y="5011352"/>
            <a:ext cx="325228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42"/>
          <p:cNvGrpSpPr>
            <a:grpSpLocks noChangeAspect="1"/>
          </p:cNvGrpSpPr>
          <p:nvPr/>
        </p:nvGrpSpPr>
        <p:grpSpPr bwMode="auto">
          <a:xfrm>
            <a:off x="7097969" y="5510152"/>
            <a:ext cx="327684" cy="378212"/>
            <a:chOff x="1967" y="0"/>
            <a:chExt cx="3742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60"/>
          <p:cNvGrpSpPr>
            <a:grpSpLocks noChangeAspect="1"/>
          </p:cNvGrpSpPr>
          <p:nvPr/>
        </p:nvGrpSpPr>
        <p:grpSpPr bwMode="auto">
          <a:xfrm>
            <a:off x="5950096" y="3009541"/>
            <a:ext cx="364828" cy="364743"/>
            <a:chOff x="1680" y="2"/>
            <a:chExt cx="4319" cy="431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75"/>
          <p:cNvGrpSpPr>
            <a:grpSpLocks noChangeAspect="1"/>
          </p:cNvGrpSpPr>
          <p:nvPr/>
        </p:nvGrpSpPr>
        <p:grpSpPr bwMode="auto">
          <a:xfrm>
            <a:off x="4902709" y="5484209"/>
            <a:ext cx="286737" cy="374031"/>
            <a:chOff x="-34" y="2514"/>
            <a:chExt cx="3311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893377" y="5041037"/>
            <a:ext cx="25930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컨텐츠에 대한 내용을 적어요</a:t>
            </a:r>
            <a:endParaRPr lang="en-US" altLang="ko-KR" dirty="0">
              <a:solidFill>
                <a:srgbClr val="0079D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740011" y="5041037"/>
            <a:ext cx="25930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컨텐츠에 대한 내용을 적어요</a:t>
            </a:r>
            <a:endParaRPr lang="en-US" altLang="ko-KR" dirty="0">
              <a:solidFill>
                <a:srgbClr val="0079D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462925" y="1374081"/>
            <a:ext cx="337847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컨텐츠에 대한 내용을 적어요</a:t>
            </a:r>
            <a:endParaRPr lang="en-US" altLang="ko-KR" dirty="0">
              <a:solidFill>
                <a:srgbClr val="0079D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479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000" y="6025658"/>
            <a:ext cx="10725150" cy="285750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62000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883025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727700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013825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rot="16200000">
            <a:off x="140839" y="5177729"/>
            <a:ext cx="158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148129" y="445595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0" name="Group 8"/>
          <p:cNvGrpSpPr>
            <a:grpSpLocks noChangeAspect="1"/>
          </p:cNvGrpSpPr>
          <p:nvPr/>
        </p:nvGrpSpPr>
        <p:grpSpPr bwMode="auto">
          <a:xfrm>
            <a:off x="3745049" y="1798577"/>
            <a:ext cx="570659" cy="570527"/>
            <a:chOff x="-846" y="1099"/>
            <a:chExt cx="4319" cy="4318"/>
          </a:xfrm>
          <a:solidFill>
            <a:srgbClr val="0079DC"/>
          </a:solidFill>
        </p:grpSpPr>
        <p:sp>
          <p:nvSpPr>
            <p:cNvPr id="81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Group 42"/>
          <p:cNvGrpSpPr>
            <a:grpSpLocks noChangeAspect="1"/>
          </p:cNvGrpSpPr>
          <p:nvPr/>
        </p:nvGrpSpPr>
        <p:grpSpPr bwMode="auto">
          <a:xfrm>
            <a:off x="8940894" y="2806922"/>
            <a:ext cx="500479" cy="577651"/>
            <a:chOff x="1967" y="0"/>
            <a:chExt cx="3742" cy="4319"/>
          </a:xfrm>
          <a:solidFill>
            <a:srgbClr val="0079DC"/>
          </a:solidFill>
        </p:grpSpPr>
        <p:sp>
          <p:nvSpPr>
            <p:cNvPr id="96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60"/>
          <p:cNvGrpSpPr>
            <a:grpSpLocks noChangeAspect="1"/>
          </p:cNvGrpSpPr>
          <p:nvPr/>
        </p:nvGrpSpPr>
        <p:grpSpPr bwMode="auto">
          <a:xfrm>
            <a:off x="762000" y="3559837"/>
            <a:ext cx="557210" cy="557081"/>
            <a:chOff x="1680" y="2"/>
            <a:chExt cx="4319" cy="4318"/>
          </a:xfrm>
          <a:solidFill>
            <a:srgbClr val="0079DC"/>
          </a:solidFill>
        </p:grpSpPr>
        <p:sp>
          <p:nvSpPr>
            <p:cNvPr id="112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4" name="Group 75"/>
          <p:cNvGrpSpPr>
            <a:grpSpLocks noChangeAspect="1"/>
          </p:cNvGrpSpPr>
          <p:nvPr/>
        </p:nvGrpSpPr>
        <p:grpSpPr bwMode="auto">
          <a:xfrm>
            <a:off x="5711418" y="4143930"/>
            <a:ext cx="437939" cy="571265"/>
            <a:chOff x="-34" y="2514"/>
            <a:chExt cx="3311" cy="4319"/>
          </a:xfrm>
          <a:solidFill>
            <a:srgbClr val="0079DC"/>
          </a:solidFill>
        </p:grpSpPr>
        <p:sp>
          <p:nvSpPr>
            <p:cNvPr id="125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37" name="직선 연결선 136"/>
          <p:cNvCxnSpPr/>
          <p:nvPr/>
        </p:nvCxnSpPr>
        <p:spPr>
          <a:xfrm rot="16200000">
            <a:off x="2338379" y="4277729"/>
            <a:ext cx="338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203931" y="258055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39" name="직선 연결선 138"/>
          <p:cNvCxnSpPr/>
          <p:nvPr/>
        </p:nvCxnSpPr>
        <p:spPr>
          <a:xfrm rot="16200000">
            <a:off x="5342137" y="5457083"/>
            <a:ext cx="108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19395" y="4669786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41" name="직선 연결선 140"/>
          <p:cNvCxnSpPr/>
          <p:nvPr/>
        </p:nvCxnSpPr>
        <p:spPr>
          <a:xfrm rot="16200000">
            <a:off x="8079258" y="4871728"/>
            <a:ext cx="21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395958" y="3551379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328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94" y="1985920"/>
            <a:ext cx="1058358" cy="1058358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61" y="2095962"/>
            <a:ext cx="1056646" cy="1056646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84" y="2144560"/>
            <a:ext cx="1054940" cy="1054940"/>
          </a:xfrm>
          <a:prstGeom prst="rect">
            <a:avLst/>
          </a:prstGeom>
        </p:spPr>
      </p:pic>
      <p:sp>
        <p:nvSpPr>
          <p:cNvPr id="158" name="모서리가 둥근 직사각형 157"/>
          <p:cNvSpPr/>
          <p:nvPr/>
        </p:nvSpPr>
        <p:spPr>
          <a:xfrm>
            <a:off x="918654" y="4950487"/>
            <a:ext cx="3064581" cy="1227573"/>
          </a:xfrm>
          <a:prstGeom prst="roundRect">
            <a:avLst>
              <a:gd name="adj" fmla="val 12696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8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 대한 내용을 적어요</a:t>
            </a:r>
            <a:endParaRPr lang="en-US" altLang="ko-KR" sz="1000" dirty="0">
              <a:solidFill>
                <a:prstClr val="white">
                  <a:lumMod val="8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5133" y="3176054"/>
            <a:ext cx="3311619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4000" dirty="0">
                <a:solidFill>
                  <a:srgbClr val="CDE4F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25%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675389" y="4940938"/>
            <a:ext cx="3064581" cy="1227573"/>
          </a:xfrm>
          <a:prstGeom prst="roundRect">
            <a:avLst>
              <a:gd name="adj" fmla="val 12696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1868" y="3166505"/>
            <a:ext cx="3311619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40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8432124" y="4927041"/>
            <a:ext cx="3064581" cy="1227573"/>
          </a:xfrm>
          <a:prstGeom prst="roundRect">
            <a:avLst>
              <a:gd name="adj" fmla="val 12696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8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 대한 내용을 적어요</a:t>
            </a:r>
            <a:endParaRPr lang="en-US" altLang="ko-KR" sz="1000" dirty="0">
              <a:solidFill>
                <a:prstClr val="white">
                  <a:lumMod val="8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308603" y="3152608"/>
            <a:ext cx="3311619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4000" dirty="0">
                <a:solidFill>
                  <a:srgbClr val="CDE4F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10%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120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aphicFrame>
        <p:nvGraphicFramePr>
          <p:cNvPr id="12" name="차트 11"/>
          <p:cNvGraphicFramePr/>
          <p:nvPr>
            <p:extLst/>
          </p:nvPr>
        </p:nvGraphicFramePr>
        <p:xfrm>
          <a:off x="2689958" y="2001579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13487" y="2118810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13487" y="4475148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489343" y="2118810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489343" y="4475148"/>
            <a:ext cx="213028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3200" dirty="0">
                <a:solidFill>
                  <a:srgbClr val="0079D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816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2019-11-26T05:40:40Z</dcterms:created>
  <dcterms:modified xsi:type="dcterms:W3CDTF">2024-08-05T06:34:08Z</dcterms:modified>
</cp:coreProperties>
</file>