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6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2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67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6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0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41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7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30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2000690"/>
            <a:ext cx="3622465" cy="4857310"/>
            <a:chOff x="0" y="2000690"/>
            <a:chExt cx="3622465" cy="4857310"/>
          </a:xfrm>
        </p:grpSpPr>
        <p:sp>
          <p:nvSpPr>
            <p:cNvPr id="95" name="자유형 94"/>
            <p:cNvSpPr>
              <a:spLocks/>
            </p:cNvSpPr>
            <p:nvPr/>
          </p:nvSpPr>
          <p:spPr bwMode="auto">
            <a:xfrm flipH="1">
              <a:off x="0" y="2000690"/>
              <a:ext cx="3622465" cy="4857310"/>
            </a:xfrm>
            <a:custGeom>
              <a:avLst/>
              <a:gdLst>
                <a:gd name="connsiteX0" fmla="*/ 560388 w 3622465"/>
                <a:gd name="connsiteY0" fmla="*/ 0 h 4857310"/>
                <a:gd name="connsiteX1" fmla="*/ 549275 w 3622465"/>
                <a:gd name="connsiteY1" fmla="*/ 3175 h 4857310"/>
                <a:gd name="connsiteX2" fmla="*/ 541338 w 3622465"/>
                <a:gd name="connsiteY2" fmla="*/ 9525 h 4857310"/>
                <a:gd name="connsiteX3" fmla="*/ 542925 w 3622465"/>
                <a:gd name="connsiteY3" fmla="*/ 22225 h 4857310"/>
                <a:gd name="connsiteX4" fmla="*/ 585788 w 3622465"/>
                <a:gd name="connsiteY4" fmla="*/ 98425 h 4857310"/>
                <a:gd name="connsiteX5" fmla="*/ 681038 w 3622465"/>
                <a:gd name="connsiteY5" fmla="*/ 242888 h 4857310"/>
                <a:gd name="connsiteX6" fmla="*/ 788988 w 3622465"/>
                <a:gd name="connsiteY6" fmla="*/ 377825 h 4857310"/>
                <a:gd name="connsiteX7" fmla="*/ 909638 w 3622465"/>
                <a:gd name="connsiteY7" fmla="*/ 508000 h 4857310"/>
                <a:gd name="connsiteX8" fmla="*/ 1106488 w 3622465"/>
                <a:gd name="connsiteY8" fmla="*/ 690563 h 4857310"/>
                <a:gd name="connsiteX9" fmla="*/ 1401763 w 3622465"/>
                <a:gd name="connsiteY9" fmla="*/ 920750 h 4857310"/>
                <a:gd name="connsiteX10" fmla="*/ 1560513 w 3622465"/>
                <a:gd name="connsiteY10" fmla="*/ 1035050 h 4857310"/>
                <a:gd name="connsiteX11" fmla="*/ 1425575 w 3622465"/>
                <a:gd name="connsiteY11" fmla="*/ 1009650 h 4857310"/>
                <a:gd name="connsiteX12" fmla="*/ 1131888 w 3622465"/>
                <a:gd name="connsiteY12" fmla="*/ 939800 h 4857310"/>
                <a:gd name="connsiteX13" fmla="*/ 915988 w 3622465"/>
                <a:gd name="connsiteY13" fmla="*/ 868363 h 4857310"/>
                <a:gd name="connsiteX14" fmla="*/ 784225 w 3622465"/>
                <a:gd name="connsiteY14" fmla="*/ 808038 h 4857310"/>
                <a:gd name="connsiteX15" fmla="*/ 669925 w 3622465"/>
                <a:gd name="connsiteY15" fmla="*/ 736600 h 4857310"/>
                <a:gd name="connsiteX16" fmla="*/ 576263 w 3622465"/>
                <a:gd name="connsiteY16" fmla="*/ 652463 h 4857310"/>
                <a:gd name="connsiteX17" fmla="*/ 542925 w 3622465"/>
                <a:gd name="connsiteY17" fmla="*/ 604838 h 4857310"/>
                <a:gd name="connsiteX18" fmla="*/ 522288 w 3622465"/>
                <a:gd name="connsiteY18" fmla="*/ 568325 h 4857310"/>
                <a:gd name="connsiteX19" fmla="*/ 492125 w 3622465"/>
                <a:gd name="connsiteY19" fmla="*/ 495300 h 4857310"/>
                <a:gd name="connsiteX20" fmla="*/ 479425 w 3622465"/>
                <a:gd name="connsiteY20" fmla="*/ 414338 h 4857310"/>
                <a:gd name="connsiteX21" fmla="*/ 484188 w 3622465"/>
                <a:gd name="connsiteY21" fmla="*/ 330200 h 4857310"/>
                <a:gd name="connsiteX22" fmla="*/ 493713 w 3622465"/>
                <a:gd name="connsiteY22" fmla="*/ 285750 h 4857310"/>
                <a:gd name="connsiteX23" fmla="*/ 492125 w 3622465"/>
                <a:gd name="connsiteY23" fmla="*/ 273050 h 4857310"/>
                <a:gd name="connsiteX24" fmla="*/ 484188 w 3622465"/>
                <a:gd name="connsiteY24" fmla="*/ 268288 h 4857310"/>
                <a:gd name="connsiteX25" fmla="*/ 473075 w 3622465"/>
                <a:gd name="connsiteY25" fmla="*/ 268288 h 4857310"/>
                <a:gd name="connsiteX26" fmla="*/ 466725 w 3622465"/>
                <a:gd name="connsiteY26" fmla="*/ 276225 h 4857310"/>
                <a:gd name="connsiteX27" fmla="*/ 452438 w 3622465"/>
                <a:gd name="connsiteY27" fmla="*/ 320675 h 4857310"/>
                <a:gd name="connsiteX28" fmla="*/ 434975 w 3622465"/>
                <a:gd name="connsiteY28" fmla="*/ 412750 h 4857310"/>
                <a:gd name="connsiteX29" fmla="*/ 436563 w 3622465"/>
                <a:gd name="connsiteY29" fmla="*/ 498475 h 4857310"/>
                <a:gd name="connsiteX30" fmla="*/ 455613 w 3622465"/>
                <a:gd name="connsiteY30" fmla="*/ 582613 h 4857310"/>
                <a:gd name="connsiteX31" fmla="*/ 474663 w 3622465"/>
                <a:gd name="connsiteY31" fmla="*/ 622300 h 4857310"/>
                <a:gd name="connsiteX32" fmla="*/ 492125 w 3622465"/>
                <a:gd name="connsiteY32" fmla="*/ 655638 h 4857310"/>
                <a:gd name="connsiteX33" fmla="*/ 534988 w 3622465"/>
                <a:gd name="connsiteY33" fmla="*/ 717550 h 4857310"/>
                <a:gd name="connsiteX34" fmla="*/ 560388 w 3622465"/>
                <a:gd name="connsiteY34" fmla="*/ 747713 h 4857310"/>
                <a:gd name="connsiteX35" fmla="*/ 557213 w 3622465"/>
                <a:gd name="connsiteY35" fmla="*/ 747713 h 4857310"/>
                <a:gd name="connsiteX36" fmla="*/ 449263 w 3622465"/>
                <a:gd name="connsiteY36" fmla="*/ 735013 h 4857310"/>
                <a:gd name="connsiteX37" fmla="*/ 320675 w 3622465"/>
                <a:gd name="connsiteY37" fmla="*/ 731838 h 4857310"/>
                <a:gd name="connsiteX38" fmla="*/ 257175 w 3622465"/>
                <a:gd name="connsiteY38" fmla="*/ 735013 h 4857310"/>
                <a:gd name="connsiteX39" fmla="*/ 136525 w 3622465"/>
                <a:gd name="connsiteY39" fmla="*/ 749300 h 4857310"/>
                <a:gd name="connsiteX40" fmla="*/ 87313 w 3622465"/>
                <a:gd name="connsiteY40" fmla="*/ 763588 h 4857310"/>
                <a:gd name="connsiteX41" fmla="*/ 66675 w 3622465"/>
                <a:gd name="connsiteY41" fmla="*/ 773113 h 4857310"/>
                <a:gd name="connsiteX42" fmla="*/ 47625 w 3622465"/>
                <a:gd name="connsiteY42" fmla="*/ 781050 h 4857310"/>
                <a:gd name="connsiteX43" fmla="*/ 30163 w 3622465"/>
                <a:gd name="connsiteY43" fmla="*/ 788988 h 4857310"/>
                <a:gd name="connsiteX44" fmla="*/ 17463 w 3622465"/>
                <a:gd name="connsiteY44" fmla="*/ 798513 h 4857310"/>
                <a:gd name="connsiteX45" fmla="*/ 6350 w 3622465"/>
                <a:gd name="connsiteY45" fmla="*/ 804863 h 4857310"/>
                <a:gd name="connsiteX46" fmla="*/ 0 w 3622465"/>
                <a:gd name="connsiteY46" fmla="*/ 811213 h 4857310"/>
                <a:gd name="connsiteX47" fmla="*/ 9525 w 3622465"/>
                <a:gd name="connsiteY47" fmla="*/ 806450 h 4857310"/>
                <a:gd name="connsiteX48" fmla="*/ 19050 w 3622465"/>
                <a:gd name="connsiteY48" fmla="*/ 800100 h 4857310"/>
                <a:gd name="connsiteX49" fmla="*/ 31750 w 3622465"/>
                <a:gd name="connsiteY49" fmla="*/ 793750 h 4857310"/>
                <a:gd name="connsiteX50" fmla="*/ 49213 w 3622465"/>
                <a:gd name="connsiteY50" fmla="*/ 787400 h 4857310"/>
                <a:gd name="connsiteX51" fmla="*/ 68263 w 3622465"/>
                <a:gd name="connsiteY51" fmla="*/ 781050 h 4857310"/>
                <a:gd name="connsiteX52" fmla="*/ 92075 w 3622465"/>
                <a:gd name="connsiteY52" fmla="*/ 776288 h 4857310"/>
                <a:gd name="connsiteX53" fmla="*/ 139700 w 3622465"/>
                <a:gd name="connsiteY53" fmla="*/ 768350 h 4857310"/>
                <a:gd name="connsiteX54" fmla="*/ 257175 w 3622465"/>
                <a:gd name="connsiteY54" fmla="*/ 768350 h 4857310"/>
                <a:gd name="connsiteX55" fmla="*/ 319088 w 3622465"/>
                <a:gd name="connsiteY55" fmla="*/ 774700 h 4857310"/>
                <a:gd name="connsiteX56" fmla="*/ 442913 w 3622465"/>
                <a:gd name="connsiteY56" fmla="*/ 792163 h 4857310"/>
                <a:gd name="connsiteX57" fmla="*/ 542925 w 3622465"/>
                <a:gd name="connsiteY57" fmla="*/ 817563 h 4857310"/>
                <a:gd name="connsiteX58" fmla="*/ 585788 w 3622465"/>
                <a:gd name="connsiteY58" fmla="*/ 827088 h 4857310"/>
                <a:gd name="connsiteX59" fmla="*/ 617538 w 3622465"/>
                <a:gd name="connsiteY59" fmla="*/ 836613 h 4857310"/>
                <a:gd name="connsiteX60" fmla="*/ 638175 w 3622465"/>
                <a:gd name="connsiteY60" fmla="*/ 842963 h 4857310"/>
                <a:gd name="connsiteX61" fmla="*/ 642938 w 3622465"/>
                <a:gd name="connsiteY61" fmla="*/ 844550 h 4857310"/>
                <a:gd name="connsiteX62" fmla="*/ 644525 w 3622465"/>
                <a:gd name="connsiteY62" fmla="*/ 844550 h 4857310"/>
                <a:gd name="connsiteX63" fmla="*/ 646113 w 3622465"/>
                <a:gd name="connsiteY63" fmla="*/ 846138 h 4857310"/>
                <a:gd name="connsiteX64" fmla="*/ 649288 w 3622465"/>
                <a:gd name="connsiteY64" fmla="*/ 846138 h 4857310"/>
                <a:gd name="connsiteX65" fmla="*/ 658813 w 3622465"/>
                <a:gd name="connsiteY65" fmla="*/ 846138 h 4857310"/>
                <a:gd name="connsiteX66" fmla="*/ 669925 w 3622465"/>
                <a:gd name="connsiteY66" fmla="*/ 844550 h 4857310"/>
                <a:gd name="connsiteX67" fmla="*/ 714375 w 3622465"/>
                <a:gd name="connsiteY67" fmla="*/ 876300 h 4857310"/>
                <a:gd name="connsiteX68" fmla="*/ 809625 w 3622465"/>
                <a:gd name="connsiteY68" fmla="*/ 933450 h 4857310"/>
                <a:gd name="connsiteX69" fmla="*/ 957263 w 3622465"/>
                <a:gd name="connsiteY69" fmla="*/ 1003300 h 4857310"/>
                <a:gd name="connsiteX70" fmla="*/ 1052513 w 3622465"/>
                <a:gd name="connsiteY70" fmla="*/ 1036638 h 4857310"/>
                <a:gd name="connsiteX71" fmla="*/ 1150938 w 3622465"/>
                <a:gd name="connsiteY71" fmla="*/ 1071563 h 4857310"/>
                <a:gd name="connsiteX72" fmla="*/ 1249363 w 3622465"/>
                <a:gd name="connsiteY72" fmla="*/ 1103313 h 4857310"/>
                <a:gd name="connsiteX73" fmla="*/ 1414463 w 3622465"/>
                <a:gd name="connsiteY73" fmla="*/ 1157288 h 4857310"/>
                <a:gd name="connsiteX74" fmla="*/ 1741488 w 3622465"/>
                <a:gd name="connsiteY74" fmla="*/ 1276350 h 4857310"/>
                <a:gd name="connsiteX75" fmla="*/ 1893888 w 3622465"/>
                <a:gd name="connsiteY75" fmla="*/ 1346200 h 4857310"/>
                <a:gd name="connsiteX76" fmla="*/ 1804988 w 3622465"/>
                <a:gd name="connsiteY76" fmla="*/ 1373188 h 4857310"/>
                <a:gd name="connsiteX77" fmla="*/ 1703388 w 3622465"/>
                <a:gd name="connsiteY77" fmla="*/ 1411288 h 4857310"/>
                <a:gd name="connsiteX78" fmla="*/ 1644650 w 3622465"/>
                <a:gd name="connsiteY78" fmla="*/ 1436688 h 4857310"/>
                <a:gd name="connsiteX79" fmla="*/ 1539875 w 3622465"/>
                <a:gd name="connsiteY79" fmla="*/ 1498600 h 4857310"/>
                <a:gd name="connsiteX80" fmla="*/ 1500188 w 3622465"/>
                <a:gd name="connsiteY80" fmla="*/ 1530350 h 4857310"/>
                <a:gd name="connsiteX81" fmla="*/ 1482725 w 3622465"/>
                <a:gd name="connsiteY81" fmla="*/ 1547813 h 4857310"/>
                <a:gd name="connsiteX82" fmla="*/ 1468438 w 3622465"/>
                <a:gd name="connsiteY82" fmla="*/ 1562100 h 4857310"/>
                <a:gd name="connsiteX83" fmla="*/ 1457325 w 3622465"/>
                <a:gd name="connsiteY83" fmla="*/ 1574800 h 4857310"/>
                <a:gd name="connsiteX84" fmla="*/ 1449388 w 3622465"/>
                <a:gd name="connsiteY84" fmla="*/ 1587500 h 4857310"/>
                <a:gd name="connsiteX85" fmla="*/ 1439863 w 3622465"/>
                <a:gd name="connsiteY85" fmla="*/ 1598613 h 4857310"/>
                <a:gd name="connsiteX86" fmla="*/ 1438275 w 3622465"/>
                <a:gd name="connsiteY86" fmla="*/ 1606550 h 4857310"/>
                <a:gd name="connsiteX87" fmla="*/ 1443038 w 3622465"/>
                <a:gd name="connsiteY87" fmla="*/ 1600200 h 4857310"/>
                <a:gd name="connsiteX88" fmla="*/ 1450975 w 3622465"/>
                <a:gd name="connsiteY88" fmla="*/ 1589088 h 4857310"/>
                <a:gd name="connsiteX89" fmla="*/ 1462088 w 3622465"/>
                <a:gd name="connsiteY89" fmla="*/ 1579563 h 4857310"/>
                <a:gd name="connsiteX90" fmla="*/ 1474788 w 3622465"/>
                <a:gd name="connsiteY90" fmla="*/ 1566863 h 4857310"/>
                <a:gd name="connsiteX91" fmla="*/ 1489075 w 3622465"/>
                <a:gd name="connsiteY91" fmla="*/ 1554163 h 4857310"/>
                <a:gd name="connsiteX92" fmla="*/ 1508125 w 3622465"/>
                <a:gd name="connsiteY92" fmla="*/ 1541463 h 4857310"/>
                <a:gd name="connsiteX93" fmla="*/ 1550988 w 3622465"/>
                <a:gd name="connsiteY93" fmla="*/ 1516063 h 4857310"/>
                <a:gd name="connsiteX94" fmla="*/ 1658938 w 3622465"/>
                <a:gd name="connsiteY94" fmla="*/ 1468438 h 4857310"/>
                <a:gd name="connsiteX95" fmla="*/ 1717675 w 3622465"/>
                <a:gd name="connsiteY95" fmla="*/ 1452563 h 4857310"/>
                <a:gd name="connsiteX96" fmla="*/ 1838325 w 3622465"/>
                <a:gd name="connsiteY96" fmla="*/ 1422400 h 4857310"/>
                <a:gd name="connsiteX97" fmla="*/ 1943100 w 3622465"/>
                <a:gd name="connsiteY97" fmla="*/ 1404938 h 4857310"/>
                <a:gd name="connsiteX98" fmla="*/ 1974850 w 3622465"/>
                <a:gd name="connsiteY98" fmla="*/ 1401763 h 4857310"/>
                <a:gd name="connsiteX99" fmla="*/ 2000250 w 3622465"/>
                <a:gd name="connsiteY99" fmla="*/ 1398588 h 4857310"/>
                <a:gd name="connsiteX100" fmla="*/ 2109788 w 3622465"/>
                <a:gd name="connsiteY100" fmla="*/ 1460500 h 4857310"/>
                <a:gd name="connsiteX101" fmla="*/ 2257425 w 3622465"/>
                <a:gd name="connsiteY101" fmla="*/ 1566863 h 4857310"/>
                <a:gd name="connsiteX102" fmla="*/ 2346325 w 3622465"/>
                <a:gd name="connsiteY102" fmla="*/ 1644650 h 4857310"/>
                <a:gd name="connsiteX103" fmla="*/ 2387600 w 3622465"/>
                <a:gd name="connsiteY103" fmla="*/ 1689100 h 4857310"/>
                <a:gd name="connsiteX104" fmla="*/ 2438400 w 3622465"/>
                <a:gd name="connsiteY104" fmla="*/ 1747838 h 4857310"/>
                <a:gd name="connsiteX105" fmla="*/ 2527300 w 3622465"/>
                <a:gd name="connsiteY105" fmla="*/ 1871663 h 4857310"/>
                <a:gd name="connsiteX106" fmla="*/ 2597150 w 3622465"/>
                <a:gd name="connsiteY106" fmla="*/ 2005013 h 4857310"/>
                <a:gd name="connsiteX107" fmla="*/ 2649538 w 3622465"/>
                <a:gd name="connsiteY107" fmla="*/ 2144713 h 4857310"/>
                <a:gd name="connsiteX108" fmla="*/ 2682875 w 3622465"/>
                <a:gd name="connsiteY108" fmla="*/ 2292350 h 4857310"/>
                <a:gd name="connsiteX109" fmla="*/ 2700338 w 3622465"/>
                <a:gd name="connsiteY109" fmla="*/ 2449513 h 4857310"/>
                <a:gd name="connsiteX110" fmla="*/ 2700338 w 3622465"/>
                <a:gd name="connsiteY110" fmla="*/ 2613025 h 4857310"/>
                <a:gd name="connsiteX111" fmla="*/ 2682875 w 3622465"/>
                <a:gd name="connsiteY111" fmla="*/ 2786063 h 4857310"/>
                <a:gd name="connsiteX112" fmla="*/ 2667000 w 3622465"/>
                <a:gd name="connsiteY112" fmla="*/ 2876550 h 4857310"/>
                <a:gd name="connsiteX113" fmla="*/ 2662238 w 3622465"/>
                <a:gd name="connsiteY113" fmla="*/ 2870200 h 4857310"/>
                <a:gd name="connsiteX114" fmla="*/ 2657475 w 3622465"/>
                <a:gd name="connsiteY114" fmla="*/ 2863850 h 4857310"/>
                <a:gd name="connsiteX115" fmla="*/ 2643188 w 3622465"/>
                <a:gd name="connsiteY115" fmla="*/ 2847975 h 4857310"/>
                <a:gd name="connsiteX116" fmla="*/ 2625725 w 3622465"/>
                <a:gd name="connsiteY116" fmla="*/ 2828925 h 4857310"/>
                <a:gd name="connsiteX117" fmla="*/ 2609850 w 3622465"/>
                <a:gd name="connsiteY117" fmla="*/ 2809875 h 4857310"/>
                <a:gd name="connsiteX118" fmla="*/ 2587625 w 3622465"/>
                <a:gd name="connsiteY118" fmla="*/ 2787650 h 4857310"/>
                <a:gd name="connsiteX119" fmla="*/ 2568575 w 3622465"/>
                <a:gd name="connsiteY119" fmla="*/ 2768600 h 4857310"/>
                <a:gd name="connsiteX120" fmla="*/ 2546350 w 3622465"/>
                <a:gd name="connsiteY120" fmla="*/ 2749550 h 4857310"/>
                <a:gd name="connsiteX121" fmla="*/ 2524125 w 3622465"/>
                <a:gd name="connsiteY121" fmla="*/ 2730500 h 4857310"/>
                <a:gd name="connsiteX122" fmla="*/ 2498725 w 3622465"/>
                <a:gd name="connsiteY122" fmla="*/ 2714625 h 4857310"/>
                <a:gd name="connsiteX123" fmla="*/ 2473325 w 3622465"/>
                <a:gd name="connsiteY123" fmla="*/ 2697163 h 4857310"/>
                <a:gd name="connsiteX124" fmla="*/ 2447925 w 3622465"/>
                <a:gd name="connsiteY124" fmla="*/ 2682875 h 4857310"/>
                <a:gd name="connsiteX125" fmla="*/ 2422525 w 3622465"/>
                <a:gd name="connsiteY125" fmla="*/ 2670175 h 4857310"/>
                <a:gd name="connsiteX126" fmla="*/ 2395538 w 3622465"/>
                <a:gd name="connsiteY126" fmla="*/ 2659063 h 4857310"/>
                <a:gd name="connsiteX127" fmla="*/ 2370138 w 3622465"/>
                <a:gd name="connsiteY127" fmla="*/ 2651125 h 4857310"/>
                <a:gd name="connsiteX128" fmla="*/ 2344738 w 3622465"/>
                <a:gd name="connsiteY128" fmla="*/ 2646363 h 4857310"/>
                <a:gd name="connsiteX129" fmla="*/ 2319338 w 3622465"/>
                <a:gd name="connsiteY129" fmla="*/ 2641600 h 4857310"/>
                <a:gd name="connsiteX130" fmla="*/ 2298700 w 3622465"/>
                <a:gd name="connsiteY130" fmla="*/ 2640013 h 4857310"/>
                <a:gd name="connsiteX131" fmla="*/ 2276475 w 3622465"/>
                <a:gd name="connsiteY131" fmla="*/ 2640013 h 4857310"/>
                <a:gd name="connsiteX132" fmla="*/ 2257425 w 3622465"/>
                <a:gd name="connsiteY132" fmla="*/ 2640013 h 4857310"/>
                <a:gd name="connsiteX133" fmla="*/ 2241550 w 3622465"/>
                <a:gd name="connsiteY133" fmla="*/ 2641600 h 4857310"/>
                <a:gd name="connsiteX134" fmla="*/ 2228850 w 3622465"/>
                <a:gd name="connsiteY134" fmla="*/ 2644775 h 4857310"/>
                <a:gd name="connsiteX135" fmla="*/ 2205038 w 3622465"/>
                <a:gd name="connsiteY135" fmla="*/ 2647950 h 4857310"/>
                <a:gd name="connsiteX136" fmla="*/ 2228850 w 3622465"/>
                <a:gd name="connsiteY136" fmla="*/ 2647950 h 4857310"/>
                <a:gd name="connsiteX137" fmla="*/ 2241550 w 3622465"/>
                <a:gd name="connsiteY137" fmla="*/ 2647950 h 4857310"/>
                <a:gd name="connsiteX138" fmla="*/ 2257425 w 3622465"/>
                <a:gd name="connsiteY138" fmla="*/ 2647950 h 4857310"/>
                <a:gd name="connsiteX139" fmla="*/ 2274888 w 3622465"/>
                <a:gd name="connsiteY139" fmla="*/ 2651125 h 4857310"/>
                <a:gd name="connsiteX140" fmla="*/ 2295525 w 3622465"/>
                <a:gd name="connsiteY140" fmla="*/ 2652713 h 4857310"/>
                <a:gd name="connsiteX141" fmla="*/ 2317750 w 3622465"/>
                <a:gd name="connsiteY141" fmla="*/ 2657475 h 4857310"/>
                <a:gd name="connsiteX142" fmla="*/ 2339975 w 3622465"/>
                <a:gd name="connsiteY142" fmla="*/ 2665413 h 4857310"/>
                <a:gd name="connsiteX143" fmla="*/ 2362200 w 3622465"/>
                <a:gd name="connsiteY143" fmla="*/ 2673350 h 4857310"/>
                <a:gd name="connsiteX144" fmla="*/ 2384425 w 3622465"/>
                <a:gd name="connsiteY144" fmla="*/ 2684463 h 4857310"/>
                <a:gd name="connsiteX145" fmla="*/ 2408238 w 3622465"/>
                <a:gd name="connsiteY145" fmla="*/ 2697163 h 4857310"/>
                <a:gd name="connsiteX146" fmla="*/ 2432050 w 3622465"/>
                <a:gd name="connsiteY146" fmla="*/ 2711450 h 4857310"/>
                <a:gd name="connsiteX147" fmla="*/ 2452688 w 3622465"/>
                <a:gd name="connsiteY147" fmla="*/ 2728913 h 4857310"/>
                <a:gd name="connsiteX148" fmla="*/ 2473325 w 3622465"/>
                <a:gd name="connsiteY148" fmla="*/ 2747963 h 4857310"/>
                <a:gd name="connsiteX149" fmla="*/ 2492375 w 3622465"/>
                <a:gd name="connsiteY149" fmla="*/ 2767013 h 4857310"/>
                <a:gd name="connsiteX150" fmla="*/ 2511425 w 3622465"/>
                <a:gd name="connsiteY150" fmla="*/ 2786063 h 4857310"/>
                <a:gd name="connsiteX151" fmla="*/ 2528888 w 3622465"/>
                <a:gd name="connsiteY151" fmla="*/ 2806700 h 4857310"/>
                <a:gd name="connsiteX152" fmla="*/ 2546350 w 3622465"/>
                <a:gd name="connsiteY152" fmla="*/ 2828925 h 4857310"/>
                <a:gd name="connsiteX153" fmla="*/ 2560638 w 3622465"/>
                <a:gd name="connsiteY153" fmla="*/ 2847975 h 4857310"/>
                <a:gd name="connsiteX154" fmla="*/ 2574925 w 3622465"/>
                <a:gd name="connsiteY154" fmla="*/ 2868613 h 4857310"/>
                <a:gd name="connsiteX155" fmla="*/ 2587625 w 3622465"/>
                <a:gd name="connsiteY155" fmla="*/ 2887663 h 4857310"/>
                <a:gd name="connsiteX156" fmla="*/ 2598738 w 3622465"/>
                <a:gd name="connsiteY156" fmla="*/ 2906713 h 4857310"/>
                <a:gd name="connsiteX157" fmla="*/ 2617788 w 3622465"/>
                <a:gd name="connsiteY157" fmla="*/ 2940050 h 4857310"/>
                <a:gd name="connsiteX158" fmla="*/ 2630488 w 3622465"/>
                <a:gd name="connsiteY158" fmla="*/ 2963863 h 4857310"/>
                <a:gd name="connsiteX159" fmla="*/ 2638425 w 3622465"/>
                <a:gd name="connsiteY159" fmla="*/ 2982913 h 4857310"/>
                <a:gd name="connsiteX160" fmla="*/ 2641600 w 3622465"/>
                <a:gd name="connsiteY160" fmla="*/ 2987675 h 4857310"/>
                <a:gd name="connsiteX161" fmla="*/ 2641600 w 3622465"/>
                <a:gd name="connsiteY161" fmla="*/ 2989263 h 4857310"/>
                <a:gd name="connsiteX162" fmla="*/ 2638425 w 3622465"/>
                <a:gd name="connsiteY162" fmla="*/ 3001963 h 4857310"/>
                <a:gd name="connsiteX163" fmla="*/ 2636838 w 3622465"/>
                <a:gd name="connsiteY163" fmla="*/ 3014663 h 4857310"/>
                <a:gd name="connsiteX164" fmla="*/ 2606675 w 3622465"/>
                <a:gd name="connsiteY164" fmla="*/ 3128963 h 4857310"/>
                <a:gd name="connsiteX165" fmla="*/ 2574925 w 3622465"/>
                <a:gd name="connsiteY165" fmla="*/ 3241675 h 4857310"/>
                <a:gd name="connsiteX166" fmla="*/ 2516188 w 3622465"/>
                <a:gd name="connsiteY166" fmla="*/ 3468688 h 4857310"/>
                <a:gd name="connsiteX167" fmla="*/ 2439988 w 3622465"/>
                <a:gd name="connsiteY167" fmla="*/ 3805238 h 4857310"/>
                <a:gd name="connsiteX168" fmla="*/ 2409825 w 3622465"/>
                <a:gd name="connsiteY168" fmla="*/ 4022725 h 4857310"/>
                <a:gd name="connsiteX169" fmla="*/ 2406650 w 3622465"/>
                <a:gd name="connsiteY169" fmla="*/ 4129088 h 4857310"/>
                <a:gd name="connsiteX170" fmla="*/ 2395538 w 3622465"/>
                <a:gd name="connsiteY170" fmla="*/ 4124325 h 4857310"/>
                <a:gd name="connsiteX171" fmla="*/ 2384425 w 3622465"/>
                <a:gd name="connsiteY171" fmla="*/ 4117975 h 4857310"/>
                <a:gd name="connsiteX172" fmla="*/ 2338388 w 3622465"/>
                <a:gd name="connsiteY172" fmla="*/ 4097338 h 4857310"/>
                <a:gd name="connsiteX173" fmla="*/ 2260600 w 3622465"/>
                <a:gd name="connsiteY173" fmla="*/ 4075113 h 4857310"/>
                <a:gd name="connsiteX174" fmla="*/ 2224088 w 3622465"/>
                <a:gd name="connsiteY174" fmla="*/ 4073525 h 4857310"/>
                <a:gd name="connsiteX175" fmla="*/ 2193925 w 3622465"/>
                <a:gd name="connsiteY175" fmla="*/ 4073525 h 4857310"/>
                <a:gd name="connsiteX176" fmla="*/ 2146300 w 3622465"/>
                <a:gd name="connsiteY176" fmla="*/ 4087813 h 4857310"/>
                <a:gd name="connsiteX177" fmla="*/ 2084388 w 3622465"/>
                <a:gd name="connsiteY177" fmla="*/ 4125913 h 4857310"/>
                <a:gd name="connsiteX178" fmla="*/ 2051050 w 3622465"/>
                <a:gd name="connsiteY178" fmla="*/ 4157663 h 4857310"/>
                <a:gd name="connsiteX179" fmla="*/ 2016125 w 3622465"/>
                <a:gd name="connsiteY179" fmla="*/ 4189413 h 4857310"/>
                <a:gd name="connsiteX180" fmla="*/ 1957388 w 3622465"/>
                <a:gd name="connsiteY180" fmla="*/ 4225925 h 4857310"/>
                <a:gd name="connsiteX181" fmla="*/ 1911350 w 3622465"/>
                <a:gd name="connsiteY181" fmla="*/ 4240213 h 4857310"/>
                <a:gd name="connsiteX182" fmla="*/ 1882775 w 3622465"/>
                <a:gd name="connsiteY182" fmla="*/ 4240213 h 4857310"/>
                <a:gd name="connsiteX183" fmla="*/ 1847850 w 3622465"/>
                <a:gd name="connsiteY183" fmla="*/ 4238625 h 4857310"/>
                <a:gd name="connsiteX184" fmla="*/ 1766888 w 3622465"/>
                <a:gd name="connsiteY184" fmla="*/ 4217988 h 4857310"/>
                <a:gd name="connsiteX185" fmla="*/ 1722438 w 3622465"/>
                <a:gd name="connsiteY185" fmla="*/ 4198938 h 4857310"/>
                <a:gd name="connsiteX186" fmla="*/ 1646238 w 3622465"/>
                <a:gd name="connsiteY186" fmla="*/ 4164013 h 4857310"/>
                <a:gd name="connsiteX187" fmla="*/ 1514475 w 3622465"/>
                <a:gd name="connsiteY187" fmla="*/ 4129088 h 4857310"/>
                <a:gd name="connsiteX188" fmla="*/ 1457325 w 3622465"/>
                <a:gd name="connsiteY188" fmla="*/ 4125913 h 4857310"/>
                <a:gd name="connsiteX189" fmla="*/ 1420813 w 3622465"/>
                <a:gd name="connsiteY189" fmla="*/ 4125913 h 4857310"/>
                <a:gd name="connsiteX190" fmla="*/ 1350963 w 3622465"/>
                <a:gd name="connsiteY190" fmla="*/ 4141788 h 4857310"/>
                <a:gd name="connsiteX191" fmla="*/ 1249363 w 3622465"/>
                <a:gd name="connsiteY191" fmla="*/ 4183063 h 4857310"/>
                <a:gd name="connsiteX192" fmla="*/ 1177925 w 3622465"/>
                <a:gd name="connsiteY192" fmla="*/ 4221163 h 4857310"/>
                <a:gd name="connsiteX193" fmla="*/ 1114425 w 3622465"/>
                <a:gd name="connsiteY193" fmla="*/ 4257675 h 4857310"/>
                <a:gd name="connsiteX194" fmla="*/ 954088 w 3622465"/>
                <a:gd name="connsiteY194" fmla="*/ 4333875 h 4857310"/>
                <a:gd name="connsiteX195" fmla="*/ 849313 w 3622465"/>
                <a:gd name="connsiteY195" fmla="*/ 4370388 h 4857310"/>
                <a:gd name="connsiteX196" fmla="*/ 769938 w 3622465"/>
                <a:gd name="connsiteY196" fmla="*/ 4400550 h 4857310"/>
                <a:gd name="connsiteX197" fmla="*/ 646113 w 3622465"/>
                <a:gd name="connsiteY197" fmla="*/ 4473575 h 4857310"/>
                <a:gd name="connsiteX198" fmla="*/ 566738 w 3622465"/>
                <a:gd name="connsiteY198" fmla="*/ 4560888 h 4857310"/>
                <a:gd name="connsiteX199" fmla="*/ 519113 w 3622465"/>
                <a:gd name="connsiteY199" fmla="*/ 4649788 h 4857310"/>
                <a:gd name="connsiteX200" fmla="*/ 496888 w 3622465"/>
                <a:gd name="connsiteY200" fmla="*/ 4737100 h 4857310"/>
                <a:gd name="connsiteX201" fmla="*/ 492125 w 3622465"/>
                <a:gd name="connsiteY201" fmla="*/ 4814888 h 4857310"/>
                <a:gd name="connsiteX202" fmla="*/ 496204 w 3622465"/>
                <a:gd name="connsiteY202" fmla="*/ 4857310 h 4857310"/>
                <a:gd name="connsiteX203" fmla="*/ 3622465 w 3622465"/>
                <a:gd name="connsiteY203" fmla="*/ 4857310 h 4857310"/>
                <a:gd name="connsiteX204" fmla="*/ 3622465 w 3622465"/>
                <a:gd name="connsiteY204" fmla="*/ 4546005 h 4857310"/>
                <a:gd name="connsiteX205" fmla="*/ 3541713 w 3622465"/>
                <a:gd name="connsiteY205" fmla="*/ 4524375 h 4857310"/>
                <a:gd name="connsiteX206" fmla="*/ 3359150 w 3622465"/>
                <a:gd name="connsiteY206" fmla="*/ 4446588 h 4857310"/>
                <a:gd name="connsiteX207" fmla="*/ 3194050 w 3622465"/>
                <a:gd name="connsiteY207" fmla="*/ 4352925 h 4857310"/>
                <a:gd name="connsiteX208" fmla="*/ 3098800 w 3622465"/>
                <a:gd name="connsiteY208" fmla="*/ 4300538 h 4857310"/>
                <a:gd name="connsiteX209" fmla="*/ 2952750 w 3622465"/>
                <a:gd name="connsiteY209" fmla="*/ 4230688 h 4857310"/>
                <a:gd name="connsiteX210" fmla="*/ 2844800 w 3622465"/>
                <a:gd name="connsiteY210" fmla="*/ 4194175 h 4857310"/>
                <a:gd name="connsiteX211" fmla="*/ 2765425 w 3622465"/>
                <a:gd name="connsiteY211" fmla="*/ 4181475 h 4857310"/>
                <a:gd name="connsiteX212" fmla="*/ 2732088 w 3622465"/>
                <a:gd name="connsiteY212" fmla="*/ 4181475 h 4857310"/>
                <a:gd name="connsiteX213" fmla="*/ 2711450 w 3622465"/>
                <a:gd name="connsiteY213" fmla="*/ 4181475 h 4857310"/>
                <a:gd name="connsiteX214" fmla="*/ 2689225 w 3622465"/>
                <a:gd name="connsiteY214" fmla="*/ 4183063 h 4857310"/>
                <a:gd name="connsiteX215" fmla="*/ 2674938 w 3622465"/>
                <a:gd name="connsiteY215" fmla="*/ 4122738 h 4857310"/>
                <a:gd name="connsiteX216" fmla="*/ 2660650 w 3622465"/>
                <a:gd name="connsiteY216" fmla="*/ 3995738 h 4857310"/>
                <a:gd name="connsiteX217" fmla="*/ 2657475 w 3622465"/>
                <a:gd name="connsiteY217" fmla="*/ 3862388 h 4857310"/>
                <a:gd name="connsiteX218" fmla="*/ 2670175 w 3622465"/>
                <a:gd name="connsiteY218" fmla="*/ 3722688 h 4857310"/>
                <a:gd name="connsiteX219" fmla="*/ 2705100 w 3622465"/>
                <a:gd name="connsiteY219" fmla="*/ 3506788 h 4857310"/>
                <a:gd name="connsiteX220" fmla="*/ 2776538 w 3622465"/>
                <a:gd name="connsiteY220" fmla="*/ 3211513 h 4857310"/>
                <a:gd name="connsiteX221" fmla="*/ 2814638 w 3622465"/>
                <a:gd name="connsiteY221" fmla="*/ 3063875 h 4857310"/>
                <a:gd name="connsiteX222" fmla="*/ 2874963 w 3622465"/>
                <a:gd name="connsiteY222" fmla="*/ 2844800 h 4857310"/>
                <a:gd name="connsiteX223" fmla="*/ 2946400 w 3622465"/>
                <a:gd name="connsiteY223" fmla="*/ 2519363 h 4857310"/>
                <a:gd name="connsiteX224" fmla="*/ 2973388 w 3622465"/>
                <a:gd name="connsiteY224" fmla="*/ 2309813 h 4857310"/>
                <a:gd name="connsiteX225" fmla="*/ 2976563 w 3622465"/>
                <a:gd name="connsiteY225" fmla="*/ 2208213 h 4857310"/>
                <a:gd name="connsiteX226" fmla="*/ 2976563 w 3622465"/>
                <a:gd name="connsiteY226" fmla="*/ 2201863 h 4857310"/>
                <a:gd name="connsiteX227" fmla="*/ 2976563 w 3622465"/>
                <a:gd name="connsiteY227" fmla="*/ 2193925 h 4857310"/>
                <a:gd name="connsiteX228" fmla="*/ 2979738 w 3622465"/>
                <a:gd name="connsiteY228" fmla="*/ 2187575 h 4857310"/>
                <a:gd name="connsiteX229" fmla="*/ 2984500 w 3622465"/>
                <a:gd name="connsiteY229" fmla="*/ 2176463 h 4857310"/>
                <a:gd name="connsiteX230" fmla="*/ 2997200 w 3622465"/>
                <a:gd name="connsiteY230" fmla="*/ 2155825 h 4857310"/>
                <a:gd name="connsiteX231" fmla="*/ 3017838 w 3622465"/>
                <a:gd name="connsiteY231" fmla="*/ 2124075 h 4857310"/>
                <a:gd name="connsiteX232" fmla="*/ 3043238 w 3622465"/>
                <a:gd name="connsiteY232" fmla="*/ 2092325 h 4857310"/>
                <a:gd name="connsiteX233" fmla="*/ 3074988 w 3622465"/>
                <a:gd name="connsiteY233" fmla="*/ 2055813 h 4857310"/>
                <a:gd name="connsiteX234" fmla="*/ 3084513 w 3622465"/>
                <a:gd name="connsiteY234" fmla="*/ 2044700 h 4857310"/>
                <a:gd name="connsiteX235" fmla="*/ 3092450 w 3622465"/>
                <a:gd name="connsiteY235" fmla="*/ 2036763 h 4857310"/>
                <a:gd name="connsiteX236" fmla="*/ 3100388 w 3622465"/>
                <a:gd name="connsiteY236" fmla="*/ 2028825 h 4857310"/>
                <a:gd name="connsiteX237" fmla="*/ 3109913 w 3622465"/>
                <a:gd name="connsiteY237" fmla="*/ 2019300 h 4857310"/>
                <a:gd name="connsiteX238" fmla="*/ 3128963 w 3622465"/>
                <a:gd name="connsiteY238" fmla="*/ 2003425 h 4857310"/>
                <a:gd name="connsiteX239" fmla="*/ 3149600 w 3622465"/>
                <a:gd name="connsiteY239" fmla="*/ 1985963 h 4857310"/>
                <a:gd name="connsiteX240" fmla="*/ 3170238 w 3622465"/>
                <a:gd name="connsiteY240" fmla="*/ 1971675 h 4857310"/>
                <a:gd name="connsiteX241" fmla="*/ 3194050 w 3622465"/>
                <a:gd name="connsiteY241" fmla="*/ 1958975 h 4857310"/>
                <a:gd name="connsiteX242" fmla="*/ 3214688 w 3622465"/>
                <a:gd name="connsiteY242" fmla="*/ 1946275 h 4857310"/>
                <a:gd name="connsiteX243" fmla="*/ 3238500 w 3622465"/>
                <a:gd name="connsiteY243" fmla="*/ 1936750 h 4857310"/>
                <a:gd name="connsiteX244" fmla="*/ 3262313 w 3622465"/>
                <a:gd name="connsiteY244" fmla="*/ 1928813 h 4857310"/>
                <a:gd name="connsiteX245" fmla="*/ 3284538 w 3622465"/>
                <a:gd name="connsiteY245" fmla="*/ 1922463 h 4857310"/>
                <a:gd name="connsiteX246" fmla="*/ 3306763 w 3622465"/>
                <a:gd name="connsiteY246" fmla="*/ 1917700 h 4857310"/>
                <a:gd name="connsiteX247" fmla="*/ 3327400 w 3622465"/>
                <a:gd name="connsiteY247" fmla="*/ 1917700 h 4857310"/>
                <a:gd name="connsiteX248" fmla="*/ 3346450 w 3622465"/>
                <a:gd name="connsiteY248" fmla="*/ 1917700 h 4857310"/>
                <a:gd name="connsiteX249" fmla="*/ 3363913 w 3622465"/>
                <a:gd name="connsiteY249" fmla="*/ 1917700 h 4857310"/>
                <a:gd name="connsiteX250" fmla="*/ 3378200 w 3622465"/>
                <a:gd name="connsiteY250" fmla="*/ 1920875 h 4857310"/>
                <a:gd name="connsiteX251" fmla="*/ 3390900 w 3622465"/>
                <a:gd name="connsiteY251" fmla="*/ 1922463 h 4857310"/>
                <a:gd name="connsiteX252" fmla="*/ 3411538 w 3622465"/>
                <a:gd name="connsiteY252" fmla="*/ 1924050 h 4857310"/>
                <a:gd name="connsiteX253" fmla="*/ 3392488 w 3622465"/>
                <a:gd name="connsiteY253" fmla="*/ 1917700 h 4857310"/>
                <a:gd name="connsiteX254" fmla="*/ 3379788 w 3622465"/>
                <a:gd name="connsiteY254" fmla="*/ 1914525 h 4857310"/>
                <a:gd name="connsiteX255" fmla="*/ 3365500 w 3622465"/>
                <a:gd name="connsiteY255" fmla="*/ 1909763 h 4857310"/>
                <a:gd name="connsiteX256" fmla="*/ 3346450 w 3622465"/>
                <a:gd name="connsiteY256" fmla="*/ 1908175 h 4857310"/>
                <a:gd name="connsiteX257" fmla="*/ 3327400 w 3622465"/>
                <a:gd name="connsiteY257" fmla="*/ 1903413 h 4857310"/>
                <a:gd name="connsiteX258" fmla="*/ 3306763 w 3622465"/>
                <a:gd name="connsiteY258" fmla="*/ 1903413 h 4857310"/>
                <a:gd name="connsiteX259" fmla="*/ 3282950 w 3622465"/>
                <a:gd name="connsiteY259" fmla="*/ 1903413 h 4857310"/>
                <a:gd name="connsiteX260" fmla="*/ 3257550 w 3622465"/>
                <a:gd name="connsiteY260" fmla="*/ 1905000 h 4857310"/>
                <a:gd name="connsiteX261" fmla="*/ 3232150 w 3622465"/>
                <a:gd name="connsiteY261" fmla="*/ 1911350 h 4857310"/>
                <a:gd name="connsiteX262" fmla="*/ 3205163 w 3622465"/>
                <a:gd name="connsiteY262" fmla="*/ 1917700 h 4857310"/>
                <a:gd name="connsiteX263" fmla="*/ 3179763 w 3622465"/>
                <a:gd name="connsiteY263" fmla="*/ 1927225 h 4857310"/>
                <a:gd name="connsiteX264" fmla="*/ 3154363 w 3622465"/>
                <a:gd name="connsiteY264" fmla="*/ 1936750 h 4857310"/>
                <a:gd name="connsiteX265" fmla="*/ 3128963 w 3622465"/>
                <a:gd name="connsiteY265" fmla="*/ 1949450 h 4857310"/>
                <a:gd name="connsiteX266" fmla="*/ 3103563 w 3622465"/>
                <a:gd name="connsiteY266" fmla="*/ 1965325 h 4857310"/>
                <a:gd name="connsiteX267" fmla="*/ 3079750 w 3622465"/>
                <a:gd name="connsiteY267" fmla="*/ 1979613 h 4857310"/>
                <a:gd name="connsiteX268" fmla="*/ 3067050 w 3622465"/>
                <a:gd name="connsiteY268" fmla="*/ 1987550 h 4857310"/>
                <a:gd name="connsiteX269" fmla="*/ 3055938 w 3622465"/>
                <a:gd name="connsiteY269" fmla="*/ 1997075 h 4857310"/>
                <a:gd name="connsiteX270" fmla="*/ 3046413 w 3622465"/>
                <a:gd name="connsiteY270" fmla="*/ 2005013 h 4857310"/>
                <a:gd name="connsiteX271" fmla="*/ 3035300 w 3622465"/>
                <a:gd name="connsiteY271" fmla="*/ 2012950 h 4857310"/>
                <a:gd name="connsiteX272" fmla="*/ 2998788 w 3622465"/>
                <a:gd name="connsiteY272" fmla="*/ 2043113 h 4857310"/>
                <a:gd name="connsiteX273" fmla="*/ 2970213 w 3622465"/>
                <a:gd name="connsiteY273" fmla="*/ 2073275 h 4857310"/>
                <a:gd name="connsiteX274" fmla="*/ 2954338 w 3622465"/>
                <a:gd name="connsiteY274" fmla="*/ 1971675 h 4857310"/>
                <a:gd name="connsiteX275" fmla="*/ 2908300 w 3622465"/>
                <a:gd name="connsiteY275" fmla="*/ 1771650 h 4857310"/>
                <a:gd name="connsiteX276" fmla="*/ 2881313 w 3622465"/>
                <a:gd name="connsiteY276" fmla="*/ 1674813 h 4857310"/>
                <a:gd name="connsiteX277" fmla="*/ 2846388 w 3622465"/>
                <a:gd name="connsiteY277" fmla="*/ 1549400 h 4857310"/>
                <a:gd name="connsiteX278" fmla="*/ 2803525 w 3622465"/>
                <a:gd name="connsiteY278" fmla="*/ 1358900 h 4857310"/>
                <a:gd name="connsiteX279" fmla="*/ 2789238 w 3622465"/>
                <a:gd name="connsiteY279" fmla="*/ 1225550 h 4857310"/>
                <a:gd name="connsiteX280" fmla="*/ 2789238 w 3622465"/>
                <a:gd name="connsiteY280" fmla="*/ 1085850 h 4857310"/>
                <a:gd name="connsiteX281" fmla="*/ 2808288 w 3622465"/>
                <a:gd name="connsiteY281" fmla="*/ 941388 h 4857310"/>
                <a:gd name="connsiteX282" fmla="*/ 2852738 w 3622465"/>
                <a:gd name="connsiteY282" fmla="*/ 787400 h 4857310"/>
                <a:gd name="connsiteX283" fmla="*/ 2925763 w 3622465"/>
                <a:gd name="connsiteY283" fmla="*/ 623888 h 4857310"/>
                <a:gd name="connsiteX284" fmla="*/ 2973388 w 3622465"/>
                <a:gd name="connsiteY284" fmla="*/ 539750 h 4857310"/>
                <a:gd name="connsiteX285" fmla="*/ 2978150 w 3622465"/>
                <a:gd name="connsiteY285" fmla="*/ 528638 h 4857310"/>
                <a:gd name="connsiteX286" fmla="*/ 2970213 w 3622465"/>
                <a:gd name="connsiteY286" fmla="*/ 520700 h 4857310"/>
                <a:gd name="connsiteX287" fmla="*/ 2959100 w 3622465"/>
                <a:gd name="connsiteY287" fmla="*/ 515938 h 4857310"/>
                <a:gd name="connsiteX288" fmla="*/ 2951163 w 3622465"/>
                <a:gd name="connsiteY288" fmla="*/ 523875 h 4857310"/>
                <a:gd name="connsiteX289" fmla="*/ 2889250 w 3622465"/>
                <a:gd name="connsiteY289" fmla="*/ 611188 h 4857310"/>
                <a:gd name="connsiteX290" fmla="*/ 2797175 w 3622465"/>
                <a:gd name="connsiteY290" fmla="*/ 776288 h 4857310"/>
                <a:gd name="connsiteX291" fmla="*/ 2738438 w 3622465"/>
                <a:gd name="connsiteY291" fmla="*/ 933450 h 4857310"/>
                <a:gd name="connsiteX292" fmla="*/ 2705100 w 3622465"/>
                <a:gd name="connsiteY292" fmla="*/ 1085850 h 4857310"/>
                <a:gd name="connsiteX293" fmla="*/ 2695575 w 3622465"/>
                <a:gd name="connsiteY293" fmla="*/ 1157288 h 4857310"/>
                <a:gd name="connsiteX294" fmla="*/ 2693988 w 3622465"/>
                <a:gd name="connsiteY294" fmla="*/ 1155700 h 4857310"/>
                <a:gd name="connsiteX295" fmla="*/ 2692400 w 3622465"/>
                <a:gd name="connsiteY295" fmla="*/ 1154113 h 4857310"/>
                <a:gd name="connsiteX296" fmla="*/ 2679700 w 3622465"/>
                <a:gd name="connsiteY296" fmla="*/ 1141413 h 4857310"/>
                <a:gd name="connsiteX297" fmla="*/ 2662238 w 3622465"/>
                <a:gd name="connsiteY297" fmla="*/ 1128713 h 4857310"/>
                <a:gd name="connsiteX298" fmla="*/ 2647950 w 3622465"/>
                <a:gd name="connsiteY298" fmla="*/ 1117600 h 4857310"/>
                <a:gd name="connsiteX299" fmla="*/ 2630488 w 3622465"/>
                <a:gd name="connsiteY299" fmla="*/ 1106488 h 4857310"/>
                <a:gd name="connsiteX300" fmla="*/ 2613025 w 3622465"/>
                <a:gd name="connsiteY300" fmla="*/ 1096963 h 4857310"/>
                <a:gd name="connsiteX301" fmla="*/ 2597150 w 3622465"/>
                <a:gd name="connsiteY301" fmla="*/ 1087438 h 4857310"/>
                <a:gd name="connsiteX302" fmla="*/ 2578100 w 3622465"/>
                <a:gd name="connsiteY302" fmla="*/ 1079500 h 4857310"/>
                <a:gd name="connsiteX303" fmla="*/ 2560638 w 3622465"/>
                <a:gd name="connsiteY303" fmla="*/ 1071563 h 4857310"/>
                <a:gd name="connsiteX304" fmla="*/ 2543175 w 3622465"/>
                <a:gd name="connsiteY304" fmla="*/ 1065213 h 4857310"/>
                <a:gd name="connsiteX305" fmla="*/ 2527300 w 3622465"/>
                <a:gd name="connsiteY305" fmla="*/ 1060450 h 4857310"/>
                <a:gd name="connsiteX306" fmla="*/ 2511425 w 3622465"/>
                <a:gd name="connsiteY306" fmla="*/ 1055688 h 4857310"/>
                <a:gd name="connsiteX307" fmla="*/ 2497138 w 3622465"/>
                <a:gd name="connsiteY307" fmla="*/ 1054100 h 4857310"/>
                <a:gd name="connsiteX308" fmla="*/ 2482850 w 3622465"/>
                <a:gd name="connsiteY308" fmla="*/ 1052513 h 4857310"/>
                <a:gd name="connsiteX309" fmla="*/ 2471738 w 3622465"/>
                <a:gd name="connsiteY309" fmla="*/ 1049338 h 4857310"/>
                <a:gd name="connsiteX310" fmla="*/ 2460625 w 3622465"/>
                <a:gd name="connsiteY310" fmla="*/ 1049338 h 4857310"/>
                <a:gd name="connsiteX311" fmla="*/ 2451100 w 3622465"/>
                <a:gd name="connsiteY311" fmla="*/ 1049338 h 4857310"/>
                <a:gd name="connsiteX312" fmla="*/ 2438400 w 3622465"/>
                <a:gd name="connsiteY312" fmla="*/ 1049338 h 4857310"/>
                <a:gd name="connsiteX313" fmla="*/ 2451100 w 3622465"/>
                <a:gd name="connsiteY313" fmla="*/ 1054100 h 4857310"/>
                <a:gd name="connsiteX314" fmla="*/ 2459038 w 3622465"/>
                <a:gd name="connsiteY314" fmla="*/ 1055688 h 4857310"/>
                <a:gd name="connsiteX315" fmla="*/ 2470150 w 3622465"/>
                <a:gd name="connsiteY315" fmla="*/ 1058863 h 4857310"/>
                <a:gd name="connsiteX316" fmla="*/ 2479675 w 3622465"/>
                <a:gd name="connsiteY316" fmla="*/ 1062038 h 4857310"/>
                <a:gd name="connsiteX317" fmla="*/ 2492375 w 3622465"/>
                <a:gd name="connsiteY317" fmla="*/ 1066800 h 4857310"/>
                <a:gd name="connsiteX318" fmla="*/ 2508250 w 3622465"/>
                <a:gd name="connsiteY318" fmla="*/ 1073150 h 4857310"/>
                <a:gd name="connsiteX319" fmla="*/ 2520950 w 3622465"/>
                <a:gd name="connsiteY319" fmla="*/ 1079500 h 4857310"/>
                <a:gd name="connsiteX320" fmla="*/ 2535238 w 3622465"/>
                <a:gd name="connsiteY320" fmla="*/ 1085850 h 4857310"/>
                <a:gd name="connsiteX321" fmla="*/ 2549525 w 3622465"/>
                <a:gd name="connsiteY321" fmla="*/ 1096963 h 4857310"/>
                <a:gd name="connsiteX322" fmla="*/ 2562225 w 3622465"/>
                <a:gd name="connsiteY322" fmla="*/ 1104900 h 4857310"/>
                <a:gd name="connsiteX323" fmla="*/ 2578100 w 3622465"/>
                <a:gd name="connsiteY323" fmla="*/ 1116013 h 4857310"/>
                <a:gd name="connsiteX324" fmla="*/ 2592388 w 3622465"/>
                <a:gd name="connsiteY324" fmla="*/ 1125538 h 4857310"/>
                <a:gd name="connsiteX325" fmla="*/ 2605088 w 3622465"/>
                <a:gd name="connsiteY325" fmla="*/ 1138238 h 4857310"/>
                <a:gd name="connsiteX326" fmla="*/ 2617788 w 3622465"/>
                <a:gd name="connsiteY326" fmla="*/ 1150938 h 4857310"/>
                <a:gd name="connsiteX327" fmla="*/ 2628900 w 3622465"/>
                <a:gd name="connsiteY327" fmla="*/ 1166813 h 4857310"/>
                <a:gd name="connsiteX328" fmla="*/ 2638425 w 3622465"/>
                <a:gd name="connsiteY328" fmla="*/ 1179513 h 4857310"/>
                <a:gd name="connsiteX329" fmla="*/ 2649538 w 3622465"/>
                <a:gd name="connsiteY329" fmla="*/ 1192213 h 4857310"/>
                <a:gd name="connsiteX330" fmla="*/ 2657475 w 3622465"/>
                <a:gd name="connsiteY330" fmla="*/ 1206500 h 4857310"/>
                <a:gd name="connsiteX331" fmla="*/ 2667000 w 3622465"/>
                <a:gd name="connsiteY331" fmla="*/ 1219200 h 4857310"/>
                <a:gd name="connsiteX332" fmla="*/ 2673350 w 3622465"/>
                <a:gd name="connsiteY332" fmla="*/ 1231900 h 4857310"/>
                <a:gd name="connsiteX333" fmla="*/ 2679700 w 3622465"/>
                <a:gd name="connsiteY333" fmla="*/ 1243013 h 4857310"/>
                <a:gd name="connsiteX334" fmla="*/ 2687638 w 3622465"/>
                <a:gd name="connsiteY334" fmla="*/ 1258888 h 4857310"/>
                <a:gd name="connsiteX335" fmla="*/ 2693988 w 3622465"/>
                <a:gd name="connsiteY335" fmla="*/ 1274763 h 4857310"/>
                <a:gd name="connsiteX336" fmla="*/ 2698750 w 3622465"/>
                <a:gd name="connsiteY336" fmla="*/ 1371600 h 4857310"/>
                <a:gd name="connsiteX337" fmla="*/ 2720975 w 3622465"/>
                <a:gd name="connsiteY337" fmla="*/ 1566863 h 4857310"/>
                <a:gd name="connsiteX338" fmla="*/ 2738438 w 3622465"/>
                <a:gd name="connsiteY338" fmla="*/ 1658938 h 4857310"/>
                <a:gd name="connsiteX339" fmla="*/ 2752725 w 3622465"/>
                <a:gd name="connsiteY339" fmla="*/ 1744663 h 4857310"/>
                <a:gd name="connsiteX340" fmla="*/ 2765425 w 3622465"/>
                <a:gd name="connsiteY340" fmla="*/ 1827213 h 4857310"/>
                <a:gd name="connsiteX341" fmla="*/ 2719388 w 3622465"/>
                <a:gd name="connsiteY341" fmla="*/ 1747838 h 4857310"/>
                <a:gd name="connsiteX342" fmla="*/ 2611438 w 3622465"/>
                <a:gd name="connsiteY342" fmla="*/ 1600200 h 4857310"/>
                <a:gd name="connsiteX343" fmla="*/ 2486025 w 3622465"/>
                <a:gd name="connsiteY343" fmla="*/ 1466850 h 4857310"/>
                <a:gd name="connsiteX344" fmla="*/ 2349500 w 3622465"/>
                <a:gd name="connsiteY344" fmla="*/ 1344613 h 4857310"/>
                <a:gd name="connsiteX345" fmla="*/ 2124075 w 3622465"/>
                <a:gd name="connsiteY345" fmla="*/ 1173163 h 4857310"/>
                <a:gd name="connsiteX346" fmla="*/ 1800225 w 3622465"/>
                <a:gd name="connsiteY346" fmla="*/ 966788 h 4857310"/>
                <a:gd name="connsiteX347" fmla="*/ 1635125 w 3622465"/>
                <a:gd name="connsiteY347" fmla="*/ 868363 h 4857310"/>
                <a:gd name="connsiteX348" fmla="*/ 1482725 w 3622465"/>
                <a:gd name="connsiteY348" fmla="*/ 776288 h 4857310"/>
                <a:gd name="connsiteX349" fmla="*/ 1182688 w 3622465"/>
                <a:gd name="connsiteY349" fmla="*/ 588963 h 4857310"/>
                <a:gd name="connsiteX350" fmla="*/ 1038225 w 3622465"/>
                <a:gd name="connsiteY350" fmla="*/ 484188 h 4857310"/>
                <a:gd name="connsiteX351" fmla="*/ 1033463 w 3622465"/>
                <a:gd name="connsiteY351" fmla="*/ 473075 h 4857310"/>
                <a:gd name="connsiteX352" fmla="*/ 1030288 w 3622465"/>
                <a:gd name="connsiteY352" fmla="*/ 458788 h 4857310"/>
                <a:gd name="connsiteX353" fmla="*/ 1025525 w 3622465"/>
                <a:gd name="connsiteY353" fmla="*/ 446088 h 4857310"/>
                <a:gd name="connsiteX354" fmla="*/ 1020763 w 3622465"/>
                <a:gd name="connsiteY354" fmla="*/ 431800 h 4857310"/>
                <a:gd name="connsiteX355" fmla="*/ 1019175 w 3622465"/>
                <a:gd name="connsiteY355" fmla="*/ 415925 h 4857310"/>
                <a:gd name="connsiteX356" fmla="*/ 1017588 w 3622465"/>
                <a:gd name="connsiteY356" fmla="*/ 400050 h 4857310"/>
                <a:gd name="connsiteX357" fmla="*/ 1014413 w 3622465"/>
                <a:gd name="connsiteY357" fmla="*/ 382588 h 4857310"/>
                <a:gd name="connsiteX358" fmla="*/ 1012825 w 3622465"/>
                <a:gd name="connsiteY358" fmla="*/ 365125 h 4857310"/>
                <a:gd name="connsiteX359" fmla="*/ 1012825 w 3622465"/>
                <a:gd name="connsiteY359" fmla="*/ 349250 h 4857310"/>
                <a:gd name="connsiteX360" fmla="*/ 1012825 w 3622465"/>
                <a:gd name="connsiteY360" fmla="*/ 330200 h 4857310"/>
                <a:gd name="connsiteX361" fmla="*/ 1012825 w 3622465"/>
                <a:gd name="connsiteY361" fmla="*/ 312738 h 4857310"/>
                <a:gd name="connsiteX362" fmla="*/ 1014413 w 3622465"/>
                <a:gd name="connsiteY362" fmla="*/ 295275 h 4857310"/>
                <a:gd name="connsiteX363" fmla="*/ 1017588 w 3622465"/>
                <a:gd name="connsiteY363" fmla="*/ 276225 h 4857310"/>
                <a:gd name="connsiteX364" fmla="*/ 1020763 w 3622465"/>
                <a:gd name="connsiteY364" fmla="*/ 260350 h 4857310"/>
                <a:gd name="connsiteX365" fmla="*/ 1025525 w 3622465"/>
                <a:gd name="connsiteY365" fmla="*/ 244475 h 4857310"/>
                <a:gd name="connsiteX366" fmla="*/ 1031875 w 3622465"/>
                <a:gd name="connsiteY366" fmla="*/ 230188 h 4857310"/>
                <a:gd name="connsiteX367" fmla="*/ 1036638 w 3622465"/>
                <a:gd name="connsiteY367" fmla="*/ 215900 h 4857310"/>
                <a:gd name="connsiteX368" fmla="*/ 1042988 w 3622465"/>
                <a:gd name="connsiteY368" fmla="*/ 200025 h 4857310"/>
                <a:gd name="connsiteX369" fmla="*/ 1046163 w 3622465"/>
                <a:gd name="connsiteY369" fmla="*/ 190500 h 4857310"/>
                <a:gd name="connsiteX370" fmla="*/ 1052513 w 3622465"/>
                <a:gd name="connsiteY370" fmla="*/ 179388 h 4857310"/>
                <a:gd name="connsiteX371" fmla="*/ 1058863 w 3622465"/>
                <a:gd name="connsiteY371" fmla="*/ 168275 h 4857310"/>
                <a:gd name="connsiteX372" fmla="*/ 1063625 w 3622465"/>
                <a:gd name="connsiteY372" fmla="*/ 161925 h 4857310"/>
                <a:gd name="connsiteX373" fmla="*/ 1069975 w 3622465"/>
                <a:gd name="connsiteY373" fmla="*/ 149225 h 4857310"/>
                <a:gd name="connsiteX374" fmla="*/ 1058863 w 3622465"/>
                <a:gd name="connsiteY374" fmla="*/ 160338 h 4857310"/>
                <a:gd name="connsiteX375" fmla="*/ 1052513 w 3622465"/>
                <a:gd name="connsiteY375" fmla="*/ 166688 h 4857310"/>
                <a:gd name="connsiteX376" fmla="*/ 1046163 w 3622465"/>
                <a:gd name="connsiteY376" fmla="*/ 174625 h 4857310"/>
                <a:gd name="connsiteX377" fmla="*/ 1038225 w 3622465"/>
                <a:gd name="connsiteY377" fmla="*/ 184150 h 4857310"/>
                <a:gd name="connsiteX378" fmla="*/ 1030288 w 3622465"/>
                <a:gd name="connsiteY378" fmla="*/ 193675 h 4857310"/>
                <a:gd name="connsiteX379" fmla="*/ 1020763 w 3622465"/>
                <a:gd name="connsiteY379" fmla="*/ 206375 h 4857310"/>
                <a:gd name="connsiteX380" fmla="*/ 1012825 w 3622465"/>
                <a:gd name="connsiteY380" fmla="*/ 222250 h 4857310"/>
                <a:gd name="connsiteX381" fmla="*/ 1004888 w 3622465"/>
                <a:gd name="connsiteY381" fmla="*/ 234950 h 4857310"/>
                <a:gd name="connsiteX382" fmla="*/ 995363 w 3622465"/>
                <a:gd name="connsiteY382" fmla="*/ 250825 h 4857310"/>
                <a:gd name="connsiteX383" fmla="*/ 987425 w 3622465"/>
                <a:gd name="connsiteY383" fmla="*/ 268288 h 4857310"/>
                <a:gd name="connsiteX384" fmla="*/ 981075 w 3622465"/>
                <a:gd name="connsiteY384" fmla="*/ 287338 h 4857310"/>
                <a:gd name="connsiteX385" fmla="*/ 974725 w 3622465"/>
                <a:gd name="connsiteY385" fmla="*/ 304800 h 4857310"/>
                <a:gd name="connsiteX386" fmla="*/ 969963 w 3622465"/>
                <a:gd name="connsiteY386" fmla="*/ 325438 h 4857310"/>
                <a:gd name="connsiteX387" fmla="*/ 966788 w 3622465"/>
                <a:gd name="connsiteY387" fmla="*/ 344488 h 4857310"/>
                <a:gd name="connsiteX388" fmla="*/ 962025 w 3622465"/>
                <a:gd name="connsiteY388" fmla="*/ 363538 h 4857310"/>
                <a:gd name="connsiteX389" fmla="*/ 960438 w 3622465"/>
                <a:gd name="connsiteY389" fmla="*/ 382588 h 4857310"/>
                <a:gd name="connsiteX390" fmla="*/ 957263 w 3622465"/>
                <a:gd name="connsiteY390" fmla="*/ 401638 h 4857310"/>
                <a:gd name="connsiteX391" fmla="*/ 957263 w 3622465"/>
                <a:gd name="connsiteY391" fmla="*/ 412750 h 4857310"/>
                <a:gd name="connsiteX392" fmla="*/ 957263 w 3622465"/>
                <a:gd name="connsiteY392" fmla="*/ 420688 h 4857310"/>
                <a:gd name="connsiteX393" fmla="*/ 846138 w 3622465"/>
                <a:gd name="connsiteY393" fmla="*/ 327025 h 4857310"/>
                <a:gd name="connsiteX394" fmla="*/ 695325 w 3622465"/>
                <a:gd name="connsiteY394" fmla="*/ 174625 h 4857310"/>
                <a:gd name="connsiteX395" fmla="*/ 608013 w 3622465"/>
                <a:gd name="connsiteY395" fmla="*/ 65088 h 4857310"/>
                <a:gd name="connsiteX396" fmla="*/ 568325 w 3622465"/>
                <a:gd name="connsiteY396" fmla="*/ 7938 h 485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22465" h="4857310">
                  <a:moveTo>
                    <a:pt x="560388" y="0"/>
                  </a:moveTo>
                  <a:lnTo>
                    <a:pt x="549275" y="3175"/>
                  </a:lnTo>
                  <a:lnTo>
                    <a:pt x="541338" y="9525"/>
                  </a:lnTo>
                  <a:lnTo>
                    <a:pt x="542925" y="22225"/>
                  </a:lnTo>
                  <a:lnTo>
                    <a:pt x="585788" y="98425"/>
                  </a:lnTo>
                  <a:lnTo>
                    <a:pt x="681038" y="242888"/>
                  </a:lnTo>
                  <a:lnTo>
                    <a:pt x="788988" y="377825"/>
                  </a:lnTo>
                  <a:lnTo>
                    <a:pt x="909638" y="508000"/>
                  </a:lnTo>
                  <a:lnTo>
                    <a:pt x="1106488" y="690563"/>
                  </a:lnTo>
                  <a:lnTo>
                    <a:pt x="1401763" y="920750"/>
                  </a:lnTo>
                  <a:lnTo>
                    <a:pt x="1560513" y="1035050"/>
                  </a:lnTo>
                  <a:lnTo>
                    <a:pt x="1425575" y="1009650"/>
                  </a:lnTo>
                  <a:lnTo>
                    <a:pt x="1131888" y="939800"/>
                  </a:lnTo>
                  <a:lnTo>
                    <a:pt x="915988" y="868363"/>
                  </a:lnTo>
                  <a:lnTo>
                    <a:pt x="784225" y="808038"/>
                  </a:lnTo>
                  <a:lnTo>
                    <a:pt x="669925" y="736600"/>
                  </a:lnTo>
                  <a:lnTo>
                    <a:pt x="576263" y="652463"/>
                  </a:lnTo>
                  <a:lnTo>
                    <a:pt x="542925" y="604838"/>
                  </a:lnTo>
                  <a:lnTo>
                    <a:pt x="522288" y="568325"/>
                  </a:lnTo>
                  <a:lnTo>
                    <a:pt x="492125" y="495300"/>
                  </a:lnTo>
                  <a:lnTo>
                    <a:pt x="479425" y="414338"/>
                  </a:lnTo>
                  <a:lnTo>
                    <a:pt x="484188" y="330200"/>
                  </a:lnTo>
                  <a:lnTo>
                    <a:pt x="493713" y="285750"/>
                  </a:lnTo>
                  <a:lnTo>
                    <a:pt x="492125" y="273050"/>
                  </a:lnTo>
                  <a:lnTo>
                    <a:pt x="484188" y="268288"/>
                  </a:lnTo>
                  <a:lnTo>
                    <a:pt x="473075" y="268288"/>
                  </a:lnTo>
                  <a:lnTo>
                    <a:pt x="466725" y="276225"/>
                  </a:lnTo>
                  <a:lnTo>
                    <a:pt x="452438" y="320675"/>
                  </a:lnTo>
                  <a:lnTo>
                    <a:pt x="434975" y="412750"/>
                  </a:lnTo>
                  <a:lnTo>
                    <a:pt x="436563" y="498475"/>
                  </a:lnTo>
                  <a:lnTo>
                    <a:pt x="455613" y="582613"/>
                  </a:lnTo>
                  <a:lnTo>
                    <a:pt x="474663" y="622300"/>
                  </a:lnTo>
                  <a:lnTo>
                    <a:pt x="492125" y="655638"/>
                  </a:lnTo>
                  <a:lnTo>
                    <a:pt x="534988" y="717550"/>
                  </a:lnTo>
                  <a:lnTo>
                    <a:pt x="560388" y="747713"/>
                  </a:lnTo>
                  <a:lnTo>
                    <a:pt x="557213" y="747713"/>
                  </a:lnTo>
                  <a:lnTo>
                    <a:pt x="449263" y="735013"/>
                  </a:lnTo>
                  <a:lnTo>
                    <a:pt x="320675" y="731838"/>
                  </a:lnTo>
                  <a:lnTo>
                    <a:pt x="257175" y="735013"/>
                  </a:lnTo>
                  <a:lnTo>
                    <a:pt x="136525" y="749300"/>
                  </a:lnTo>
                  <a:lnTo>
                    <a:pt x="87313" y="763588"/>
                  </a:lnTo>
                  <a:lnTo>
                    <a:pt x="66675" y="773113"/>
                  </a:lnTo>
                  <a:lnTo>
                    <a:pt x="47625" y="781050"/>
                  </a:lnTo>
                  <a:lnTo>
                    <a:pt x="30163" y="788988"/>
                  </a:lnTo>
                  <a:lnTo>
                    <a:pt x="17463" y="798513"/>
                  </a:lnTo>
                  <a:lnTo>
                    <a:pt x="6350" y="804863"/>
                  </a:lnTo>
                  <a:lnTo>
                    <a:pt x="0" y="811213"/>
                  </a:lnTo>
                  <a:lnTo>
                    <a:pt x="9525" y="806450"/>
                  </a:lnTo>
                  <a:lnTo>
                    <a:pt x="19050" y="800100"/>
                  </a:lnTo>
                  <a:lnTo>
                    <a:pt x="31750" y="793750"/>
                  </a:lnTo>
                  <a:lnTo>
                    <a:pt x="49213" y="787400"/>
                  </a:lnTo>
                  <a:lnTo>
                    <a:pt x="68263" y="781050"/>
                  </a:lnTo>
                  <a:lnTo>
                    <a:pt x="92075" y="776288"/>
                  </a:lnTo>
                  <a:lnTo>
                    <a:pt x="139700" y="768350"/>
                  </a:lnTo>
                  <a:lnTo>
                    <a:pt x="257175" y="768350"/>
                  </a:lnTo>
                  <a:lnTo>
                    <a:pt x="319088" y="774700"/>
                  </a:lnTo>
                  <a:lnTo>
                    <a:pt x="442913" y="792163"/>
                  </a:lnTo>
                  <a:lnTo>
                    <a:pt x="542925" y="817563"/>
                  </a:lnTo>
                  <a:lnTo>
                    <a:pt x="585788" y="827088"/>
                  </a:lnTo>
                  <a:lnTo>
                    <a:pt x="617538" y="836613"/>
                  </a:lnTo>
                  <a:lnTo>
                    <a:pt x="638175" y="842963"/>
                  </a:lnTo>
                  <a:lnTo>
                    <a:pt x="642938" y="844550"/>
                  </a:lnTo>
                  <a:lnTo>
                    <a:pt x="644525" y="844550"/>
                  </a:lnTo>
                  <a:lnTo>
                    <a:pt x="646113" y="846138"/>
                  </a:lnTo>
                  <a:lnTo>
                    <a:pt x="649288" y="846138"/>
                  </a:lnTo>
                  <a:lnTo>
                    <a:pt x="658813" y="846138"/>
                  </a:lnTo>
                  <a:lnTo>
                    <a:pt x="669925" y="844550"/>
                  </a:lnTo>
                  <a:lnTo>
                    <a:pt x="714375" y="876300"/>
                  </a:lnTo>
                  <a:lnTo>
                    <a:pt x="809625" y="933450"/>
                  </a:lnTo>
                  <a:lnTo>
                    <a:pt x="957263" y="1003300"/>
                  </a:lnTo>
                  <a:lnTo>
                    <a:pt x="1052513" y="1036638"/>
                  </a:lnTo>
                  <a:lnTo>
                    <a:pt x="1150938" y="1071563"/>
                  </a:lnTo>
                  <a:lnTo>
                    <a:pt x="1249363" y="1103313"/>
                  </a:lnTo>
                  <a:lnTo>
                    <a:pt x="1414463" y="1157288"/>
                  </a:lnTo>
                  <a:lnTo>
                    <a:pt x="1741488" y="1276350"/>
                  </a:lnTo>
                  <a:lnTo>
                    <a:pt x="1893888" y="1346200"/>
                  </a:lnTo>
                  <a:lnTo>
                    <a:pt x="1804988" y="1373188"/>
                  </a:lnTo>
                  <a:lnTo>
                    <a:pt x="1703388" y="1411288"/>
                  </a:lnTo>
                  <a:lnTo>
                    <a:pt x="1644650" y="1436688"/>
                  </a:lnTo>
                  <a:lnTo>
                    <a:pt x="1539875" y="1498600"/>
                  </a:lnTo>
                  <a:lnTo>
                    <a:pt x="1500188" y="1530350"/>
                  </a:lnTo>
                  <a:lnTo>
                    <a:pt x="1482725" y="1547813"/>
                  </a:lnTo>
                  <a:lnTo>
                    <a:pt x="1468438" y="1562100"/>
                  </a:lnTo>
                  <a:lnTo>
                    <a:pt x="1457325" y="1574800"/>
                  </a:lnTo>
                  <a:lnTo>
                    <a:pt x="1449388" y="1587500"/>
                  </a:lnTo>
                  <a:lnTo>
                    <a:pt x="1439863" y="1598613"/>
                  </a:lnTo>
                  <a:lnTo>
                    <a:pt x="1438275" y="1606550"/>
                  </a:lnTo>
                  <a:lnTo>
                    <a:pt x="1443038" y="1600200"/>
                  </a:lnTo>
                  <a:lnTo>
                    <a:pt x="1450975" y="1589088"/>
                  </a:lnTo>
                  <a:lnTo>
                    <a:pt x="1462088" y="1579563"/>
                  </a:lnTo>
                  <a:lnTo>
                    <a:pt x="1474788" y="1566863"/>
                  </a:lnTo>
                  <a:lnTo>
                    <a:pt x="1489075" y="1554163"/>
                  </a:lnTo>
                  <a:lnTo>
                    <a:pt x="1508125" y="1541463"/>
                  </a:lnTo>
                  <a:lnTo>
                    <a:pt x="1550988" y="1516063"/>
                  </a:lnTo>
                  <a:lnTo>
                    <a:pt x="1658938" y="1468438"/>
                  </a:lnTo>
                  <a:lnTo>
                    <a:pt x="1717675" y="1452563"/>
                  </a:lnTo>
                  <a:lnTo>
                    <a:pt x="1838325" y="1422400"/>
                  </a:lnTo>
                  <a:lnTo>
                    <a:pt x="1943100" y="1404938"/>
                  </a:lnTo>
                  <a:lnTo>
                    <a:pt x="1974850" y="1401763"/>
                  </a:lnTo>
                  <a:lnTo>
                    <a:pt x="2000250" y="1398588"/>
                  </a:lnTo>
                  <a:lnTo>
                    <a:pt x="2109788" y="1460500"/>
                  </a:lnTo>
                  <a:lnTo>
                    <a:pt x="2257425" y="1566863"/>
                  </a:lnTo>
                  <a:lnTo>
                    <a:pt x="2346325" y="1644650"/>
                  </a:lnTo>
                  <a:lnTo>
                    <a:pt x="2387600" y="1689100"/>
                  </a:lnTo>
                  <a:lnTo>
                    <a:pt x="2438400" y="1747838"/>
                  </a:lnTo>
                  <a:lnTo>
                    <a:pt x="2527300" y="1871663"/>
                  </a:lnTo>
                  <a:lnTo>
                    <a:pt x="2597150" y="2005013"/>
                  </a:lnTo>
                  <a:lnTo>
                    <a:pt x="2649538" y="2144713"/>
                  </a:lnTo>
                  <a:lnTo>
                    <a:pt x="2682875" y="2292350"/>
                  </a:lnTo>
                  <a:lnTo>
                    <a:pt x="2700338" y="2449513"/>
                  </a:lnTo>
                  <a:lnTo>
                    <a:pt x="2700338" y="2613025"/>
                  </a:lnTo>
                  <a:lnTo>
                    <a:pt x="2682875" y="2786063"/>
                  </a:lnTo>
                  <a:lnTo>
                    <a:pt x="2667000" y="2876550"/>
                  </a:lnTo>
                  <a:lnTo>
                    <a:pt x="2662238" y="2870200"/>
                  </a:lnTo>
                  <a:lnTo>
                    <a:pt x="2657475" y="2863850"/>
                  </a:lnTo>
                  <a:lnTo>
                    <a:pt x="2643188" y="2847975"/>
                  </a:lnTo>
                  <a:lnTo>
                    <a:pt x="2625725" y="2828925"/>
                  </a:lnTo>
                  <a:lnTo>
                    <a:pt x="2609850" y="2809875"/>
                  </a:lnTo>
                  <a:lnTo>
                    <a:pt x="2587625" y="2787650"/>
                  </a:lnTo>
                  <a:lnTo>
                    <a:pt x="2568575" y="2768600"/>
                  </a:lnTo>
                  <a:lnTo>
                    <a:pt x="2546350" y="2749550"/>
                  </a:lnTo>
                  <a:lnTo>
                    <a:pt x="2524125" y="2730500"/>
                  </a:lnTo>
                  <a:lnTo>
                    <a:pt x="2498725" y="2714625"/>
                  </a:lnTo>
                  <a:lnTo>
                    <a:pt x="2473325" y="2697163"/>
                  </a:lnTo>
                  <a:lnTo>
                    <a:pt x="2447925" y="2682875"/>
                  </a:lnTo>
                  <a:lnTo>
                    <a:pt x="2422525" y="2670175"/>
                  </a:lnTo>
                  <a:lnTo>
                    <a:pt x="2395538" y="2659063"/>
                  </a:lnTo>
                  <a:lnTo>
                    <a:pt x="2370138" y="2651125"/>
                  </a:lnTo>
                  <a:lnTo>
                    <a:pt x="2344738" y="2646363"/>
                  </a:lnTo>
                  <a:lnTo>
                    <a:pt x="2319338" y="2641600"/>
                  </a:lnTo>
                  <a:lnTo>
                    <a:pt x="2298700" y="2640013"/>
                  </a:lnTo>
                  <a:lnTo>
                    <a:pt x="2276475" y="2640013"/>
                  </a:lnTo>
                  <a:lnTo>
                    <a:pt x="2257425" y="2640013"/>
                  </a:lnTo>
                  <a:lnTo>
                    <a:pt x="2241550" y="2641600"/>
                  </a:lnTo>
                  <a:lnTo>
                    <a:pt x="2228850" y="2644775"/>
                  </a:lnTo>
                  <a:lnTo>
                    <a:pt x="2205038" y="2647950"/>
                  </a:lnTo>
                  <a:lnTo>
                    <a:pt x="2228850" y="2647950"/>
                  </a:lnTo>
                  <a:lnTo>
                    <a:pt x="2241550" y="2647950"/>
                  </a:lnTo>
                  <a:lnTo>
                    <a:pt x="2257425" y="2647950"/>
                  </a:lnTo>
                  <a:lnTo>
                    <a:pt x="2274888" y="2651125"/>
                  </a:lnTo>
                  <a:lnTo>
                    <a:pt x="2295525" y="2652713"/>
                  </a:lnTo>
                  <a:lnTo>
                    <a:pt x="2317750" y="2657475"/>
                  </a:lnTo>
                  <a:lnTo>
                    <a:pt x="2339975" y="2665413"/>
                  </a:lnTo>
                  <a:lnTo>
                    <a:pt x="2362200" y="2673350"/>
                  </a:lnTo>
                  <a:lnTo>
                    <a:pt x="2384425" y="2684463"/>
                  </a:lnTo>
                  <a:lnTo>
                    <a:pt x="2408238" y="2697163"/>
                  </a:lnTo>
                  <a:lnTo>
                    <a:pt x="2432050" y="2711450"/>
                  </a:lnTo>
                  <a:lnTo>
                    <a:pt x="2452688" y="2728913"/>
                  </a:lnTo>
                  <a:lnTo>
                    <a:pt x="2473325" y="2747963"/>
                  </a:lnTo>
                  <a:lnTo>
                    <a:pt x="2492375" y="2767013"/>
                  </a:lnTo>
                  <a:lnTo>
                    <a:pt x="2511425" y="2786063"/>
                  </a:lnTo>
                  <a:lnTo>
                    <a:pt x="2528888" y="2806700"/>
                  </a:lnTo>
                  <a:lnTo>
                    <a:pt x="2546350" y="2828925"/>
                  </a:lnTo>
                  <a:lnTo>
                    <a:pt x="2560638" y="2847975"/>
                  </a:lnTo>
                  <a:lnTo>
                    <a:pt x="2574925" y="2868613"/>
                  </a:lnTo>
                  <a:lnTo>
                    <a:pt x="2587625" y="2887663"/>
                  </a:lnTo>
                  <a:lnTo>
                    <a:pt x="2598738" y="2906713"/>
                  </a:lnTo>
                  <a:lnTo>
                    <a:pt x="2617788" y="2940050"/>
                  </a:lnTo>
                  <a:lnTo>
                    <a:pt x="2630488" y="2963863"/>
                  </a:lnTo>
                  <a:lnTo>
                    <a:pt x="2638425" y="2982913"/>
                  </a:lnTo>
                  <a:lnTo>
                    <a:pt x="2641600" y="2987675"/>
                  </a:lnTo>
                  <a:lnTo>
                    <a:pt x="2641600" y="2989263"/>
                  </a:lnTo>
                  <a:lnTo>
                    <a:pt x="2638425" y="3001963"/>
                  </a:lnTo>
                  <a:lnTo>
                    <a:pt x="2636838" y="3014663"/>
                  </a:lnTo>
                  <a:lnTo>
                    <a:pt x="2606675" y="3128963"/>
                  </a:lnTo>
                  <a:lnTo>
                    <a:pt x="2574925" y="3241675"/>
                  </a:lnTo>
                  <a:lnTo>
                    <a:pt x="2516188" y="3468688"/>
                  </a:lnTo>
                  <a:lnTo>
                    <a:pt x="2439988" y="3805238"/>
                  </a:lnTo>
                  <a:lnTo>
                    <a:pt x="2409825" y="4022725"/>
                  </a:lnTo>
                  <a:lnTo>
                    <a:pt x="2406650" y="4129088"/>
                  </a:lnTo>
                  <a:lnTo>
                    <a:pt x="2395538" y="4124325"/>
                  </a:lnTo>
                  <a:lnTo>
                    <a:pt x="2384425" y="4117975"/>
                  </a:lnTo>
                  <a:lnTo>
                    <a:pt x="2338388" y="4097338"/>
                  </a:lnTo>
                  <a:lnTo>
                    <a:pt x="2260600" y="4075113"/>
                  </a:lnTo>
                  <a:lnTo>
                    <a:pt x="2224088" y="4073525"/>
                  </a:lnTo>
                  <a:lnTo>
                    <a:pt x="2193925" y="4073525"/>
                  </a:lnTo>
                  <a:lnTo>
                    <a:pt x="2146300" y="4087813"/>
                  </a:lnTo>
                  <a:lnTo>
                    <a:pt x="2084388" y="4125913"/>
                  </a:lnTo>
                  <a:lnTo>
                    <a:pt x="2051050" y="4157663"/>
                  </a:lnTo>
                  <a:lnTo>
                    <a:pt x="2016125" y="4189413"/>
                  </a:lnTo>
                  <a:lnTo>
                    <a:pt x="1957388" y="4225925"/>
                  </a:lnTo>
                  <a:lnTo>
                    <a:pt x="1911350" y="4240213"/>
                  </a:lnTo>
                  <a:lnTo>
                    <a:pt x="1882775" y="4240213"/>
                  </a:lnTo>
                  <a:lnTo>
                    <a:pt x="1847850" y="4238625"/>
                  </a:lnTo>
                  <a:lnTo>
                    <a:pt x="1766888" y="4217988"/>
                  </a:lnTo>
                  <a:lnTo>
                    <a:pt x="1722438" y="4198938"/>
                  </a:lnTo>
                  <a:lnTo>
                    <a:pt x="1646238" y="4164013"/>
                  </a:lnTo>
                  <a:lnTo>
                    <a:pt x="1514475" y="4129088"/>
                  </a:lnTo>
                  <a:lnTo>
                    <a:pt x="1457325" y="4125913"/>
                  </a:lnTo>
                  <a:lnTo>
                    <a:pt x="1420813" y="4125913"/>
                  </a:lnTo>
                  <a:lnTo>
                    <a:pt x="1350963" y="4141788"/>
                  </a:lnTo>
                  <a:lnTo>
                    <a:pt x="1249363" y="4183063"/>
                  </a:lnTo>
                  <a:lnTo>
                    <a:pt x="1177925" y="4221163"/>
                  </a:lnTo>
                  <a:lnTo>
                    <a:pt x="1114425" y="4257675"/>
                  </a:lnTo>
                  <a:lnTo>
                    <a:pt x="954088" y="4333875"/>
                  </a:lnTo>
                  <a:lnTo>
                    <a:pt x="849313" y="4370388"/>
                  </a:lnTo>
                  <a:lnTo>
                    <a:pt x="769938" y="4400550"/>
                  </a:lnTo>
                  <a:lnTo>
                    <a:pt x="646113" y="4473575"/>
                  </a:lnTo>
                  <a:lnTo>
                    <a:pt x="566738" y="4560888"/>
                  </a:lnTo>
                  <a:lnTo>
                    <a:pt x="519113" y="4649788"/>
                  </a:lnTo>
                  <a:lnTo>
                    <a:pt x="496888" y="4737100"/>
                  </a:lnTo>
                  <a:lnTo>
                    <a:pt x="492125" y="4814888"/>
                  </a:lnTo>
                  <a:lnTo>
                    <a:pt x="496204" y="4857310"/>
                  </a:lnTo>
                  <a:lnTo>
                    <a:pt x="3622465" y="4857310"/>
                  </a:lnTo>
                  <a:lnTo>
                    <a:pt x="3622465" y="4546005"/>
                  </a:lnTo>
                  <a:lnTo>
                    <a:pt x="3541713" y="4524375"/>
                  </a:lnTo>
                  <a:lnTo>
                    <a:pt x="3359150" y="4446588"/>
                  </a:lnTo>
                  <a:lnTo>
                    <a:pt x="3194050" y="4352925"/>
                  </a:lnTo>
                  <a:lnTo>
                    <a:pt x="3098800" y="4300538"/>
                  </a:lnTo>
                  <a:lnTo>
                    <a:pt x="2952750" y="4230688"/>
                  </a:lnTo>
                  <a:lnTo>
                    <a:pt x="2844800" y="4194175"/>
                  </a:lnTo>
                  <a:lnTo>
                    <a:pt x="2765425" y="4181475"/>
                  </a:lnTo>
                  <a:lnTo>
                    <a:pt x="2732088" y="4181475"/>
                  </a:lnTo>
                  <a:lnTo>
                    <a:pt x="2711450" y="4181475"/>
                  </a:lnTo>
                  <a:lnTo>
                    <a:pt x="2689225" y="4183063"/>
                  </a:lnTo>
                  <a:lnTo>
                    <a:pt x="2674938" y="4122738"/>
                  </a:lnTo>
                  <a:lnTo>
                    <a:pt x="2660650" y="3995738"/>
                  </a:lnTo>
                  <a:lnTo>
                    <a:pt x="2657475" y="3862388"/>
                  </a:lnTo>
                  <a:lnTo>
                    <a:pt x="2670175" y="3722688"/>
                  </a:lnTo>
                  <a:lnTo>
                    <a:pt x="2705100" y="3506788"/>
                  </a:lnTo>
                  <a:lnTo>
                    <a:pt x="2776538" y="3211513"/>
                  </a:lnTo>
                  <a:lnTo>
                    <a:pt x="2814638" y="3063875"/>
                  </a:lnTo>
                  <a:lnTo>
                    <a:pt x="2874963" y="2844800"/>
                  </a:lnTo>
                  <a:lnTo>
                    <a:pt x="2946400" y="2519363"/>
                  </a:lnTo>
                  <a:lnTo>
                    <a:pt x="2973388" y="2309813"/>
                  </a:lnTo>
                  <a:lnTo>
                    <a:pt x="2976563" y="2208213"/>
                  </a:lnTo>
                  <a:lnTo>
                    <a:pt x="2976563" y="2201863"/>
                  </a:lnTo>
                  <a:lnTo>
                    <a:pt x="2976563" y="2193925"/>
                  </a:lnTo>
                  <a:lnTo>
                    <a:pt x="2979738" y="2187575"/>
                  </a:lnTo>
                  <a:lnTo>
                    <a:pt x="2984500" y="2176463"/>
                  </a:lnTo>
                  <a:lnTo>
                    <a:pt x="2997200" y="2155825"/>
                  </a:lnTo>
                  <a:lnTo>
                    <a:pt x="3017838" y="2124075"/>
                  </a:lnTo>
                  <a:lnTo>
                    <a:pt x="3043238" y="2092325"/>
                  </a:lnTo>
                  <a:lnTo>
                    <a:pt x="3074988" y="2055813"/>
                  </a:lnTo>
                  <a:lnTo>
                    <a:pt x="3084513" y="2044700"/>
                  </a:lnTo>
                  <a:lnTo>
                    <a:pt x="3092450" y="2036763"/>
                  </a:lnTo>
                  <a:lnTo>
                    <a:pt x="3100388" y="2028825"/>
                  </a:lnTo>
                  <a:lnTo>
                    <a:pt x="3109913" y="2019300"/>
                  </a:lnTo>
                  <a:lnTo>
                    <a:pt x="3128963" y="2003425"/>
                  </a:lnTo>
                  <a:lnTo>
                    <a:pt x="3149600" y="1985963"/>
                  </a:lnTo>
                  <a:lnTo>
                    <a:pt x="3170238" y="1971675"/>
                  </a:lnTo>
                  <a:lnTo>
                    <a:pt x="3194050" y="1958975"/>
                  </a:lnTo>
                  <a:lnTo>
                    <a:pt x="3214688" y="1946275"/>
                  </a:lnTo>
                  <a:lnTo>
                    <a:pt x="3238500" y="1936750"/>
                  </a:lnTo>
                  <a:lnTo>
                    <a:pt x="3262313" y="1928813"/>
                  </a:lnTo>
                  <a:lnTo>
                    <a:pt x="3284538" y="1922463"/>
                  </a:lnTo>
                  <a:lnTo>
                    <a:pt x="3306763" y="1917700"/>
                  </a:lnTo>
                  <a:lnTo>
                    <a:pt x="3327400" y="1917700"/>
                  </a:lnTo>
                  <a:lnTo>
                    <a:pt x="3346450" y="1917700"/>
                  </a:lnTo>
                  <a:lnTo>
                    <a:pt x="3363913" y="1917700"/>
                  </a:lnTo>
                  <a:lnTo>
                    <a:pt x="3378200" y="1920875"/>
                  </a:lnTo>
                  <a:lnTo>
                    <a:pt x="3390900" y="1922463"/>
                  </a:lnTo>
                  <a:lnTo>
                    <a:pt x="3411538" y="1924050"/>
                  </a:lnTo>
                  <a:lnTo>
                    <a:pt x="3392488" y="1917700"/>
                  </a:lnTo>
                  <a:lnTo>
                    <a:pt x="3379788" y="1914525"/>
                  </a:lnTo>
                  <a:lnTo>
                    <a:pt x="3365500" y="1909763"/>
                  </a:lnTo>
                  <a:lnTo>
                    <a:pt x="3346450" y="1908175"/>
                  </a:lnTo>
                  <a:lnTo>
                    <a:pt x="3327400" y="1903413"/>
                  </a:lnTo>
                  <a:lnTo>
                    <a:pt x="3306763" y="1903413"/>
                  </a:lnTo>
                  <a:lnTo>
                    <a:pt x="3282950" y="1903413"/>
                  </a:lnTo>
                  <a:lnTo>
                    <a:pt x="3257550" y="1905000"/>
                  </a:lnTo>
                  <a:lnTo>
                    <a:pt x="3232150" y="1911350"/>
                  </a:lnTo>
                  <a:lnTo>
                    <a:pt x="3205163" y="1917700"/>
                  </a:lnTo>
                  <a:lnTo>
                    <a:pt x="3179763" y="1927225"/>
                  </a:lnTo>
                  <a:lnTo>
                    <a:pt x="3154363" y="1936750"/>
                  </a:lnTo>
                  <a:lnTo>
                    <a:pt x="3128963" y="1949450"/>
                  </a:lnTo>
                  <a:lnTo>
                    <a:pt x="3103563" y="1965325"/>
                  </a:lnTo>
                  <a:lnTo>
                    <a:pt x="3079750" y="1979613"/>
                  </a:lnTo>
                  <a:lnTo>
                    <a:pt x="3067050" y="1987550"/>
                  </a:lnTo>
                  <a:lnTo>
                    <a:pt x="3055938" y="1997075"/>
                  </a:lnTo>
                  <a:lnTo>
                    <a:pt x="3046413" y="2005013"/>
                  </a:lnTo>
                  <a:lnTo>
                    <a:pt x="3035300" y="2012950"/>
                  </a:lnTo>
                  <a:lnTo>
                    <a:pt x="2998788" y="2043113"/>
                  </a:lnTo>
                  <a:lnTo>
                    <a:pt x="2970213" y="2073275"/>
                  </a:lnTo>
                  <a:lnTo>
                    <a:pt x="2954338" y="1971675"/>
                  </a:lnTo>
                  <a:lnTo>
                    <a:pt x="2908300" y="1771650"/>
                  </a:lnTo>
                  <a:lnTo>
                    <a:pt x="2881313" y="1674813"/>
                  </a:lnTo>
                  <a:lnTo>
                    <a:pt x="2846388" y="1549400"/>
                  </a:lnTo>
                  <a:lnTo>
                    <a:pt x="2803525" y="1358900"/>
                  </a:lnTo>
                  <a:lnTo>
                    <a:pt x="2789238" y="1225550"/>
                  </a:lnTo>
                  <a:lnTo>
                    <a:pt x="2789238" y="1085850"/>
                  </a:lnTo>
                  <a:lnTo>
                    <a:pt x="2808288" y="941388"/>
                  </a:lnTo>
                  <a:lnTo>
                    <a:pt x="2852738" y="787400"/>
                  </a:lnTo>
                  <a:lnTo>
                    <a:pt x="2925763" y="623888"/>
                  </a:lnTo>
                  <a:lnTo>
                    <a:pt x="2973388" y="539750"/>
                  </a:lnTo>
                  <a:lnTo>
                    <a:pt x="2978150" y="528638"/>
                  </a:lnTo>
                  <a:lnTo>
                    <a:pt x="2970213" y="520700"/>
                  </a:lnTo>
                  <a:lnTo>
                    <a:pt x="2959100" y="515938"/>
                  </a:lnTo>
                  <a:lnTo>
                    <a:pt x="2951163" y="523875"/>
                  </a:lnTo>
                  <a:lnTo>
                    <a:pt x="2889250" y="611188"/>
                  </a:lnTo>
                  <a:lnTo>
                    <a:pt x="2797175" y="776288"/>
                  </a:lnTo>
                  <a:lnTo>
                    <a:pt x="2738438" y="933450"/>
                  </a:lnTo>
                  <a:lnTo>
                    <a:pt x="2705100" y="1085850"/>
                  </a:lnTo>
                  <a:lnTo>
                    <a:pt x="2695575" y="1157288"/>
                  </a:lnTo>
                  <a:lnTo>
                    <a:pt x="2693988" y="1155700"/>
                  </a:lnTo>
                  <a:lnTo>
                    <a:pt x="2692400" y="1154113"/>
                  </a:lnTo>
                  <a:lnTo>
                    <a:pt x="2679700" y="1141413"/>
                  </a:lnTo>
                  <a:lnTo>
                    <a:pt x="2662238" y="1128713"/>
                  </a:lnTo>
                  <a:lnTo>
                    <a:pt x="2647950" y="1117600"/>
                  </a:lnTo>
                  <a:lnTo>
                    <a:pt x="2630488" y="1106488"/>
                  </a:lnTo>
                  <a:lnTo>
                    <a:pt x="2613025" y="1096963"/>
                  </a:lnTo>
                  <a:lnTo>
                    <a:pt x="2597150" y="1087438"/>
                  </a:lnTo>
                  <a:lnTo>
                    <a:pt x="2578100" y="1079500"/>
                  </a:lnTo>
                  <a:lnTo>
                    <a:pt x="2560638" y="1071563"/>
                  </a:lnTo>
                  <a:lnTo>
                    <a:pt x="2543175" y="1065213"/>
                  </a:lnTo>
                  <a:lnTo>
                    <a:pt x="2527300" y="1060450"/>
                  </a:lnTo>
                  <a:lnTo>
                    <a:pt x="2511425" y="1055688"/>
                  </a:lnTo>
                  <a:lnTo>
                    <a:pt x="2497138" y="1054100"/>
                  </a:lnTo>
                  <a:lnTo>
                    <a:pt x="2482850" y="1052513"/>
                  </a:lnTo>
                  <a:lnTo>
                    <a:pt x="2471738" y="1049338"/>
                  </a:lnTo>
                  <a:lnTo>
                    <a:pt x="2460625" y="1049338"/>
                  </a:lnTo>
                  <a:lnTo>
                    <a:pt x="2451100" y="1049338"/>
                  </a:lnTo>
                  <a:lnTo>
                    <a:pt x="2438400" y="1049338"/>
                  </a:lnTo>
                  <a:lnTo>
                    <a:pt x="2451100" y="1054100"/>
                  </a:lnTo>
                  <a:lnTo>
                    <a:pt x="2459038" y="1055688"/>
                  </a:lnTo>
                  <a:lnTo>
                    <a:pt x="2470150" y="1058863"/>
                  </a:lnTo>
                  <a:lnTo>
                    <a:pt x="2479675" y="1062038"/>
                  </a:lnTo>
                  <a:lnTo>
                    <a:pt x="2492375" y="1066800"/>
                  </a:lnTo>
                  <a:lnTo>
                    <a:pt x="2508250" y="1073150"/>
                  </a:lnTo>
                  <a:lnTo>
                    <a:pt x="2520950" y="1079500"/>
                  </a:lnTo>
                  <a:lnTo>
                    <a:pt x="2535238" y="1085850"/>
                  </a:lnTo>
                  <a:lnTo>
                    <a:pt x="2549525" y="1096963"/>
                  </a:lnTo>
                  <a:lnTo>
                    <a:pt x="2562225" y="1104900"/>
                  </a:lnTo>
                  <a:lnTo>
                    <a:pt x="2578100" y="1116013"/>
                  </a:lnTo>
                  <a:lnTo>
                    <a:pt x="2592388" y="1125538"/>
                  </a:lnTo>
                  <a:lnTo>
                    <a:pt x="2605088" y="1138238"/>
                  </a:lnTo>
                  <a:lnTo>
                    <a:pt x="2617788" y="1150938"/>
                  </a:lnTo>
                  <a:lnTo>
                    <a:pt x="2628900" y="1166813"/>
                  </a:lnTo>
                  <a:lnTo>
                    <a:pt x="2638425" y="1179513"/>
                  </a:lnTo>
                  <a:lnTo>
                    <a:pt x="2649538" y="1192213"/>
                  </a:lnTo>
                  <a:lnTo>
                    <a:pt x="2657475" y="1206500"/>
                  </a:lnTo>
                  <a:lnTo>
                    <a:pt x="2667000" y="1219200"/>
                  </a:lnTo>
                  <a:lnTo>
                    <a:pt x="2673350" y="1231900"/>
                  </a:lnTo>
                  <a:lnTo>
                    <a:pt x="2679700" y="1243013"/>
                  </a:lnTo>
                  <a:lnTo>
                    <a:pt x="2687638" y="1258888"/>
                  </a:lnTo>
                  <a:lnTo>
                    <a:pt x="2693988" y="1274763"/>
                  </a:lnTo>
                  <a:lnTo>
                    <a:pt x="2698750" y="1371600"/>
                  </a:lnTo>
                  <a:lnTo>
                    <a:pt x="2720975" y="1566863"/>
                  </a:lnTo>
                  <a:lnTo>
                    <a:pt x="2738438" y="1658938"/>
                  </a:lnTo>
                  <a:lnTo>
                    <a:pt x="2752725" y="1744663"/>
                  </a:lnTo>
                  <a:lnTo>
                    <a:pt x="2765425" y="1827213"/>
                  </a:lnTo>
                  <a:lnTo>
                    <a:pt x="2719388" y="1747838"/>
                  </a:lnTo>
                  <a:lnTo>
                    <a:pt x="2611438" y="1600200"/>
                  </a:lnTo>
                  <a:lnTo>
                    <a:pt x="2486025" y="1466850"/>
                  </a:lnTo>
                  <a:lnTo>
                    <a:pt x="2349500" y="1344613"/>
                  </a:lnTo>
                  <a:lnTo>
                    <a:pt x="2124075" y="1173163"/>
                  </a:lnTo>
                  <a:lnTo>
                    <a:pt x="1800225" y="966788"/>
                  </a:lnTo>
                  <a:lnTo>
                    <a:pt x="1635125" y="868363"/>
                  </a:lnTo>
                  <a:lnTo>
                    <a:pt x="1482725" y="776288"/>
                  </a:lnTo>
                  <a:lnTo>
                    <a:pt x="1182688" y="588963"/>
                  </a:lnTo>
                  <a:lnTo>
                    <a:pt x="1038225" y="484188"/>
                  </a:lnTo>
                  <a:lnTo>
                    <a:pt x="1033463" y="473075"/>
                  </a:lnTo>
                  <a:lnTo>
                    <a:pt x="1030288" y="458788"/>
                  </a:lnTo>
                  <a:lnTo>
                    <a:pt x="1025525" y="446088"/>
                  </a:lnTo>
                  <a:lnTo>
                    <a:pt x="1020763" y="431800"/>
                  </a:lnTo>
                  <a:lnTo>
                    <a:pt x="1019175" y="415925"/>
                  </a:lnTo>
                  <a:lnTo>
                    <a:pt x="1017588" y="400050"/>
                  </a:lnTo>
                  <a:lnTo>
                    <a:pt x="1014413" y="382588"/>
                  </a:lnTo>
                  <a:lnTo>
                    <a:pt x="1012825" y="365125"/>
                  </a:lnTo>
                  <a:lnTo>
                    <a:pt x="1012825" y="349250"/>
                  </a:lnTo>
                  <a:lnTo>
                    <a:pt x="1012825" y="330200"/>
                  </a:lnTo>
                  <a:lnTo>
                    <a:pt x="1012825" y="312738"/>
                  </a:lnTo>
                  <a:lnTo>
                    <a:pt x="1014413" y="295275"/>
                  </a:lnTo>
                  <a:lnTo>
                    <a:pt x="1017588" y="276225"/>
                  </a:lnTo>
                  <a:lnTo>
                    <a:pt x="1020763" y="260350"/>
                  </a:lnTo>
                  <a:lnTo>
                    <a:pt x="1025525" y="244475"/>
                  </a:lnTo>
                  <a:lnTo>
                    <a:pt x="1031875" y="230188"/>
                  </a:lnTo>
                  <a:lnTo>
                    <a:pt x="1036638" y="215900"/>
                  </a:lnTo>
                  <a:lnTo>
                    <a:pt x="1042988" y="200025"/>
                  </a:lnTo>
                  <a:lnTo>
                    <a:pt x="1046163" y="190500"/>
                  </a:lnTo>
                  <a:lnTo>
                    <a:pt x="1052513" y="179388"/>
                  </a:lnTo>
                  <a:lnTo>
                    <a:pt x="1058863" y="168275"/>
                  </a:lnTo>
                  <a:lnTo>
                    <a:pt x="1063625" y="161925"/>
                  </a:lnTo>
                  <a:lnTo>
                    <a:pt x="1069975" y="149225"/>
                  </a:lnTo>
                  <a:lnTo>
                    <a:pt x="1058863" y="160338"/>
                  </a:lnTo>
                  <a:lnTo>
                    <a:pt x="1052513" y="166688"/>
                  </a:lnTo>
                  <a:lnTo>
                    <a:pt x="1046163" y="174625"/>
                  </a:lnTo>
                  <a:lnTo>
                    <a:pt x="1038225" y="184150"/>
                  </a:lnTo>
                  <a:lnTo>
                    <a:pt x="1030288" y="193675"/>
                  </a:lnTo>
                  <a:lnTo>
                    <a:pt x="1020763" y="206375"/>
                  </a:lnTo>
                  <a:lnTo>
                    <a:pt x="1012825" y="222250"/>
                  </a:lnTo>
                  <a:lnTo>
                    <a:pt x="1004888" y="234950"/>
                  </a:lnTo>
                  <a:lnTo>
                    <a:pt x="995363" y="250825"/>
                  </a:lnTo>
                  <a:lnTo>
                    <a:pt x="987425" y="268288"/>
                  </a:lnTo>
                  <a:lnTo>
                    <a:pt x="981075" y="287338"/>
                  </a:lnTo>
                  <a:lnTo>
                    <a:pt x="974725" y="304800"/>
                  </a:lnTo>
                  <a:lnTo>
                    <a:pt x="969963" y="325438"/>
                  </a:lnTo>
                  <a:lnTo>
                    <a:pt x="966788" y="344488"/>
                  </a:lnTo>
                  <a:lnTo>
                    <a:pt x="962025" y="363538"/>
                  </a:lnTo>
                  <a:lnTo>
                    <a:pt x="960438" y="382588"/>
                  </a:lnTo>
                  <a:lnTo>
                    <a:pt x="957263" y="401638"/>
                  </a:lnTo>
                  <a:lnTo>
                    <a:pt x="957263" y="412750"/>
                  </a:lnTo>
                  <a:lnTo>
                    <a:pt x="957263" y="420688"/>
                  </a:lnTo>
                  <a:lnTo>
                    <a:pt x="846138" y="327025"/>
                  </a:lnTo>
                  <a:lnTo>
                    <a:pt x="695325" y="174625"/>
                  </a:lnTo>
                  <a:lnTo>
                    <a:pt x="608013" y="65088"/>
                  </a:lnTo>
                  <a:lnTo>
                    <a:pt x="568325" y="7938"/>
                  </a:lnTo>
                  <a:close/>
                </a:path>
              </a:pathLst>
            </a:custGeom>
            <a:solidFill>
              <a:srgbClr val="1C1B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2178097" y="2730854"/>
              <a:ext cx="601406" cy="485105"/>
              <a:chOff x="5546465" y="4200185"/>
              <a:chExt cx="742941" cy="599270"/>
            </a:xfrm>
          </p:grpSpPr>
          <p:sp>
            <p:nvSpPr>
              <p:cNvPr id="58" name="자유형 57"/>
              <p:cNvSpPr>
                <a:spLocks/>
              </p:cNvSpPr>
              <p:nvPr/>
            </p:nvSpPr>
            <p:spPr bwMode="auto">
              <a:xfrm rot="775939">
                <a:off x="5546465" y="4200185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41"/>
              <p:cNvSpPr>
                <a:spLocks/>
              </p:cNvSpPr>
              <p:nvPr/>
            </p:nvSpPr>
            <p:spPr bwMode="auto">
              <a:xfrm rot="20769616">
                <a:off x="5903715" y="4269932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41"/>
              <p:cNvSpPr>
                <a:spLocks/>
              </p:cNvSpPr>
              <p:nvPr/>
            </p:nvSpPr>
            <p:spPr bwMode="auto">
              <a:xfrm rot="19476733">
                <a:off x="5815066" y="4241018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 rot="18037894">
                <a:off x="5718804" y="4229460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 rot="16269616">
                <a:off x="5862616" y="4390856"/>
                <a:ext cx="110119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29"/>
            <p:cNvGrpSpPr>
              <a:grpSpLocks noChangeAspect="1"/>
            </p:cNvGrpSpPr>
            <p:nvPr/>
          </p:nvGrpSpPr>
          <p:grpSpPr bwMode="auto">
            <a:xfrm>
              <a:off x="1241611" y="2486039"/>
              <a:ext cx="1169767" cy="930938"/>
              <a:chOff x="1909" y="1524"/>
              <a:chExt cx="3071" cy="2444"/>
            </a:xfrm>
          </p:grpSpPr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2821" y="1524"/>
                <a:ext cx="1247" cy="1213"/>
              </a:xfrm>
              <a:custGeom>
                <a:avLst/>
                <a:gdLst>
                  <a:gd name="T0" fmla="*/ 579 w 3740"/>
                  <a:gd name="T1" fmla="*/ 3639 h 3639"/>
                  <a:gd name="T2" fmla="*/ 485 w 3740"/>
                  <a:gd name="T3" fmla="*/ 3422 h 3639"/>
                  <a:gd name="T4" fmla="*/ 324 w 3740"/>
                  <a:gd name="T5" fmla="*/ 3007 h 3639"/>
                  <a:gd name="T6" fmla="*/ 196 w 3740"/>
                  <a:gd name="T7" fmla="*/ 2619 h 3639"/>
                  <a:gd name="T8" fmla="*/ 98 w 3740"/>
                  <a:gd name="T9" fmla="*/ 2254 h 3639"/>
                  <a:gd name="T10" fmla="*/ 47 w 3740"/>
                  <a:gd name="T11" fmla="*/ 2000 h 3639"/>
                  <a:gd name="T12" fmla="*/ 23 w 3740"/>
                  <a:gd name="T13" fmla="*/ 1837 h 3639"/>
                  <a:gd name="T14" fmla="*/ 7 w 3740"/>
                  <a:gd name="T15" fmla="*/ 1680 h 3639"/>
                  <a:gd name="T16" fmla="*/ 0 w 3740"/>
                  <a:gd name="T17" fmla="*/ 1530 h 3639"/>
                  <a:gd name="T18" fmla="*/ 1 w 3740"/>
                  <a:gd name="T19" fmla="*/ 1388 h 3639"/>
                  <a:gd name="T20" fmla="*/ 11 w 3740"/>
                  <a:gd name="T21" fmla="*/ 1252 h 3639"/>
                  <a:gd name="T22" fmla="*/ 30 w 3740"/>
                  <a:gd name="T23" fmla="*/ 1123 h 3639"/>
                  <a:gd name="T24" fmla="*/ 59 w 3740"/>
                  <a:gd name="T25" fmla="*/ 1000 h 3639"/>
                  <a:gd name="T26" fmla="*/ 95 w 3740"/>
                  <a:gd name="T27" fmla="*/ 885 h 3639"/>
                  <a:gd name="T28" fmla="*/ 141 w 3740"/>
                  <a:gd name="T29" fmla="*/ 776 h 3639"/>
                  <a:gd name="T30" fmla="*/ 196 w 3740"/>
                  <a:gd name="T31" fmla="*/ 673 h 3639"/>
                  <a:gd name="T32" fmla="*/ 259 w 3740"/>
                  <a:gd name="T33" fmla="*/ 578 h 3639"/>
                  <a:gd name="T34" fmla="*/ 333 w 3740"/>
                  <a:gd name="T35" fmla="*/ 491 h 3639"/>
                  <a:gd name="T36" fmla="*/ 415 w 3740"/>
                  <a:gd name="T37" fmla="*/ 410 h 3639"/>
                  <a:gd name="T38" fmla="*/ 507 w 3740"/>
                  <a:gd name="T39" fmla="*/ 337 h 3639"/>
                  <a:gd name="T40" fmla="*/ 609 w 3740"/>
                  <a:gd name="T41" fmla="*/ 270 h 3639"/>
                  <a:gd name="T42" fmla="*/ 720 w 3740"/>
                  <a:gd name="T43" fmla="*/ 210 h 3639"/>
                  <a:gd name="T44" fmla="*/ 841 w 3740"/>
                  <a:gd name="T45" fmla="*/ 158 h 3639"/>
                  <a:gd name="T46" fmla="*/ 972 w 3740"/>
                  <a:gd name="T47" fmla="*/ 113 h 3639"/>
                  <a:gd name="T48" fmla="*/ 1111 w 3740"/>
                  <a:gd name="T49" fmla="*/ 76 h 3639"/>
                  <a:gd name="T50" fmla="*/ 1263 w 3740"/>
                  <a:gd name="T51" fmla="*/ 46 h 3639"/>
                  <a:gd name="T52" fmla="*/ 1424 w 3740"/>
                  <a:gd name="T53" fmla="*/ 24 h 3639"/>
                  <a:gd name="T54" fmla="*/ 1594 w 3740"/>
                  <a:gd name="T55" fmla="*/ 8 h 3639"/>
                  <a:gd name="T56" fmla="*/ 1775 w 3740"/>
                  <a:gd name="T57" fmla="*/ 1 h 3639"/>
                  <a:gd name="T58" fmla="*/ 1870 w 3740"/>
                  <a:gd name="T59" fmla="*/ 0 h 3639"/>
                  <a:gd name="T60" fmla="*/ 1965 w 3740"/>
                  <a:gd name="T61" fmla="*/ 1 h 3639"/>
                  <a:gd name="T62" fmla="*/ 2147 w 3740"/>
                  <a:gd name="T63" fmla="*/ 8 h 3639"/>
                  <a:gd name="T64" fmla="*/ 2317 w 3740"/>
                  <a:gd name="T65" fmla="*/ 24 h 3639"/>
                  <a:gd name="T66" fmla="*/ 2478 w 3740"/>
                  <a:gd name="T67" fmla="*/ 46 h 3639"/>
                  <a:gd name="T68" fmla="*/ 2629 w 3740"/>
                  <a:gd name="T69" fmla="*/ 76 h 3639"/>
                  <a:gd name="T70" fmla="*/ 2769 w 3740"/>
                  <a:gd name="T71" fmla="*/ 113 h 3639"/>
                  <a:gd name="T72" fmla="*/ 2900 w 3740"/>
                  <a:gd name="T73" fmla="*/ 158 h 3639"/>
                  <a:gd name="T74" fmla="*/ 3021 w 3740"/>
                  <a:gd name="T75" fmla="*/ 210 h 3639"/>
                  <a:gd name="T76" fmla="*/ 3131 w 3740"/>
                  <a:gd name="T77" fmla="*/ 270 h 3639"/>
                  <a:gd name="T78" fmla="*/ 3234 w 3740"/>
                  <a:gd name="T79" fmla="*/ 337 h 3639"/>
                  <a:gd name="T80" fmla="*/ 3326 w 3740"/>
                  <a:gd name="T81" fmla="*/ 410 h 3639"/>
                  <a:gd name="T82" fmla="*/ 3408 w 3740"/>
                  <a:gd name="T83" fmla="*/ 491 h 3639"/>
                  <a:gd name="T84" fmla="*/ 3481 w 3740"/>
                  <a:gd name="T85" fmla="*/ 578 h 3639"/>
                  <a:gd name="T86" fmla="*/ 3545 w 3740"/>
                  <a:gd name="T87" fmla="*/ 673 h 3639"/>
                  <a:gd name="T88" fmla="*/ 3599 w 3740"/>
                  <a:gd name="T89" fmla="*/ 776 h 3639"/>
                  <a:gd name="T90" fmla="*/ 3645 w 3740"/>
                  <a:gd name="T91" fmla="*/ 885 h 3639"/>
                  <a:gd name="T92" fmla="*/ 3681 w 3740"/>
                  <a:gd name="T93" fmla="*/ 1000 h 3639"/>
                  <a:gd name="T94" fmla="*/ 3710 w 3740"/>
                  <a:gd name="T95" fmla="*/ 1123 h 3639"/>
                  <a:gd name="T96" fmla="*/ 3729 w 3740"/>
                  <a:gd name="T97" fmla="*/ 1252 h 3639"/>
                  <a:gd name="T98" fmla="*/ 3739 w 3740"/>
                  <a:gd name="T99" fmla="*/ 1388 h 3639"/>
                  <a:gd name="T100" fmla="*/ 3740 w 3740"/>
                  <a:gd name="T101" fmla="*/ 1530 h 3639"/>
                  <a:gd name="T102" fmla="*/ 3733 w 3740"/>
                  <a:gd name="T103" fmla="*/ 1680 h 3639"/>
                  <a:gd name="T104" fmla="*/ 3717 w 3740"/>
                  <a:gd name="T105" fmla="*/ 1837 h 3639"/>
                  <a:gd name="T106" fmla="*/ 3693 w 3740"/>
                  <a:gd name="T107" fmla="*/ 2000 h 3639"/>
                  <a:gd name="T108" fmla="*/ 3643 w 3740"/>
                  <a:gd name="T109" fmla="*/ 2254 h 3639"/>
                  <a:gd name="T110" fmla="*/ 3545 w 3740"/>
                  <a:gd name="T111" fmla="*/ 2619 h 3639"/>
                  <a:gd name="T112" fmla="*/ 3417 w 3740"/>
                  <a:gd name="T113" fmla="*/ 3007 h 3639"/>
                  <a:gd name="T114" fmla="*/ 3255 w 3740"/>
                  <a:gd name="T115" fmla="*/ 3422 h 3639"/>
                  <a:gd name="T116" fmla="*/ 3162 w 3740"/>
                  <a:gd name="T117" fmla="*/ 3639 h 3639"/>
                  <a:gd name="T118" fmla="*/ 579 w 3740"/>
                  <a:gd name="T119" fmla="*/ 3639 h 3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40" h="3639">
                    <a:moveTo>
                      <a:pt x="579" y="3639"/>
                    </a:moveTo>
                    <a:lnTo>
                      <a:pt x="485" y="3422"/>
                    </a:lnTo>
                    <a:lnTo>
                      <a:pt x="324" y="3007"/>
                    </a:lnTo>
                    <a:lnTo>
                      <a:pt x="196" y="2619"/>
                    </a:lnTo>
                    <a:lnTo>
                      <a:pt x="98" y="2254"/>
                    </a:lnTo>
                    <a:lnTo>
                      <a:pt x="47" y="2000"/>
                    </a:lnTo>
                    <a:lnTo>
                      <a:pt x="23" y="1837"/>
                    </a:lnTo>
                    <a:lnTo>
                      <a:pt x="7" y="1680"/>
                    </a:lnTo>
                    <a:lnTo>
                      <a:pt x="0" y="1530"/>
                    </a:lnTo>
                    <a:lnTo>
                      <a:pt x="1" y="1388"/>
                    </a:lnTo>
                    <a:lnTo>
                      <a:pt x="11" y="1252"/>
                    </a:lnTo>
                    <a:lnTo>
                      <a:pt x="30" y="1123"/>
                    </a:lnTo>
                    <a:lnTo>
                      <a:pt x="59" y="1000"/>
                    </a:lnTo>
                    <a:lnTo>
                      <a:pt x="95" y="885"/>
                    </a:lnTo>
                    <a:lnTo>
                      <a:pt x="141" y="776"/>
                    </a:lnTo>
                    <a:lnTo>
                      <a:pt x="196" y="673"/>
                    </a:lnTo>
                    <a:lnTo>
                      <a:pt x="259" y="578"/>
                    </a:lnTo>
                    <a:lnTo>
                      <a:pt x="333" y="491"/>
                    </a:lnTo>
                    <a:lnTo>
                      <a:pt x="415" y="410"/>
                    </a:lnTo>
                    <a:lnTo>
                      <a:pt x="507" y="337"/>
                    </a:lnTo>
                    <a:lnTo>
                      <a:pt x="609" y="270"/>
                    </a:lnTo>
                    <a:lnTo>
                      <a:pt x="720" y="210"/>
                    </a:lnTo>
                    <a:lnTo>
                      <a:pt x="841" y="158"/>
                    </a:lnTo>
                    <a:lnTo>
                      <a:pt x="972" y="113"/>
                    </a:lnTo>
                    <a:lnTo>
                      <a:pt x="1111" y="76"/>
                    </a:lnTo>
                    <a:lnTo>
                      <a:pt x="1263" y="46"/>
                    </a:lnTo>
                    <a:lnTo>
                      <a:pt x="1424" y="24"/>
                    </a:lnTo>
                    <a:lnTo>
                      <a:pt x="1594" y="8"/>
                    </a:lnTo>
                    <a:lnTo>
                      <a:pt x="1775" y="1"/>
                    </a:lnTo>
                    <a:lnTo>
                      <a:pt x="1870" y="0"/>
                    </a:lnTo>
                    <a:lnTo>
                      <a:pt x="1965" y="1"/>
                    </a:lnTo>
                    <a:lnTo>
                      <a:pt x="2147" y="8"/>
                    </a:lnTo>
                    <a:lnTo>
                      <a:pt x="2317" y="24"/>
                    </a:lnTo>
                    <a:lnTo>
                      <a:pt x="2478" y="46"/>
                    </a:lnTo>
                    <a:lnTo>
                      <a:pt x="2629" y="76"/>
                    </a:lnTo>
                    <a:lnTo>
                      <a:pt x="2769" y="113"/>
                    </a:lnTo>
                    <a:lnTo>
                      <a:pt x="2900" y="158"/>
                    </a:lnTo>
                    <a:lnTo>
                      <a:pt x="3021" y="210"/>
                    </a:lnTo>
                    <a:lnTo>
                      <a:pt x="3131" y="270"/>
                    </a:lnTo>
                    <a:lnTo>
                      <a:pt x="3234" y="337"/>
                    </a:lnTo>
                    <a:lnTo>
                      <a:pt x="3326" y="410"/>
                    </a:lnTo>
                    <a:lnTo>
                      <a:pt x="3408" y="491"/>
                    </a:lnTo>
                    <a:lnTo>
                      <a:pt x="3481" y="578"/>
                    </a:lnTo>
                    <a:lnTo>
                      <a:pt x="3545" y="673"/>
                    </a:lnTo>
                    <a:lnTo>
                      <a:pt x="3599" y="776"/>
                    </a:lnTo>
                    <a:lnTo>
                      <a:pt x="3645" y="885"/>
                    </a:lnTo>
                    <a:lnTo>
                      <a:pt x="3681" y="1000"/>
                    </a:lnTo>
                    <a:lnTo>
                      <a:pt x="3710" y="1123"/>
                    </a:lnTo>
                    <a:lnTo>
                      <a:pt x="3729" y="1252"/>
                    </a:lnTo>
                    <a:lnTo>
                      <a:pt x="3739" y="1388"/>
                    </a:lnTo>
                    <a:lnTo>
                      <a:pt x="3740" y="1530"/>
                    </a:lnTo>
                    <a:lnTo>
                      <a:pt x="3733" y="1680"/>
                    </a:lnTo>
                    <a:lnTo>
                      <a:pt x="3717" y="1837"/>
                    </a:lnTo>
                    <a:lnTo>
                      <a:pt x="3693" y="2000"/>
                    </a:lnTo>
                    <a:lnTo>
                      <a:pt x="3643" y="2254"/>
                    </a:lnTo>
                    <a:lnTo>
                      <a:pt x="3545" y="2619"/>
                    </a:lnTo>
                    <a:lnTo>
                      <a:pt x="3417" y="3007"/>
                    </a:lnTo>
                    <a:lnTo>
                      <a:pt x="3255" y="3422"/>
                    </a:lnTo>
                    <a:lnTo>
                      <a:pt x="3162" y="3639"/>
                    </a:lnTo>
                    <a:lnTo>
                      <a:pt x="579" y="3639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1909" y="2287"/>
                <a:ext cx="1341" cy="1211"/>
              </a:xfrm>
              <a:custGeom>
                <a:avLst/>
                <a:gdLst>
                  <a:gd name="T0" fmla="*/ 4023 w 4023"/>
                  <a:gd name="T1" fmla="*/ 2380 h 3633"/>
                  <a:gd name="T2" fmla="*/ 4000 w 4023"/>
                  <a:gd name="T3" fmla="*/ 2402 h 3633"/>
                  <a:gd name="T4" fmla="*/ 3749 w 4023"/>
                  <a:gd name="T5" fmla="*/ 2606 h 3633"/>
                  <a:gd name="T6" fmla="*/ 3429 w 4023"/>
                  <a:gd name="T7" fmla="*/ 2843 h 3633"/>
                  <a:gd name="T8" fmla="*/ 3173 w 4023"/>
                  <a:gd name="T9" fmla="*/ 3014 h 3633"/>
                  <a:gd name="T10" fmla="*/ 2890 w 4023"/>
                  <a:gd name="T11" fmla="*/ 3184 h 3633"/>
                  <a:gd name="T12" fmla="*/ 2661 w 4023"/>
                  <a:gd name="T13" fmla="*/ 3303 h 3633"/>
                  <a:gd name="T14" fmla="*/ 2504 w 4023"/>
                  <a:gd name="T15" fmla="*/ 3378 h 3633"/>
                  <a:gd name="T16" fmla="*/ 2344 w 4023"/>
                  <a:gd name="T17" fmla="*/ 3444 h 3633"/>
                  <a:gd name="T18" fmla="*/ 2183 w 4023"/>
                  <a:gd name="T19" fmla="*/ 3505 h 3633"/>
                  <a:gd name="T20" fmla="*/ 2020 w 4023"/>
                  <a:gd name="T21" fmla="*/ 3554 h 3633"/>
                  <a:gd name="T22" fmla="*/ 1857 w 4023"/>
                  <a:gd name="T23" fmla="*/ 3593 h 3633"/>
                  <a:gd name="T24" fmla="*/ 1695 w 4023"/>
                  <a:gd name="T25" fmla="*/ 3620 h 3633"/>
                  <a:gd name="T26" fmla="*/ 1533 w 4023"/>
                  <a:gd name="T27" fmla="*/ 3633 h 3633"/>
                  <a:gd name="T28" fmla="*/ 1376 w 4023"/>
                  <a:gd name="T29" fmla="*/ 3630 h 3633"/>
                  <a:gd name="T30" fmla="*/ 1222 w 4023"/>
                  <a:gd name="T31" fmla="*/ 3611 h 3633"/>
                  <a:gd name="T32" fmla="*/ 1073 w 4023"/>
                  <a:gd name="T33" fmla="*/ 3574 h 3633"/>
                  <a:gd name="T34" fmla="*/ 929 w 4023"/>
                  <a:gd name="T35" fmla="*/ 3516 h 3633"/>
                  <a:gd name="T36" fmla="*/ 790 w 4023"/>
                  <a:gd name="T37" fmla="*/ 3439 h 3633"/>
                  <a:gd name="T38" fmla="*/ 659 w 4023"/>
                  <a:gd name="T39" fmla="*/ 3339 h 3633"/>
                  <a:gd name="T40" fmla="*/ 537 w 4023"/>
                  <a:gd name="T41" fmla="*/ 3214 h 3633"/>
                  <a:gd name="T42" fmla="*/ 425 w 4023"/>
                  <a:gd name="T43" fmla="*/ 3064 h 3633"/>
                  <a:gd name="T44" fmla="*/ 321 w 4023"/>
                  <a:gd name="T45" fmla="*/ 2889 h 3633"/>
                  <a:gd name="T46" fmla="*/ 230 w 4023"/>
                  <a:gd name="T47" fmla="*/ 2684 h 3633"/>
                  <a:gd name="T48" fmla="*/ 189 w 4023"/>
                  <a:gd name="T49" fmla="*/ 2569 h 3633"/>
                  <a:gd name="T50" fmla="*/ 151 w 4023"/>
                  <a:gd name="T51" fmla="*/ 2452 h 3633"/>
                  <a:gd name="T52" fmla="*/ 88 w 4023"/>
                  <a:gd name="T53" fmla="*/ 2228 h 3633"/>
                  <a:gd name="T54" fmla="*/ 43 w 4023"/>
                  <a:gd name="T55" fmla="*/ 2010 h 3633"/>
                  <a:gd name="T56" fmla="*/ 14 w 4023"/>
                  <a:gd name="T57" fmla="*/ 1803 h 3633"/>
                  <a:gd name="T58" fmla="*/ 0 w 4023"/>
                  <a:gd name="T59" fmla="*/ 1604 h 3633"/>
                  <a:gd name="T60" fmla="*/ 3 w 4023"/>
                  <a:gd name="T61" fmla="*/ 1416 h 3633"/>
                  <a:gd name="T62" fmla="*/ 19 w 4023"/>
                  <a:gd name="T63" fmla="*/ 1239 h 3633"/>
                  <a:gd name="T64" fmla="*/ 50 w 4023"/>
                  <a:gd name="T65" fmla="*/ 1070 h 3633"/>
                  <a:gd name="T66" fmla="*/ 95 w 4023"/>
                  <a:gd name="T67" fmla="*/ 913 h 3633"/>
                  <a:gd name="T68" fmla="*/ 154 w 4023"/>
                  <a:gd name="T69" fmla="*/ 768 h 3633"/>
                  <a:gd name="T70" fmla="*/ 225 w 4023"/>
                  <a:gd name="T71" fmla="*/ 634 h 3633"/>
                  <a:gd name="T72" fmla="*/ 308 w 4023"/>
                  <a:gd name="T73" fmla="*/ 512 h 3633"/>
                  <a:gd name="T74" fmla="*/ 403 w 4023"/>
                  <a:gd name="T75" fmla="*/ 402 h 3633"/>
                  <a:gd name="T76" fmla="*/ 510 w 4023"/>
                  <a:gd name="T77" fmla="*/ 304 h 3633"/>
                  <a:gd name="T78" fmla="*/ 626 w 4023"/>
                  <a:gd name="T79" fmla="*/ 219 h 3633"/>
                  <a:gd name="T80" fmla="*/ 754 w 4023"/>
                  <a:gd name="T81" fmla="*/ 149 h 3633"/>
                  <a:gd name="T82" fmla="*/ 891 w 4023"/>
                  <a:gd name="T83" fmla="*/ 90 h 3633"/>
                  <a:gd name="T84" fmla="*/ 1038 w 4023"/>
                  <a:gd name="T85" fmla="*/ 46 h 3633"/>
                  <a:gd name="T86" fmla="*/ 1192 w 4023"/>
                  <a:gd name="T87" fmla="*/ 16 h 3633"/>
                  <a:gd name="T88" fmla="*/ 1356 w 4023"/>
                  <a:gd name="T89" fmla="*/ 0 h 3633"/>
                  <a:gd name="T90" fmla="*/ 1528 w 4023"/>
                  <a:gd name="T91" fmla="*/ 0 h 3633"/>
                  <a:gd name="T92" fmla="*/ 1706 w 4023"/>
                  <a:gd name="T93" fmla="*/ 15 h 3633"/>
                  <a:gd name="T94" fmla="*/ 1890 w 4023"/>
                  <a:gd name="T95" fmla="*/ 44 h 3633"/>
                  <a:gd name="T96" fmla="*/ 2082 w 4023"/>
                  <a:gd name="T97" fmla="*/ 90 h 3633"/>
                  <a:gd name="T98" fmla="*/ 2279 w 4023"/>
                  <a:gd name="T99" fmla="*/ 152 h 3633"/>
                  <a:gd name="T100" fmla="*/ 2482 w 4023"/>
                  <a:gd name="T101" fmla="*/ 231 h 3633"/>
                  <a:gd name="T102" fmla="*/ 2688 w 4023"/>
                  <a:gd name="T103" fmla="*/ 326 h 3633"/>
                  <a:gd name="T104" fmla="*/ 2900 w 4023"/>
                  <a:gd name="T105" fmla="*/ 438 h 3633"/>
                  <a:gd name="T106" fmla="*/ 3114 w 4023"/>
                  <a:gd name="T107" fmla="*/ 569 h 3633"/>
                  <a:gd name="T108" fmla="*/ 3333 w 4023"/>
                  <a:gd name="T109" fmla="*/ 716 h 3633"/>
                  <a:gd name="T110" fmla="*/ 3553 w 4023"/>
                  <a:gd name="T111" fmla="*/ 882 h 3633"/>
                  <a:gd name="T112" fmla="*/ 3776 w 4023"/>
                  <a:gd name="T113" fmla="*/ 1067 h 3633"/>
                  <a:gd name="T114" fmla="*/ 3889 w 4023"/>
                  <a:gd name="T115" fmla="*/ 1167 h 3633"/>
                  <a:gd name="T116" fmla="*/ 4023 w 4023"/>
                  <a:gd name="T117" fmla="*/ 2380 h 3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023" h="3633">
                    <a:moveTo>
                      <a:pt x="4023" y="2380"/>
                    </a:moveTo>
                    <a:lnTo>
                      <a:pt x="4000" y="2402"/>
                    </a:lnTo>
                    <a:lnTo>
                      <a:pt x="3749" y="2606"/>
                    </a:lnTo>
                    <a:lnTo>
                      <a:pt x="3429" y="2843"/>
                    </a:lnTo>
                    <a:lnTo>
                      <a:pt x="3173" y="3014"/>
                    </a:lnTo>
                    <a:lnTo>
                      <a:pt x="2890" y="3184"/>
                    </a:lnTo>
                    <a:lnTo>
                      <a:pt x="2661" y="3303"/>
                    </a:lnTo>
                    <a:lnTo>
                      <a:pt x="2504" y="3378"/>
                    </a:lnTo>
                    <a:lnTo>
                      <a:pt x="2344" y="3444"/>
                    </a:lnTo>
                    <a:lnTo>
                      <a:pt x="2183" y="3505"/>
                    </a:lnTo>
                    <a:lnTo>
                      <a:pt x="2020" y="3554"/>
                    </a:lnTo>
                    <a:lnTo>
                      <a:pt x="1857" y="3593"/>
                    </a:lnTo>
                    <a:lnTo>
                      <a:pt x="1695" y="3620"/>
                    </a:lnTo>
                    <a:lnTo>
                      <a:pt x="1533" y="3633"/>
                    </a:lnTo>
                    <a:lnTo>
                      <a:pt x="1376" y="3630"/>
                    </a:lnTo>
                    <a:lnTo>
                      <a:pt x="1222" y="3611"/>
                    </a:lnTo>
                    <a:lnTo>
                      <a:pt x="1073" y="3574"/>
                    </a:lnTo>
                    <a:lnTo>
                      <a:pt x="929" y="3516"/>
                    </a:lnTo>
                    <a:lnTo>
                      <a:pt x="790" y="3439"/>
                    </a:lnTo>
                    <a:lnTo>
                      <a:pt x="659" y="3339"/>
                    </a:lnTo>
                    <a:lnTo>
                      <a:pt x="537" y="3214"/>
                    </a:lnTo>
                    <a:lnTo>
                      <a:pt x="425" y="3064"/>
                    </a:lnTo>
                    <a:lnTo>
                      <a:pt x="321" y="2889"/>
                    </a:lnTo>
                    <a:lnTo>
                      <a:pt x="230" y="2684"/>
                    </a:lnTo>
                    <a:lnTo>
                      <a:pt x="189" y="2569"/>
                    </a:lnTo>
                    <a:lnTo>
                      <a:pt x="151" y="2452"/>
                    </a:lnTo>
                    <a:lnTo>
                      <a:pt x="88" y="2228"/>
                    </a:lnTo>
                    <a:lnTo>
                      <a:pt x="43" y="2010"/>
                    </a:lnTo>
                    <a:lnTo>
                      <a:pt x="14" y="1803"/>
                    </a:lnTo>
                    <a:lnTo>
                      <a:pt x="0" y="1604"/>
                    </a:lnTo>
                    <a:lnTo>
                      <a:pt x="3" y="1416"/>
                    </a:lnTo>
                    <a:lnTo>
                      <a:pt x="19" y="1239"/>
                    </a:lnTo>
                    <a:lnTo>
                      <a:pt x="50" y="1070"/>
                    </a:lnTo>
                    <a:lnTo>
                      <a:pt x="95" y="913"/>
                    </a:lnTo>
                    <a:lnTo>
                      <a:pt x="154" y="768"/>
                    </a:lnTo>
                    <a:lnTo>
                      <a:pt x="225" y="634"/>
                    </a:lnTo>
                    <a:lnTo>
                      <a:pt x="308" y="512"/>
                    </a:lnTo>
                    <a:lnTo>
                      <a:pt x="403" y="402"/>
                    </a:lnTo>
                    <a:lnTo>
                      <a:pt x="510" y="304"/>
                    </a:lnTo>
                    <a:lnTo>
                      <a:pt x="626" y="219"/>
                    </a:lnTo>
                    <a:lnTo>
                      <a:pt x="754" y="149"/>
                    </a:lnTo>
                    <a:lnTo>
                      <a:pt x="891" y="90"/>
                    </a:lnTo>
                    <a:lnTo>
                      <a:pt x="1038" y="46"/>
                    </a:lnTo>
                    <a:lnTo>
                      <a:pt x="1192" y="16"/>
                    </a:lnTo>
                    <a:lnTo>
                      <a:pt x="1356" y="0"/>
                    </a:lnTo>
                    <a:lnTo>
                      <a:pt x="1528" y="0"/>
                    </a:lnTo>
                    <a:lnTo>
                      <a:pt x="1706" y="15"/>
                    </a:lnTo>
                    <a:lnTo>
                      <a:pt x="1890" y="44"/>
                    </a:lnTo>
                    <a:lnTo>
                      <a:pt x="2082" y="90"/>
                    </a:lnTo>
                    <a:lnTo>
                      <a:pt x="2279" y="152"/>
                    </a:lnTo>
                    <a:lnTo>
                      <a:pt x="2482" y="231"/>
                    </a:lnTo>
                    <a:lnTo>
                      <a:pt x="2688" y="326"/>
                    </a:lnTo>
                    <a:lnTo>
                      <a:pt x="2900" y="438"/>
                    </a:lnTo>
                    <a:lnTo>
                      <a:pt x="3114" y="569"/>
                    </a:lnTo>
                    <a:lnTo>
                      <a:pt x="3333" y="716"/>
                    </a:lnTo>
                    <a:lnTo>
                      <a:pt x="3553" y="882"/>
                    </a:lnTo>
                    <a:lnTo>
                      <a:pt x="3776" y="1067"/>
                    </a:lnTo>
                    <a:lnTo>
                      <a:pt x="3889" y="1167"/>
                    </a:lnTo>
                    <a:lnTo>
                      <a:pt x="4023" y="2380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3640" y="2287"/>
                <a:ext cx="1340" cy="1211"/>
              </a:xfrm>
              <a:custGeom>
                <a:avLst/>
                <a:gdLst>
                  <a:gd name="T0" fmla="*/ 0 w 4022"/>
                  <a:gd name="T1" fmla="*/ 2380 h 3633"/>
                  <a:gd name="T2" fmla="*/ 23 w 4022"/>
                  <a:gd name="T3" fmla="*/ 2402 h 3633"/>
                  <a:gd name="T4" fmla="*/ 273 w 4022"/>
                  <a:gd name="T5" fmla="*/ 2606 h 3633"/>
                  <a:gd name="T6" fmla="*/ 593 w 4022"/>
                  <a:gd name="T7" fmla="*/ 2843 h 3633"/>
                  <a:gd name="T8" fmla="*/ 849 w 4022"/>
                  <a:gd name="T9" fmla="*/ 3014 h 3633"/>
                  <a:gd name="T10" fmla="*/ 1133 w 4022"/>
                  <a:gd name="T11" fmla="*/ 3184 h 3633"/>
                  <a:gd name="T12" fmla="*/ 1362 w 4022"/>
                  <a:gd name="T13" fmla="*/ 3303 h 3633"/>
                  <a:gd name="T14" fmla="*/ 1519 w 4022"/>
                  <a:gd name="T15" fmla="*/ 3378 h 3633"/>
                  <a:gd name="T16" fmla="*/ 1679 w 4022"/>
                  <a:gd name="T17" fmla="*/ 3444 h 3633"/>
                  <a:gd name="T18" fmla="*/ 1840 w 4022"/>
                  <a:gd name="T19" fmla="*/ 3505 h 3633"/>
                  <a:gd name="T20" fmla="*/ 2002 w 4022"/>
                  <a:gd name="T21" fmla="*/ 3554 h 3633"/>
                  <a:gd name="T22" fmla="*/ 2165 w 4022"/>
                  <a:gd name="T23" fmla="*/ 3593 h 3633"/>
                  <a:gd name="T24" fmla="*/ 2328 w 4022"/>
                  <a:gd name="T25" fmla="*/ 3620 h 3633"/>
                  <a:gd name="T26" fmla="*/ 2489 w 4022"/>
                  <a:gd name="T27" fmla="*/ 3633 h 3633"/>
                  <a:gd name="T28" fmla="*/ 2646 w 4022"/>
                  <a:gd name="T29" fmla="*/ 3630 h 3633"/>
                  <a:gd name="T30" fmla="*/ 2800 w 4022"/>
                  <a:gd name="T31" fmla="*/ 3611 h 3633"/>
                  <a:gd name="T32" fmla="*/ 2950 w 4022"/>
                  <a:gd name="T33" fmla="*/ 3574 h 3633"/>
                  <a:gd name="T34" fmla="*/ 3094 w 4022"/>
                  <a:gd name="T35" fmla="*/ 3516 h 3633"/>
                  <a:gd name="T36" fmla="*/ 3232 w 4022"/>
                  <a:gd name="T37" fmla="*/ 3439 h 3633"/>
                  <a:gd name="T38" fmla="*/ 3363 w 4022"/>
                  <a:gd name="T39" fmla="*/ 3339 h 3633"/>
                  <a:gd name="T40" fmla="*/ 3485 w 4022"/>
                  <a:gd name="T41" fmla="*/ 3214 h 3633"/>
                  <a:gd name="T42" fmla="*/ 3598 w 4022"/>
                  <a:gd name="T43" fmla="*/ 3064 h 3633"/>
                  <a:gd name="T44" fmla="*/ 3701 w 4022"/>
                  <a:gd name="T45" fmla="*/ 2889 h 3633"/>
                  <a:gd name="T46" fmla="*/ 3792 w 4022"/>
                  <a:gd name="T47" fmla="*/ 2684 h 3633"/>
                  <a:gd name="T48" fmla="*/ 3834 w 4022"/>
                  <a:gd name="T49" fmla="*/ 2569 h 3633"/>
                  <a:gd name="T50" fmla="*/ 3871 w 4022"/>
                  <a:gd name="T51" fmla="*/ 2452 h 3633"/>
                  <a:gd name="T52" fmla="*/ 3935 w 4022"/>
                  <a:gd name="T53" fmla="*/ 2228 h 3633"/>
                  <a:gd name="T54" fmla="*/ 3979 w 4022"/>
                  <a:gd name="T55" fmla="*/ 2010 h 3633"/>
                  <a:gd name="T56" fmla="*/ 4008 w 4022"/>
                  <a:gd name="T57" fmla="*/ 1803 h 3633"/>
                  <a:gd name="T58" fmla="*/ 4022 w 4022"/>
                  <a:gd name="T59" fmla="*/ 1604 h 3633"/>
                  <a:gd name="T60" fmla="*/ 4020 w 4022"/>
                  <a:gd name="T61" fmla="*/ 1416 h 3633"/>
                  <a:gd name="T62" fmla="*/ 4004 w 4022"/>
                  <a:gd name="T63" fmla="*/ 1239 h 3633"/>
                  <a:gd name="T64" fmla="*/ 3972 w 4022"/>
                  <a:gd name="T65" fmla="*/ 1070 h 3633"/>
                  <a:gd name="T66" fmla="*/ 3927 w 4022"/>
                  <a:gd name="T67" fmla="*/ 913 h 3633"/>
                  <a:gd name="T68" fmla="*/ 3868 w 4022"/>
                  <a:gd name="T69" fmla="*/ 768 h 3633"/>
                  <a:gd name="T70" fmla="*/ 3798 w 4022"/>
                  <a:gd name="T71" fmla="*/ 634 h 3633"/>
                  <a:gd name="T72" fmla="*/ 3714 w 4022"/>
                  <a:gd name="T73" fmla="*/ 512 h 3633"/>
                  <a:gd name="T74" fmla="*/ 3619 w 4022"/>
                  <a:gd name="T75" fmla="*/ 402 h 3633"/>
                  <a:gd name="T76" fmla="*/ 3513 w 4022"/>
                  <a:gd name="T77" fmla="*/ 304 h 3633"/>
                  <a:gd name="T78" fmla="*/ 3396 w 4022"/>
                  <a:gd name="T79" fmla="*/ 219 h 3633"/>
                  <a:gd name="T80" fmla="*/ 3268 w 4022"/>
                  <a:gd name="T81" fmla="*/ 149 h 3633"/>
                  <a:gd name="T82" fmla="*/ 3131 w 4022"/>
                  <a:gd name="T83" fmla="*/ 90 h 3633"/>
                  <a:gd name="T84" fmla="*/ 2984 w 4022"/>
                  <a:gd name="T85" fmla="*/ 46 h 3633"/>
                  <a:gd name="T86" fmla="*/ 2830 w 4022"/>
                  <a:gd name="T87" fmla="*/ 16 h 3633"/>
                  <a:gd name="T88" fmla="*/ 2666 w 4022"/>
                  <a:gd name="T89" fmla="*/ 0 h 3633"/>
                  <a:gd name="T90" fmla="*/ 2495 w 4022"/>
                  <a:gd name="T91" fmla="*/ 0 h 3633"/>
                  <a:gd name="T92" fmla="*/ 2316 w 4022"/>
                  <a:gd name="T93" fmla="*/ 15 h 3633"/>
                  <a:gd name="T94" fmla="*/ 2132 w 4022"/>
                  <a:gd name="T95" fmla="*/ 44 h 3633"/>
                  <a:gd name="T96" fmla="*/ 1941 w 4022"/>
                  <a:gd name="T97" fmla="*/ 90 h 3633"/>
                  <a:gd name="T98" fmla="*/ 1743 w 4022"/>
                  <a:gd name="T99" fmla="*/ 152 h 3633"/>
                  <a:gd name="T100" fmla="*/ 1540 w 4022"/>
                  <a:gd name="T101" fmla="*/ 231 h 3633"/>
                  <a:gd name="T102" fmla="*/ 1334 w 4022"/>
                  <a:gd name="T103" fmla="*/ 326 h 3633"/>
                  <a:gd name="T104" fmla="*/ 1123 w 4022"/>
                  <a:gd name="T105" fmla="*/ 438 h 3633"/>
                  <a:gd name="T106" fmla="*/ 908 w 4022"/>
                  <a:gd name="T107" fmla="*/ 569 h 3633"/>
                  <a:gd name="T108" fmla="*/ 689 w 4022"/>
                  <a:gd name="T109" fmla="*/ 716 h 3633"/>
                  <a:gd name="T110" fmla="*/ 469 w 4022"/>
                  <a:gd name="T111" fmla="*/ 882 h 3633"/>
                  <a:gd name="T112" fmla="*/ 246 w 4022"/>
                  <a:gd name="T113" fmla="*/ 1067 h 3633"/>
                  <a:gd name="T114" fmla="*/ 134 w 4022"/>
                  <a:gd name="T115" fmla="*/ 1167 h 3633"/>
                  <a:gd name="T116" fmla="*/ 0 w 4022"/>
                  <a:gd name="T117" fmla="*/ 2380 h 3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022" h="3633">
                    <a:moveTo>
                      <a:pt x="0" y="2380"/>
                    </a:moveTo>
                    <a:lnTo>
                      <a:pt x="23" y="2402"/>
                    </a:lnTo>
                    <a:lnTo>
                      <a:pt x="273" y="2606"/>
                    </a:lnTo>
                    <a:lnTo>
                      <a:pt x="593" y="2843"/>
                    </a:lnTo>
                    <a:lnTo>
                      <a:pt x="849" y="3014"/>
                    </a:lnTo>
                    <a:lnTo>
                      <a:pt x="1133" y="3184"/>
                    </a:lnTo>
                    <a:lnTo>
                      <a:pt x="1362" y="3303"/>
                    </a:lnTo>
                    <a:lnTo>
                      <a:pt x="1519" y="3378"/>
                    </a:lnTo>
                    <a:lnTo>
                      <a:pt x="1679" y="3444"/>
                    </a:lnTo>
                    <a:lnTo>
                      <a:pt x="1840" y="3505"/>
                    </a:lnTo>
                    <a:lnTo>
                      <a:pt x="2002" y="3554"/>
                    </a:lnTo>
                    <a:lnTo>
                      <a:pt x="2165" y="3593"/>
                    </a:lnTo>
                    <a:lnTo>
                      <a:pt x="2328" y="3620"/>
                    </a:lnTo>
                    <a:lnTo>
                      <a:pt x="2489" y="3633"/>
                    </a:lnTo>
                    <a:lnTo>
                      <a:pt x="2646" y="3630"/>
                    </a:lnTo>
                    <a:lnTo>
                      <a:pt x="2800" y="3611"/>
                    </a:lnTo>
                    <a:lnTo>
                      <a:pt x="2950" y="3574"/>
                    </a:lnTo>
                    <a:lnTo>
                      <a:pt x="3094" y="3516"/>
                    </a:lnTo>
                    <a:lnTo>
                      <a:pt x="3232" y="3439"/>
                    </a:lnTo>
                    <a:lnTo>
                      <a:pt x="3363" y="3339"/>
                    </a:lnTo>
                    <a:lnTo>
                      <a:pt x="3485" y="3214"/>
                    </a:lnTo>
                    <a:lnTo>
                      <a:pt x="3598" y="3064"/>
                    </a:lnTo>
                    <a:lnTo>
                      <a:pt x="3701" y="2889"/>
                    </a:lnTo>
                    <a:lnTo>
                      <a:pt x="3792" y="2684"/>
                    </a:lnTo>
                    <a:lnTo>
                      <a:pt x="3834" y="2569"/>
                    </a:lnTo>
                    <a:lnTo>
                      <a:pt x="3871" y="2452"/>
                    </a:lnTo>
                    <a:lnTo>
                      <a:pt x="3935" y="2228"/>
                    </a:lnTo>
                    <a:lnTo>
                      <a:pt x="3979" y="2010"/>
                    </a:lnTo>
                    <a:lnTo>
                      <a:pt x="4008" y="1803"/>
                    </a:lnTo>
                    <a:lnTo>
                      <a:pt x="4022" y="1604"/>
                    </a:lnTo>
                    <a:lnTo>
                      <a:pt x="4020" y="1416"/>
                    </a:lnTo>
                    <a:lnTo>
                      <a:pt x="4004" y="1239"/>
                    </a:lnTo>
                    <a:lnTo>
                      <a:pt x="3972" y="1070"/>
                    </a:lnTo>
                    <a:lnTo>
                      <a:pt x="3927" y="913"/>
                    </a:lnTo>
                    <a:lnTo>
                      <a:pt x="3868" y="768"/>
                    </a:lnTo>
                    <a:lnTo>
                      <a:pt x="3798" y="634"/>
                    </a:lnTo>
                    <a:lnTo>
                      <a:pt x="3714" y="512"/>
                    </a:lnTo>
                    <a:lnTo>
                      <a:pt x="3619" y="402"/>
                    </a:lnTo>
                    <a:lnTo>
                      <a:pt x="3513" y="304"/>
                    </a:lnTo>
                    <a:lnTo>
                      <a:pt x="3396" y="219"/>
                    </a:lnTo>
                    <a:lnTo>
                      <a:pt x="3268" y="149"/>
                    </a:lnTo>
                    <a:lnTo>
                      <a:pt x="3131" y="90"/>
                    </a:lnTo>
                    <a:lnTo>
                      <a:pt x="2984" y="46"/>
                    </a:lnTo>
                    <a:lnTo>
                      <a:pt x="2830" y="16"/>
                    </a:lnTo>
                    <a:lnTo>
                      <a:pt x="2666" y="0"/>
                    </a:lnTo>
                    <a:lnTo>
                      <a:pt x="2495" y="0"/>
                    </a:lnTo>
                    <a:lnTo>
                      <a:pt x="2316" y="15"/>
                    </a:lnTo>
                    <a:lnTo>
                      <a:pt x="2132" y="44"/>
                    </a:lnTo>
                    <a:lnTo>
                      <a:pt x="1941" y="90"/>
                    </a:lnTo>
                    <a:lnTo>
                      <a:pt x="1743" y="152"/>
                    </a:lnTo>
                    <a:lnTo>
                      <a:pt x="1540" y="231"/>
                    </a:lnTo>
                    <a:lnTo>
                      <a:pt x="1334" y="326"/>
                    </a:lnTo>
                    <a:lnTo>
                      <a:pt x="1123" y="438"/>
                    </a:lnTo>
                    <a:lnTo>
                      <a:pt x="908" y="569"/>
                    </a:lnTo>
                    <a:lnTo>
                      <a:pt x="689" y="716"/>
                    </a:lnTo>
                    <a:lnTo>
                      <a:pt x="469" y="882"/>
                    </a:lnTo>
                    <a:lnTo>
                      <a:pt x="246" y="1067"/>
                    </a:lnTo>
                    <a:lnTo>
                      <a:pt x="134" y="1167"/>
                    </a:lnTo>
                    <a:lnTo>
                      <a:pt x="0" y="2380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3386" y="2604"/>
                <a:ext cx="1243" cy="1314"/>
              </a:xfrm>
              <a:custGeom>
                <a:avLst/>
                <a:gdLst>
                  <a:gd name="T0" fmla="*/ 70 w 3729"/>
                  <a:gd name="T1" fmla="*/ 548 h 3941"/>
                  <a:gd name="T2" fmla="*/ 66 w 3729"/>
                  <a:gd name="T3" fmla="*/ 579 h 3941"/>
                  <a:gd name="T4" fmla="*/ 28 w 3729"/>
                  <a:gd name="T5" fmla="*/ 900 h 3941"/>
                  <a:gd name="T6" fmla="*/ 4 w 3729"/>
                  <a:gd name="T7" fmla="*/ 1296 h 3941"/>
                  <a:gd name="T8" fmla="*/ 0 w 3729"/>
                  <a:gd name="T9" fmla="*/ 1604 h 3941"/>
                  <a:gd name="T10" fmla="*/ 11 w 3729"/>
                  <a:gd name="T11" fmla="*/ 1936 h 3941"/>
                  <a:gd name="T12" fmla="*/ 34 w 3729"/>
                  <a:gd name="T13" fmla="*/ 2192 h 3941"/>
                  <a:gd name="T14" fmla="*/ 57 w 3729"/>
                  <a:gd name="T15" fmla="*/ 2365 h 3941"/>
                  <a:gd name="T16" fmla="*/ 87 w 3729"/>
                  <a:gd name="T17" fmla="*/ 2535 h 3941"/>
                  <a:gd name="T18" fmla="*/ 125 w 3729"/>
                  <a:gd name="T19" fmla="*/ 2703 h 3941"/>
                  <a:gd name="T20" fmla="*/ 172 w 3729"/>
                  <a:gd name="T21" fmla="*/ 2867 h 3941"/>
                  <a:gd name="T22" fmla="*/ 227 w 3729"/>
                  <a:gd name="T23" fmla="*/ 3026 h 3941"/>
                  <a:gd name="T24" fmla="*/ 293 w 3729"/>
                  <a:gd name="T25" fmla="*/ 3175 h 3941"/>
                  <a:gd name="T26" fmla="*/ 370 w 3729"/>
                  <a:gd name="T27" fmla="*/ 3318 h 3941"/>
                  <a:gd name="T28" fmla="*/ 458 w 3729"/>
                  <a:gd name="T29" fmla="*/ 3449 h 3941"/>
                  <a:gd name="T30" fmla="*/ 557 w 3729"/>
                  <a:gd name="T31" fmla="*/ 3568 h 3941"/>
                  <a:gd name="T32" fmla="*/ 671 w 3729"/>
                  <a:gd name="T33" fmla="*/ 3673 h 3941"/>
                  <a:gd name="T34" fmla="*/ 796 w 3729"/>
                  <a:gd name="T35" fmla="*/ 3763 h 3941"/>
                  <a:gd name="T36" fmla="*/ 937 w 3729"/>
                  <a:gd name="T37" fmla="*/ 3836 h 3941"/>
                  <a:gd name="T38" fmla="*/ 1091 w 3729"/>
                  <a:gd name="T39" fmla="*/ 3892 h 3941"/>
                  <a:gd name="T40" fmla="*/ 1262 w 3729"/>
                  <a:gd name="T41" fmla="*/ 3927 h 3941"/>
                  <a:gd name="T42" fmla="*/ 1450 w 3729"/>
                  <a:gd name="T43" fmla="*/ 3941 h 3941"/>
                  <a:gd name="T44" fmla="*/ 1653 w 3729"/>
                  <a:gd name="T45" fmla="*/ 3931 h 3941"/>
                  <a:gd name="T46" fmla="*/ 1874 w 3729"/>
                  <a:gd name="T47" fmla="*/ 3897 h 3941"/>
                  <a:gd name="T48" fmla="*/ 1992 w 3729"/>
                  <a:gd name="T49" fmla="*/ 3869 h 3941"/>
                  <a:gd name="T50" fmla="*/ 2112 w 3729"/>
                  <a:gd name="T51" fmla="*/ 3839 h 3941"/>
                  <a:gd name="T52" fmla="*/ 2335 w 3729"/>
                  <a:gd name="T53" fmla="*/ 3768 h 3941"/>
                  <a:gd name="T54" fmla="*/ 2542 w 3729"/>
                  <a:gd name="T55" fmla="*/ 3689 h 3941"/>
                  <a:gd name="T56" fmla="*/ 2732 w 3729"/>
                  <a:gd name="T57" fmla="*/ 3600 h 3941"/>
                  <a:gd name="T58" fmla="*/ 2905 w 3729"/>
                  <a:gd name="T59" fmla="*/ 3504 h 3941"/>
                  <a:gd name="T60" fmla="*/ 3062 w 3729"/>
                  <a:gd name="T61" fmla="*/ 3400 h 3941"/>
                  <a:gd name="T62" fmla="*/ 3203 w 3729"/>
                  <a:gd name="T63" fmla="*/ 3289 h 3941"/>
                  <a:gd name="T64" fmla="*/ 3327 w 3729"/>
                  <a:gd name="T65" fmla="*/ 3172 h 3941"/>
                  <a:gd name="T66" fmla="*/ 3433 w 3729"/>
                  <a:gd name="T67" fmla="*/ 3049 h 3941"/>
                  <a:gd name="T68" fmla="*/ 3524 w 3729"/>
                  <a:gd name="T69" fmla="*/ 2922 h 3941"/>
                  <a:gd name="T70" fmla="*/ 3599 w 3729"/>
                  <a:gd name="T71" fmla="*/ 2789 h 3941"/>
                  <a:gd name="T72" fmla="*/ 3657 w 3729"/>
                  <a:gd name="T73" fmla="*/ 2653 h 3941"/>
                  <a:gd name="T74" fmla="*/ 3697 w 3729"/>
                  <a:gd name="T75" fmla="*/ 2513 h 3941"/>
                  <a:gd name="T76" fmla="*/ 3721 w 3729"/>
                  <a:gd name="T77" fmla="*/ 2370 h 3941"/>
                  <a:gd name="T78" fmla="*/ 3729 w 3729"/>
                  <a:gd name="T79" fmla="*/ 2226 h 3941"/>
                  <a:gd name="T80" fmla="*/ 3720 w 3729"/>
                  <a:gd name="T81" fmla="*/ 2080 h 3941"/>
                  <a:gd name="T82" fmla="*/ 3694 w 3729"/>
                  <a:gd name="T83" fmla="*/ 1934 h 3941"/>
                  <a:gd name="T84" fmla="*/ 3651 w 3729"/>
                  <a:gd name="T85" fmla="*/ 1786 h 3941"/>
                  <a:gd name="T86" fmla="*/ 3592 w 3729"/>
                  <a:gd name="T87" fmla="*/ 1640 h 3941"/>
                  <a:gd name="T88" fmla="*/ 3517 w 3729"/>
                  <a:gd name="T89" fmla="*/ 1494 h 3941"/>
                  <a:gd name="T90" fmla="*/ 3423 w 3729"/>
                  <a:gd name="T91" fmla="*/ 1350 h 3941"/>
                  <a:gd name="T92" fmla="*/ 3315 w 3729"/>
                  <a:gd name="T93" fmla="*/ 1208 h 3941"/>
                  <a:gd name="T94" fmla="*/ 3189 w 3729"/>
                  <a:gd name="T95" fmla="*/ 1069 h 3941"/>
                  <a:gd name="T96" fmla="*/ 3046 w 3729"/>
                  <a:gd name="T97" fmla="*/ 933 h 3941"/>
                  <a:gd name="T98" fmla="*/ 2888 w 3729"/>
                  <a:gd name="T99" fmla="*/ 801 h 3941"/>
                  <a:gd name="T100" fmla="*/ 2712 w 3729"/>
                  <a:gd name="T101" fmla="*/ 674 h 3941"/>
                  <a:gd name="T102" fmla="*/ 2519 w 3729"/>
                  <a:gd name="T103" fmla="*/ 552 h 3941"/>
                  <a:gd name="T104" fmla="*/ 2310 w 3729"/>
                  <a:gd name="T105" fmla="*/ 435 h 3941"/>
                  <a:gd name="T106" fmla="*/ 2084 w 3729"/>
                  <a:gd name="T107" fmla="*/ 326 h 3941"/>
                  <a:gd name="T108" fmla="*/ 1843 w 3729"/>
                  <a:gd name="T109" fmla="*/ 224 h 3941"/>
                  <a:gd name="T110" fmla="*/ 1583 w 3729"/>
                  <a:gd name="T111" fmla="*/ 127 h 3941"/>
                  <a:gd name="T112" fmla="*/ 1307 w 3729"/>
                  <a:gd name="T113" fmla="*/ 41 h 3941"/>
                  <a:gd name="T114" fmla="*/ 1162 w 3729"/>
                  <a:gd name="T115" fmla="*/ 0 h 3941"/>
                  <a:gd name="T116" fmla="*/ 70 w 3729"/>
                  <a:gd name="T117" fmla="*/ 548 h 3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29" h="3941">
                    <a:moveTo>
                      <a:pt x="70" y="548"/>
                    </a:moveTo>
                    <a:lnTo>
                      <a:pt x="66" y="579"/>
                    </a:lnTo>
                    <a:lnTo>
                      <a:pt x="28" y="900"/>
                    </a:lnTo>
                    <a:lnTo>
                      <a:pt x="4" y="1296"/>
                    </a:lnTo>
                    <a:lnTo>
                      <a:pt x="0" y="1604"/>
                    </a:lnTo>
                    <a:lnTo>
                      <a:pt x="11" y="1936"/>
                    </a:lnTo>
                    <a:lnTo>
                      <a:pt x="34" y="2192"/>
                    </a:lnTo>
                    <a:lnTo>
                      <a:pt x="57" y="2365"/>
                    </a:lnTo>
                    <a:lnTo>
                      <a:pt x="87" y="2535"/>
                    </a:lnTo>
                    <a:lnTo>
                      <a:pt x="125" y="2703"/>
                    </a:lnTo>
                    <a:lnTo>
                      <a:pt x="172" y="2867"/>
                    </a:lnTo>
                    <a:lnTo>
                      <a:pt x="227" y="3026"/>
                    </a:lnTo>
                    <a:lnTo>
                      <a:pt x="293" y="3175"/>
                    </a:lnTo>
                    <a:lnTo>
                      <a:pt x="370" y="3318"/>
                    </a:lnTo>
                    <a:lnTo>
                      <a:pt x="458" y="3449"/>
                    </a:lnTo>
                    <a:lnTo>
                      <a:pt x="557" y="3568"/>
                    </a:lnTo>
                    <a:lnTo>
                      <a:pt x="671" y="3673"/>
                    </a:lnTo>
                    <a:lnTo>
                      <a:pt x="796" y="3763"/>
                    </a:lnTo>
                    <a:lnTo>
                      <a:pt x="937" y="3836"/>
                    </a:lnTo>
                    <a:lnTo>
                      <a:pt x="1091" y="3892"/>
                    </a:lnTo>
                    <a:lnTo>
                      <a:pt x="1262" y="3927"/>
                    </a:lnTo>
                    <a:lnTo>
                      <a:pt x="1450" y="3941"/>
                    </a:lnTo>
                    <a:lnTo>
                      <a:pt x="1653" y="3931"/>
                    </a:lnTo>
                    <a:lnTo>
                      <a:pt x="1874" y="3897"/>
                    </a:lnTo>
                    <a:lnTo>
                      <a:pt x="1992" y="3869"/>
                    </a:lnTo>
                    <a:lnTo>
                      <a:pt x="2112" y="3839"/>
                    </a:lnTo>
                    <a:lnTo>
                      <a:pt x="2335" y="3768"/>
                    </a:lnTo>
                    <a:lnTo>
                      <a:pt x="2542" y="3689"/>
                    </a:lnTo>
                    <a:lnTo>
                      <a:pt x="2732" y="3600"/>
                    </a:lnTo>
                    <a:lnTo>
                      <a:pt x="2905" y="3504"/>
                    </a:lnTo>
                    <a:lnTo>
                      <a:pt x="3062" y="3400"/>
                    </a:lnTo>
                    <a:lnTo>
                      <a:pt x="3203" y="3289"/>
                    </a:lnTo>
                    <a:lnTo>
                      <a:pt x="3327" y="3172"/>
                    </a:lnTo>
                    <a:lnTo>
                      <a:pt x="3433" y="3049"/>
                    </a:lnTo>
                    <a:lnTo>
                      <a:pt x="3524" y="2922"/>
                    </a:lnTo>
                    <a:lnTo>
                      <a:pt x="3599" y="2789"/>
                    </a:lnTo>
                    <a:lnTo>
                      <a:pt x="3657" y="2653"/>
                    </a:lnTo>
                    <a:lnTo>
                      <a:pt x="3697" y="2513"/>
                    </a:lnTo>
                    <a:lnTo>
                      <a:pt x="3721" y="2370"/>
                    </a:lnTo>
                    <a:lnTo>
                      <a:pt x="3729" y="2226"/>
                    </a:lnTo>
                    <a:lnTo>
                      <a:pt x="3720" y="2080"/>
                    </a:lnTo>
                    <a:lnTo>
                      <a:pt x="3694" y="1934"/>
                    </a:lnTo>
                    <a:lnTo>
                      <a:pt x="3651" y="1786"/>
                    </a:lnTo>
                    <a:lnTo>
                      <a:pt x="3592" y="1640"/>
                    </a:lnTo>
                    <a:lnTo>
                      <a:pt x="3517" y="1494"/>
                    </a:lnTo>
                    <a:lnTo>
                      <a:pt x="3423" y="1350"/>
                    </a:lnTo>
                    <a:lnTo>
                      <a:pt x="3315" y="1208"/>
                    </a:lnTo>
                    <a:lnTo>
                      <a:pt x="3189" y="1069"/>
                    </a:lnTo>
                    <a:lnTo>
                      <a:pt x="3046" y="933"/>
                    </a:lnTo>
                    <a:lnTo>
                      <a:pt x="2888" y="801"/>
                    </a:lnTo>
                    <a:lnTo>
                      <a:pt x="2712" y="674"/>
                    </a:lnTo>
                    <a:lnTo>
                      <a:pt x="2519" y="552"/>
                    </a:lnTo>
                    <a:lnTo>
                      <a:pt x="2310" y="435"/>
                    </a:lnTo>
                    <a:lnTo>
                      <a:pt x="2084" y="326"/>
                    </a:lnTo>
                    <a:lnTo>
                      <a:pt x="1843" y="224"/>
                    </a:lnTo>
                    <a:lnTo>
                      <a:pt x="1583" y="127"/>
                    </a:lnTo>
                    <a:lnTo>
                      <a:pt x="1307" y="41"/>
                    </a:lnTo>
                    <a:lnTo>
                      <a:pt x="1162" y="0"/>
                    </a:lnTo>
                    <a:lnTo>
                      <a:pt x="70" y="548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2361" y="2654"/>
                <a:ext cx="1243" cy="1314"/>
              </a:xfrm>
              <a:custGeom>
                <a:avLst/>
                <a:gdLst>
                  <a:gd name="T0" fmla="*/ 3658 w 3729"/>
                  <a:gd name="T1" fmla="*/ 548 h 3941"/>
                  <a:gd name="T2" fmla="*/ 3663 w 3729"/>
                  <a:gd name="T3" fmla="*/ 579 h 3941"/>
                  <a:gd name="T4" fmla="*/ 3700 w 3729"/>
                  <a:gd name="T5" fmla="*/ 900 h 3941"/>
                  <a:gd name="T6" fmla="*/ 3724 w 3729"/>
                  <a:gd name="T7" fmla="*/ 1296 h 3941"/>
                  <a:gd name="T8" fmla="*/ 3729 w 3729"/>
                  <a:gd name="T9" fmla="*/ 1604 h 3941"/>
                  <a:gd name="T10" fmla="*/ 3717 w 3729"/>
                  <a:gd name="T11" fmla="*/ 1936 h 3941"/>
                  <a:gd name="T12" fmla="*/ 3694 w 3729"/>
                  <a:gd name="T13" fmla="*/ 2192 h 3941"/>
                  <a:gd name="T14" fmla="*/ 3671 w 3729"/>
                  <a:gd name="T15" fmla="*/ 2365 h 3941"/>
                  <a:gd name="T16" fmla="*/ 3641 w 3729"/>
                  <a:gd name="T17" fmla="*/ 2535 h 3941"/>
                  <a:gd name="T18" fmla="*/ 3604 w 3729"/>
                  <a:gd name="T19" fmla="*/ 2703 h 3941"/>
                  <a:gd name="T20" fmla="*/ 3556 w 3729"/>
                  <a:gd name="T21" fmla="*/ 2867 h 3941"/>
                  <a:gd name="T22" fmla="*/ 3501 w 3729"/>
                  <a:gd name="T23" fmla="*/ 3026 h 3941"/>
                  <a:gd name="T24" fmla="*/ 3435 w 3729"/>
                  <a:gd name="T25" fmla="*/ 3175 h 3941"/>
                  <a:gd name="T26" fmla="*/ 3359 w 3729"/>
                  <a:gd name="T27" fmla="*/ 3318 h 3941"/>
                  <a:gd name="T28" fmla="*/ 3271 w 3729"/>
                  <a:gd name="T29" fmla="*/ 3449 h 3941"/>
                  <a:gd name="T30" fmla="*/ 3172 w 3729"/>
                  <a:gd name="T31" fmla="*/ 3568 h 3941"/>
                  <a:gd name="T32" fmla="*/ 3058 w 3729"/>
                  <a:gd name="T33" fmla="*/ 3673 h 3941"/>
                  <a:gd name="T34" fmla="*/ 2933 w 3729"/>
                  <a:gd name="T35" fmla="*/ 3763 h 3941"/>
                  <a:gd name="T36" fmla="*/ 2791 w 3729"/>
                  <a:gd name="T37" fmla="*/ 3836 h 3941"/>
                  <a:gd name="T38" fmla="*/ 2637 w 3729"/>
                  <a:gd name="T39" fmla="*/ 3892 h 3941"/>
                  <a:gd name="T40" fmla="*/ 2466 w 3729"/>
                  <a:gd name="T41" fmla="*/ 3927 h 3941"/>
                  <a:gd name="T42" fmla="*/ 2279 w 3729"/>
                  <a:gd name="T43" fmla="*/ 3941 h 3941"/>
                  <a:gd name="T44" fmla="*/ 2076 w 3729"/>
                  <a:gd name="T45" fmla="*/ 3931 h 3941"/>
                  <a:gd name="T46" fmla="*/ 1854 w 3729"/>
                  <a:gd name="T47" fmla="*/ 3897 h 3941"/>
                  <a:gd name="T48" fmla="*/ 1736 w 3729"/>
                  <a:gd name="T49" fmla="*/ 3869 h 3941"/>
                  <a:gd name="T50" fmla="*/ 1617 w 3729"/>
                  <a:gd name="T51" fmla="*/ 3839 h 3941"/>
                  <a:gd name="T52" fmla="*/ 1393 w 3729"/>
                  <a:gd name="T53" fmla="*/ 3768 h 3941"/>
                  <a:gd name="T54" fmla="*/ 1186 w 3729"/>
                  <a:gd name="T55" fmla="*/ 3689 h 3941"/>
                  <a:gd name="T56" fmla="*/ 996 w 3729"/>
                  <a:gd name="T57" fmla="*/ 3600 h 3941"/>
                  <a:gd name="T58" fmla="*/ 823 w 3729"/>
                  <a:gd name="T59" fmla="*/ 3504 h 3941"/>
                  <a:gd name="T60" fmla="*/ 666 w 3729"/>
                  <a:gd name="T61" fmla="*/ 3400 h 3941"/>
                  <a:gd name="T62" fmla="*/ 525 w 3729"/>
                  <a:gd name="T63" fmla="*/ 3289 h 3941"/>
                  <a:gd name="T64" fmla="*/ 401 w 3729"/>
                  <a:gd name="T65" fmla="*/ 3172 h 3941"/>
                  <a:gd name="T66" fmla="*/ 295 w 3729"/>
                  <a:gd name="T67" fmla="*/ 3049 h 3941"/>
                  <a:gd name="T68" fmla="*/ 204 w 3729"/>
                  <a:gd name="T69" fmla="*/ 2922 h 3941"/>
                  <a:gd name="T70" fmla="*/ 129 w 3729"/>
                  <a:gd name="T71" fmla="*/ 2789 h 3941"/>
                  <a:gd name="T72" fmla="*/ 72 w 3729"/>
                  <a:gd name="T73" fmla="*/ 2653 h 3941"/>
                  <a:gd name="T74" fmla="*/ 31 w 3729"/>
                  <a:gd name="T75" fmla="*/ 2513 h 3941"/>
                  <a:gd name="T76" fmla="*/ 7 w 3729"/>
                  <a:gd name="T77" fmla="*/ 2370 h 3941"/>
                  <a:gd name="T78" fmla="*/ 0 w 3729"/>
                  <a:gd name="T79" fmla="*/ 2226 h 3941"/>
                  <a:gd name="T80" fmla="*/ 8 w 3729"/>
                  <a:gd name="T81" fmla="*/ 2080 h 3941"/>
                  <a:gd name="T82" fmla="*/ 34 w 3729"/>
                  <a:gd name="T83" fmla="*/ 1934 h 3941"/>
                  <a:gd name="T84" fmla="*/ 78 w 3729"/>
                  <a:gd name="T85" fmla="*/ 1786 h 3941"/>
                  <a:gd name="T86" fmla="*/ 137 w 3729"/>
                  <a:gd name="T87" fmla="*/ 1640 h 3941"/>
                  <a:gd name="T88" fmla="*/ 211 w 3729"/>
                  <a:gd name="T89" fmla="*/ 1494 h 3941"/>
                  <a:gd name="T90" fmla="*/ 305 w 3729"/>
                  <a:gd name="T91" fmla="*/ 1350 h 3941"/>
                  <a:gd name="T92" fmla="*/ 413 w 3729"/>
                  <a:gd name="T93" fmla="*/ 1208 h 3941"/>
                  <a:gd name="T94" fmla="*/ 540 w 3729"/>
                  <a:gd name="T95" fmla="*/ 1069 h 3941"/>
                  <a:gd name="T96" fmla="*/ 682 w 3729"/>
                  <a:gd name="T97" fmla="*/ 933 h 3941"/>
                  <a:gd name="T98" fmla="*/ 841 w 3729"/>
                  <a:gd name="T99" fmla="*/ 801 h 3941"/>
                  <a:gd name="T100" fmla="*/ 1016 w 3729"/>
                  <a:gd name="T101" fmla="*/ 674 h 3941"/>
                  <a:gd name="T102" fmla="*/ 1209 w 3729"/>
                  <a:gd name="T103" fmla="*/ 552 h 3941"/>
                  <a:gd name="T104" fmla="*/ 1418 w 3729"/>
                  <a:gd name="T105" fmla="*/ 435 h 3941"/>
                  <a:gd name="T106" fmla="*/ 1644 w 3729"/>
                  <a:gd name="T107" fmla="*/ 326 h 3941"/>
                  <a:gd name="T108" fmla="*/ 1886 w 3729"/>
                  <a:gd name="T109" fmla="*/ 224 h 3941"/>
                  <a:gd name="T110" fmla="*/ 2145 w 3729"/>
                  <a:gd name="T111" fmla="*/ 127 h 3941"/>
                  <a:gd name="T112" fmla="*/ 2421 w 3729"/>
                  <a:gd name="T113" fmla="*/ 41 h 3941"/>
                  <a:gd name="T114" fmla="*/ 2567 w 3729"/>
                  <a:gd name="T115" fmla="*/ 0 h 3941"/>
                  <a:gd name="T116" fmla="*/ 3658 w 3729"/>
                  <a:gd name="T117" fmla="*/ 548 h 3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29" h="3941">
                    <a:moveTo>
                      <a:pt x="3658" y="548"/>
                    </a:moveTo>
                    <a:lnTo>
                      <a:pt x="3663" y="579"/>
                    </a:lnTo>
                    <a:lnTo>
                      <a:pt x="3700" y="900"/>
                    </a:lnTo>
                    <a:lnTo>
                      <a:pt x="3724" y="1296"/>
                    </a:lnTo>
                    <a:lnTo>
                      <a:pt x="3729" y="1604"/>
                    </a:lnTo>
                    <a:lnTo>
                      <a:pt x="3717" y="1936"/>
                    </a:lnTo>
                    <a:lnTo>
                      <a:pt x="3694" y="2192"/>
                    </a:lnTo>
                    <a:lnTo>
                      <a:pt x="3671" y="2365"/>
                    </a:lnTo>
                    <a:lnTo>
                      <a:pt x="3641" y="2535"/>
                    </a:lnTo>
                    <a:lnTo>
                      <a:pt x="3604" y="2703"/>
                    </a:lnTo>
                    <a:lnTo>
                      <a:pt x="3556" y="2867"/>
                    </a:lnTo>
                    <a:lnTo>
                      <a:pt x="3501" y="3026"/>
                    </a:lnTo>
                    <a:lnTo>
                      <a:pt x="3435" y="3175"/>
                    </a:lnTo>
                    <a:lnTo>
                      <a:pt x="3359" y="3318"/>
                    </a:lnTo>
                    <a:lnTo>
                      <a:pt x="3271" y="3449"/>
                    </a:lnTo>
                    <a:lnTo>
                      <a:pt x="3172" y="3568"/>
                    </a:lnTo>
                    <a:lnTo>
                      <a:pt x="3058" y="3673"/>
                    </a:lnTo>
                    <a:lnTo>
                      <a:pt x="2933" y="3763"/>
                    </a:lnTo>
                    <a:lnTo>
                      <a:pt x="2791" y="3836"/>
                    </a:lnTo>
                    <a:lnTo>
                      <a:pt x="2637" y="3892"/>
                    </a:lnTo>
                    <a:lnTo>
                      <a:pt x="2466" y="3927"/>
                    </a:lnTo>
                    <a:lnTo>
                      <a:pt x="2279" y="3941"/>
                    </a:lnTo>
                    <a:lnTo>
                      <a:pt x="2076" y="3931"/>
                    </a:lnTo>
                    <a:lnTo>
                      <a:pt x="1854" y="3897"/>
                    </a:lnTo>
                    <a:lnTo>
                      <a:pt x="1736" y="3869"/>
                    </a:lnTo>
                    <a:lnTo>
                      <a:pt x="1617" y="3839"/>
                    </a:lnTo>
                    <a:lnTo>
                      <a:pt x="1393" y="3768"/>
                    </a:lnTo>
                    <a:lnTo>
                      <a:pt x="1186" y="3689"/>
                    </a:lnTo>
                    <a:lnTo>
                      <a:pt x="996" y="3600"/>
                    </a:lnTo>
                    <a:lnTo>
                      <a:pt x="823" y="3504"/>
                    </a:lnTo>
                    <a:lnTo>
                      <a:pt x="666" y="3400"/>
                    </a:lnTo>
                    <a:lnTo>
                      <a:pt x="525" y="3289"/>
                    </a:lnTo>
                    <a:lnTo>
                      <a:pt x="401" y="3172"/>
                    </a:lnTo>
                    <a:lnTo>
                      <a:pt x="295" y="3049"/>
                    </a:lnTo>
                    <a:lnTo>
                      <a:pt x="204" y="2922"/>
                    </a:lnTo>
                    <a:lnTo>
                      <a:pt x="129" y="2789"/>
                    </a:lnTo>
                    <a:lnTo>
                      <a:pt x="72" y="2653"/>
                    </a:lnTo>
                    <a:lnTo>
                      <a:pt x="31" y="2513"/>
                    </a:lnTo>
                    <a:lnTo>
                      <a:pt x="7" y="2370"/>
                    </a:lnTo>
                    <a:lnTo>
                      <a:pt x="0" y="2226"/>
                    </a:lnTo>
                    <a:lnTo>
                      <a:pt x="8" y="2080"/>
                    </a:lnTo>
                    <a:lnTo>
                      <a:pt x="34" y="1934"/>
                    </a:lnTo>
                    <a:lnTo>
                      <a:pt x="78" y="1786"/>
                    </a:lnTo>
                    <a:lnTo>
                      <a:pt x="137" y="1640"/>
                    </a:lnTo>
                    <a:lnTo>
                      <a:pt x="211" y="1494"/>
                    </a:lnTo>
                    <a:lnTo>
                      <a:pt x="305" y="1350"/>
                    </a:lnTo>
                    <a:lnTo>
                      <a:pt x="413" y="1208"/>
                    </a:lnTo>
                    <a:lnTo>
                      <a:pt x="540" y="1069"/>
                    </a:lnTo>
                    <a:lnTo>
                      <a:pt x="682" y="933"/>
                    </a:lnTo>
                    <a:lnTo>
                      <a:pt x="841" y="801"/>
                    </a:lnTo>
                    <a:lnTo>
                      <a:pt x="1016" y="674"/>
                    </a:lnTo>
                    <a:lnTo>
                      <a:pt x="1209" y="552"/>
                    </a:lnTo>
                    <a:lnTo>
                      <a:pt x="1418" y="435"/>
                    </a:lnTo>
                    <a:lnTo>
                      <a:pt x="1644" y="326"/>
                    </a:lnTo>
                    <a:lnTo>
                      <a:pt x="1886" y="224"/>
                    </a:lnTo>
                    <a:lnTo>
                      <a:pt x="2145" y="127"/>
                    </a:lnTo>
                    <a:lnTo>
                      <a:pt x="2421" y="41"/>
                    </a:lnTo>
                    <a:lnTo>
                      <a:pt x="2567" y="0"/>
                    </a:lnTo>
                    <a:lnTo>
                      <a:pt x="3658" y="548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3071" y="2582"/>
                <a:ext cx="747" cy="746"/>
              </a:xfrm>
              <a:custGeom>
                <a:avLst/>
                <a:gdLst>
                  <a:gd name="T0" fmla="*/ 2112 w 2240"/>
                  <a:gd name="T1" fmla="*/ 821 h 2239"/>
                  <a:gd name="T2" fmla="*/ 2047 w 2240"/>
                  <a:gd name="T3" fmla="*/ 697 h 2239"/>
                  <a:gd name="T4" fmla="*/ 2030 w 2240"/>
                  <a:gd name="T5" fmla="*/ 593 h 2239"/>
                  <a:gd name="T6" fmla="*/ 2010 w 2240"/>
                  <a:gd name="T7" fmla="*/ 481 h 2239"/>
                  <a:gd name="T8" fmla="*/ 1938 w 2240"/>
                  <a:gd name="T9" fmla="*/ 353 h 2239"/>
                  <a:gd name="T10" fmla="*/ 1826 w 2240"/>
                  <a:gd name="T11" fmla="*/ 261 h 2239"/>
                  <a:gd name="T12" fmla="*/ 1685 w 2240"/>
                  <a:gd name="T13" fmla="*/ 213 h 2239"/>
                  <a:gd name="T14" fmla="*/ 1611 w 2240"/>
                  <a:gd name="T15" fmla="*/ 207 h 2239"/>
                  <a:gd name="T16" fmla="*/ 1477 w 2240"/>
                  <a:gd name="T17" fmla="*/ 166 h 2239"/>
                  <a:gd name="T18" fmla="*/ 1391 w 2240"/>
                  <a:gd name="T19" fmla="*/ 104 h 2239"/>
                  <a:gd name="T20" fmla="*/ 1297 w 2240"/>
                  <a:gd name="T21" fmla="*/ 39 h 2239"/>
                  <a:gd name="T22" fmla="*/ 1156 w 2240"/>
                  <a:gd name="T23" fmla="*/ 0 h 2239"/>
                  <a:gd name="T24" fmla="*/ 1012 w 2240"/>
                  <a:gd name="T25" fmla="*/ 13 h 2239"/>
                  <a:gd name="T26" fmla="*/ 878 w 2240"/>
                  <a:gd name="T27" fmla="*/ 79 h 2239"/>
                  <a:gd name="T28" fmla="*/ 822 w 2240"/>
                  <a:gd name="T29" fmla="*/ 128 h 2239"/>
                  <a:gd name="T30" fmla="*/ 698 w 2240"/>
                  <a:gd name="T31" fmla="*/ 193 h 2239"/>
                  <a:gd name="T32" fmla="*/ 595 w 2240"/>
                  <a:gd name="T33" fmla="*/ 210 h 2239"/>
                  <a:gd name="T34" fmla="*/ 482 w 2240"/>
                  <a:gd name="T35" fmla="*/ 230 h 2239"/>
                  <a:gd name="T36" fmla="*/ 354 w 2240"/>
                  <a:gd name="T37" fmla="*/ 301 h 2239"/>
                  <a:gd name="T38" fmla="*/ 261 w 2240"/>
                  <a:gd name="T39" fmla="*/ 413 h 2239"/>
                  <a:gd name="T40" fmla="*/ 213 w 2240"/>
                  <a:gd name="T41" fmla="*/ 554 h 2239"/>
                  <a:gd name="T42" fmla="*/ 209 w 2240"/>
                  <a:gd name="T43" fmla="*/ 629 h 2239"/>
                  <a:gd name="T44" fmla="*/ 167 w 2240"/>
                  <a:gd name="T45" fmla="*/ 762 h 2239"/>
                  <a:gd name="T46" fmla="*/ 105 w 2240"/>
                  <a:gd name="T47" fmla="*/ 848 h 2239"/>
                  <a:gd name="T48" fmla="*/ 40 w 2240"/>
                  <a:gd name="T49" fmla="*/ 942 h 2239"/>
                  <a:gd name="T50" fmla="*/ 0 w 2240"/>
                  <a:gd name="T51" fmla="*/ 1083 h 2239"/>
                  <a:gd name="T52" fmla="*/ 13 w 2240"/>
                  <a:gd name="T53" fmla="*/ 1228 h 2239"/>
                  <a:gd name="T54" fmla="*/ 79 w 2240"/>
                  <a:gd name="T55" fmla="*/ 1361 h 2239"/>
                  <a:gd name="T56" fmla="*/ 128 w 2240"/>
                  <a:gd name="T57" fmla="*/ 1417 h 2239"/>
                  <a:gd name="T58" fmla="*/ 193 w 2240"/>
                  <a:gd name="T59" fmla="*/ 1541 h 2239"/>
                  <a:gd name="T60" fmla="*/ 210 w 2240"/>
                  <a:gd name="T61" fmla="*/ 1646 h 2239"/>
                  <a:gd name="T62" fmla="*/ 230 w 2240"/>
                  <a:gd name="T63" fmla="*/ 1758 h 2239"/>
                  <a:gd name="T64" fmla="*/ 302 w 2240"/>
                  <a:gd name="T65" fmla="*/ 1885 h 2239"/>
                  <a:gd name="T66" fmla="*/ 415 w 2240"/>
                  <a:gd name="T67" fmla="*/ 1978 h 2239"/>
                  <a:gd name="T68" fmla="*/ 556 w 2240"/>
                  <a:gd name="T69" fmla="*/ 2026 h 2239"/>
                  <a:gd name="T70" fmla="*/ 629 w 2240"/>
                  <a:gd name="T71" fmla="*/ 2032 h 2239"/>
                  <a:gd name="T72" fmla="*/ 763 w 2240"/>
                  <a:gd name="T73" fmla="*/ 2073 h 2239"/>
                  <a:gd name="T74" fmla="*/ 850 w 2240"/>
                  <a:gd name="T75" fmla="*/ 2134 h 2239"/>
                  <a:gd name="T76" fmla="*/ 943 w 2240"/>
                  <a:gd name="T77" fmla="*/ 2199 h 2239"/>
                  <a:gd name="T78" fmla="*/ 1084 w 2240"/>
                  <a:gd name="T79" fmla="*/ 2239 h 2239"/>
                  <a:gd name="T80" fmla="*/ 1228 w 2240"/>
                  <a:gd name="T81" fmla="*/ 2226 h 2239"/>
                  <a:gd name="T82" fmla="*/ 1362 w 2240"/>
                  <a:gd name="T83" fmla="*/ 2160 h 2239"/>
                  <a:gd name="T84" fmla="*/ 1418 w 2240"/>
                  <a:gd name="T85" fmla="*/ 2111 h 2239"/>
                  <a:gd name="T86" fmla="*/ 1542 w 2240"/>
                  <a:gd name="T87" fmla="*/ 2046 h 2239"/>
                  <a:gd name="T88" fmla="*/ 1646 w 2240"/>
                  <a:gd name="T89" fmla="*/ 2029 h 2239"/>
                  <a:gd name="T90" fmla="*/ 1758 w 2240"/>
                  <a:gd name="T91" fmla="*/ 2009 h 2239"/>
                  <a:gd name="T92" fmla="*/ 1886 w 2240"/>
                  <a:gd name="T93" fmla="*/ 1937 h 2239"/>
                  <a:gd name="T94" fmla="*/ 1980 w 2240"/>
                  <a:gd name="T95" fmla="*/ 1824 h 2239"/>
                  <a:gd name="T96" fmla="*/ 2027 w 2240"/>
                  <a:gd name="T97" fmla="*/ 1685 h 2239"/>
                  <a:gd name="T98" fmla="*/ 2032 w 2240"/>
                  <a:gd name="T99" fmla="*/ 1610 h 2239"/>
                  <a:gd name="T100" fmla="*/ 2073 w 2240"/>
                  <a:gd name="T101" fmla="*/ 1476 h 2239"/>
                  <a:gd name="T102" fmla="*/ 2135 w 2240"/>
                  <a:gd name="T103" fmla="*/ 1391 h 2239"/>
                  <a:gd name="T104" fmla="*/ 2200 w 2240"/>
                  <a:gd name="T105" fmla="*/ 1297 h 2239"/>
                  <a:gd name="T106" fmla="*/ 2240 w 2240"/>
                  <a:gd name="T107" fmla="*/ 1156 h 2239"/>
                  <a:gd name="T108" fmla="*/ 2227 w 2240"/>
                  <a:gd name="T109" fmla="*/ 1011 h 2239"/>
                  <a:gd name="T110" fmla="*/ 2161 w 2240"/>
                  <a:gd name="T111" fmla="*/ 877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40" h="2239">
                    <a:moveTo>
                      <a:pt x="2135" y="848"/>
                    </a:moveTo>
                    <a:lnTo>
                      <a:pt x="2112" y="821"/>
                    </a:lnTo>
                    <a:lnTo>
                      <a:pt x="2073" y="762"/>
                    </a:lnTo>
                    <a:lnTo>
                      <a:pt x="2047" y="697"/>
                    </a:lnTo>
                    <a:lnTo>
                      <a:pt x="2032" y="629"/>
                    </a:lnTo>
                    <a:lnTo>
                      <a:pt x="2030" y="593"/>
                    </a:lnTo>
                    <a:lnTo>
                      <a:pt x="2027" y="554"/>
                    </a:lnTo>
                    <a:lnTo>
                      <a:pt x="2010" y="481"/>
                    </a:lnTo>
                    <a:lnTo>
                      <a:pt x="1980" y="413"/>
                    </a:lnTo>
                    <a:lnTo>
                      <a:pt x="1938" y="353"/>
                    </a:lnTo>
                    <a:lnTo>
                      <a:pt x="1886" y="301"/>
                    </a:lnTo>
                    <a:lnTo>
                      <a:pt x="1826" y="261"/>
                    </a:lnTo>
                    <a:lnTo>
                      <a:pt x="1758" y="230"/>
                    </a:lnTo>
                    <a:lnTo>
                      <a:pt x="1685" y="213"/>
                    </a:lnTo>
                    <a:lnTo>
                      <a:pt x="1646" y="210"/>
                    </a:lnTo>
                    <a:lnTo>
                      <a:pt x="1611" y="207"/>
                    </a:lnTo>
                    <a:lnTo>
                      <a:pt x="1542" y="193"/>
                    </a:lnTo>
                    <a:lnTo>
                      <a:pt x="1477" y="166"/>
                    </a:lnTo>
                    <a:lnTo>
                      <a:pt x="1418" y="128"/>
                    </a:lnTo>
                    <a:lnTo>
                      <a:pt x="1391" y="104"/>
                    </a:lnTo>
                    <a:lnTo>
                      <a:pt x="1362" y="79"/>
                    </a:lnTo>
                    <a:lnTo>
                      <a:pt x="1297" y="39"/>
                    </a:lnTo>
                    <a:lnTo>
                      <a:pt x="1228" y="13"/>
                    </a:lnTo>
                    <a:lnTo>
                      <a:pt x="1156" y="0"/>
                    </a:lnTo>
                    <a:lnTo>
                      <a:pt x="1084" y="0"/>
                    </a:lnTo>
                    <a:lnTo>
                      <a:pt x="1012" y="13"/>
                    </a:lnTo>
                    <a:lnTo>
                      <a:pt x="943" y="39"/>
                    </a:lnTo>
                    <a:lnTo>
                      <a:pt x="878" y="79"/>
                    </a:lnTo>
                    <a:lnTo>
                      <a:pt x="850" y="104"/>
                    </a:lnTo>
                    <a:lnTo>
                      <a:pt x="822" y="128"/>
                    </a:lnTo>
                    <a:lnTo>
                      <a:pt x="763" y="166"/>
                    </a:lnTo>
                    <a:lnTo>
                      <a:pt x="698" y="193"/>
                    </a:lnTo>
                    <a:lnTo>
                      <a:pt x="629" y="207"/>
                    </a:lnTo>
                    <a:lnTo>
                      <a:pt x="595" y="210"/>
                    </a:lnTo>
                    <a:lnTo>
                      <a:pt x="556" y="213"/>
                    </a:lnTo>
                    <a:lnTo>
                      <a:pt x="482" y="230"/>
                    </a:lnTo>
                    <a:lnTo>
                      <a:pt x="415" y="261"/>
                    </a:lnTo>
                    <a:lnTo>
                      <a:pt x="354" y="301"/>
                    </a:lnTo>
                    <a:lnTo>
                      <a:pt x="302" y="353"/>
                    </a:lnTo>
                    <a:lnTo>
                      <a:pt x="261" y="413"/>
                    </a:lnTo>
                    <a:lnTo>
                      <a:pt x="230" y="481"/>
                    </a:lnTo>
                    <a:lnTo>
                      <a:pt x="213" y="554"/>
                    </a:lnTo>
                    <a:lnTo>
                      <a:pt x="210" y="593"/>
                    </a:lnTo>
                    <a:lnTo>
                      <a:pt x="209" y="629"/>
                    </a:lnTo>
                    <a:lnTo>
                      <a:pt x="193" y="697"/>
                    </a:lnTo>
                    <a:lnTo>
                      <a:pt x="167" y="762"/>
                    </a:lnTo>
                    <a:lnTo>
                      <a:pt x="128" y="821"/>
                    </a:lnTo>
                    <a:lnTo>
                      <a:pt x="105" y="848"/>
                    </a:lnTo>
                    <a:lnTo>
                      <a:pt x="79" y="877"/>
                    </a:lnTo>
                    <a:lnTo>
                      <a:pt x="40" y="942"/>
                    </a:lnTo>
                    <a:lnTo>
                      <a:pt x="13" y="1011"/>
                    </a:lnTo>
                    <a:lnTo>
                      <a:pt x="0" y="1083"/>
                    </a:lnTo>
                    <a:lnTo>
                      <a:pt x="0" y="1156"/>
                    </a:lnTo>
                    <a:lnTo>
                      <a:pt x="13" y="1228"/>
                    </a:lnTo>
                    <a:lnTo>
                      <a:pt x="40" y="1297"/>
                    </a:lnTo>
                    <a:lnTo>
                      <a:pt x="79" y="1361"/>
                    </a:lnTo>
                    <a:lnTo>
                      <a:pt x="105" y="1391"/>
                    </a:lnTo>
                    <a:lnTo>
                      <a:pt x="128" y="1417"/>
                    </a:lnTo>
                    <a:lnTo>
                      <a:pt x="167" y="1476"/>
                    </a:lnTo>
                    <a:lnTo>
                      <a:pt x="193" y="1541"/>
                    </a:lnTo>
                    <a:lnTo>
                      <a:pt x="209" y="1610"/>
                    </a:lnTo>
                    <a:lnTo>
                      <a:pt x="210" y="1646"/>
                    </a:lnTo>
                    <a:lnTo>
                      <a:pt x="213" y="1685"/>
                    </a:lnTo>
                    <a:lnTo>
                      <a:pt x="230" y="1758"/>
                    </a:lnTo>
                    <a:lnTo>
                      <a:pt x="261" y="1824"/>
                    </a:lnTo>
                    <a:lnTo>
                      <a:pt x="302" y="1885"/>
                    </a:lnTo>
                    <a:lnTo>
                      <a:pt x="354" y="1937"/>
                    </a:lnTo>
                    <a:lnTo>
                      <a:pt x="415" y="1978"/>
                    </a:lnTo>
                    <a:lnTo>
                      <a:pt x="482" y="2009"/>
                    </a:lnTo>
                    <a:lnTo>
                      <a:pt x="556" y="2026"/>
                    </a:lnTo>
                    <a:lnTo>
                      <a:pt x="595" y="2029"/>
                    </a:lnTo>
                    <a:lnTo>
                      <a:pt x="629" y="2032"/>
                    </a:lnTo>
                    <a:lnTo>
                      <a:pt x="698" y="2046"/>
                    </a:lnTo>
                    <a:lnTo>
                      <a:pt x="763" y="2073"/>
                    </a:lnTo>
                    <a:lnTo>
                      <a:pt x="822" y="2111"/>
                    </a:lnTo>
                    <a:lnTo>
                      <a:pt x="850" y="2134"/>
                    </a:lnTo>
                    <a:lnTo>
                      <a:pt x="878" y="2160"/>
                    </a:lnTo>
                    <a:lnTo>
                      <a:pt x="943" y="2199"/>
                    </a:lnTo>
                    <a:lnTo>
                      <a:pt x="1012" y="2226"/>
                    </a:lnTo>
                    <a:lnTo>
                      <a:pt x="1084" y="2239"/>
                    </a:lnTo>
                    <a:lnTo>
                      <a:pt x="1156" y="2239"/>
                    </a:lnTo>
                    <a:lnTo>
                      <a:pt x="1228" y="2226"/>
                    </a:lnTo>
                    <a:lnTo>
                      <a:pt x="1297" y="2199"/>
                    </a:lnTo>
                    <a:lnTo>
                      <a:pt x="1362" y="2160"/>
                    </a:lnTo>
                    <a:lnTo>
                      <a:pt x="1391" y="2134"/>
                    </a:lnTo>
                    <a:lnTo>
                      <a:pt x="1418" y="2111"/>
                    </a:lnTo>
                    <a:lnTo>
                      <a:pt x="1477" y="2073"/>
                    </a:lnTo>
                    <a:lnTo>
                      <a:pt x="1542" y="2046"/>
                    </a:lnTo>
                    <a:lnTo>
                      <a:pt x="1611" y="2032"/>
                    </a:lnTo>
                    <a:lnTo>
                      <a:pt x="1646" y="2029"/>
                    </a:lnTo>
                    <a:lnTo>
                      <a:pt x="1685" y="2026"/>
                    </a:lnTo>
                    <a:lnTo>
                      <a:pt x="1758" y="2009"/>
                    </a:lnTo>
                    <a:lnTo>
                      <a:pt x="1826" y="1978"/>
                    </a:lnTo>
                    <a:lnTo>
                      <a:pt x="1886" y="1937"/>
                    </a:lnTo>
                    <a:lnTo>
                      <a:pt x="1938" y="1885"/>
                    </a:lnTo>
                    <a:lnTo>
                      <a:pt x="1980" y="1824"/>
                    </a:lnTo>
                    <a:lnTo>
                      <a:pt x="2010" y="1758"/>
                    </a:lnTo>
                    <a:lnTo>
                      <a:pt x="2027" y="1685"/>
                    </a:lnTo>
                    <a:lnTo>
                      <a:pt x="2030" y="1646"/>
                    </a:lnTo>
                    <a:lnTo>
                      <a:pt x="2032" y="1610"/>
                    </a:lnTo>
                    <a:lnTo>
                      <a:pt x="2047" y="1541"/>
                    </a:lnTo>
                    <a:lnTo>
                      <a:pt x="2073" y="1476"/>
                    </a:lnTo>
                    <a:lnTo>
                      <a:pt x="2112" y="1417"/>
                    </a:lnTo>
                    <a:lnTo>
                      <a:pt x="2135" y="1391"/>
                    </a:lnTo>
                    <a:lnTo>
                      <a:pt x="2161" y="1361"/>
                    </a:lnTo>
                    <a:lnTo>
                      <a:pt x="2200" y="1297"/>
                    </a:lnTo>
                    <a:lnTo>
                      <a:pt x="2227" y="1228"/>
                    </a:lnTo>
                    <a:lnTo>
                      <a:pt x="2240" y="1156"/>
                    </a:lnTo>
                    <a:lnTo>
                      <a:pt x="2240" y="1083"/>
                    </a:lnTo>
                    <a:lnTo>
                      <a:pt x="2227" y="1011"/>
                    </a:lnTo>
                    <a:lnTo>
                      <a:pt x="2200" y="942"/>
                    </a:lnTo>
                    <a:lnTo>
                      <a:pt x="2161" y="877"/>
                    </a:lnTo>
                    <a:lnTo>
                      <a:pt x="2135" y="848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3322" y="1942"/>
                <a:ext cx="1365" cy="1139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29096" y="3123286"/>
              <a:ext cx="742941" cy="693561"/>
              <a:chOff x="4795608" y="3778059"/>
              <a:chExt cx="742941" cy="599270"/>
            </a:xfrm>
          </p:grpSpPr>
          <p:sp>
            <p:nvSpPr>
              <p:cNvPr id="55" name="자유형 54"/>
              <p:cNvSpPr>
                <a:spLocks/>
              </p:cNvSpPr>
              <p:nvPr/>
            </p:nvSpPr>
            <p:spPr bwMode="auto">
              <a:xfrm rot="775939">
                <a:off x="4795608" y="3778059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 rot="20769616">
                <a:off x="5046884" y="4003324"/>
                <a:ext cx="240390" cy="213735"/>
              </a:xfrm>
              <a:prstGeom prst="ellipse">
                <a:avLst/>
              </a:pr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1"/>
              <p:cNvSpPr>
                <a:spLocks/>
              </p:cNvSpPr>
              <p:nvPr/>
            </p:nvSpPr>
            <p:spPr bwMode="auto">
              <a:xfrm rot="1730384" flipH="1">
                <a:off x="4909755" y="3816882"/>
                <a:ext cx="373269" cy="311468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 rot="16269616">
                <a:off x="5124805" y="4029652"/>
                <a:ext cx="84546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799194" y="4572658"/>
              <a:ext cx="355081" cy="352170"/>
              <a:chOff x="6143796" y="4786628"/>
              <a:chExt cx="742941" cy="599270"/>
            </a:xfrm>
          </p:grpSpPr>
          <p:sp>
            <p:nvSpPr>
              <p:cNvPr id="66" name="타원 65"/>
              <p:cNvSpPr>
                <a:spLocks/>
              </p:cNvSpPr>
              <p:nvPr/>
            </p:nvSpPr>
            <p:spPr bwMode="auto">
              <a:xfrm>
                <a:off x="6143796" y="4786628"/>
                <a:ext cx="742941" cy="599270"/>
              </a:xfrm>
              <a:prstGeom prst="ellipse">
                <a:avLst/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/>
              </p:cNvSpPr>
              <p:nvPr/>
            </p:nvSpPr>
            <p:spPr bwMode="auto">
              <a:xfrm rot="14502011">
                <a:off x="6616553" y="4810692"/>
                <a:ext cx="131338" cy="294922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1"/>
              <p:cNvSpPr>
                <a:spLocks/>
              </p:cNvSpPr>
              <p:nvPr/>
            </p:nvSpPr>
            <p:spPr bwMode="auto">
              <a:xfrm rot="16269616">
                <a:off x="6361038" y="4846970"/>
                <a:ext cx="198006" cy="542865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195516" y="3662113"/>
              <a:ext cx="601406" cy="485105"/>
              <a:chOff x="5546465" y="4200185"/>
              <a:chExt cx="742941" cy="599270"/>
            </a:xfrm>
          </p:grpSpPr>
          <p:sp>
            <p:nvSpPr>
              <p:cNvPr id="71" name="자유형 70"/>
              <p:cNvSpPr>
                <a:spLocks/>
              </p:cNvSpPr>
              <p:nvPr/>
            </p:nvSpPr>
            <p:spPr bwMode="auto">
              <a:xfrm rot="775939">
                <a:off x="5546465" y="4200185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41"/>
              <p:cNvSpPr>
                <a:spLocks/>
              </p:cNvSpPr>
              <p:nvPr/>
            </p:nvSpPr>
            <p:spPr bwMode="auto">
              <a:xfrm rot="20769616">
                <a:off x="5903715" y="4269932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 rot="19476733">
                <a:off x="5815066" y="4241018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41"/>
              <p:cNvSpPr>
                <a:spLocks/>
              </p:cNvSpPr>
              <p:nvPr/>
            </p:nvSpPr>
            <p:spPr bwMode="auto">
              <a:xfrm rot="18037894">
                <a:off x="5718804" y="4229460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41"/>
              <p:cNvSpPr>
                <a:spLocks/>
              </p:cNvSpPr>
              <p:nvPr/>
            </p:nvSpPr>
            <p:spPr bwMode="auto">
              <a:xfrm rot="16269616">
                <a:off x="5862616" y="4390856"/>
                <a:ext cx="110119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682503" y="2553289"/>
              <a:ext cx="229991" cy="228106"/>
              <a:chOff x="6143796" y="4786628"/>
              <a:chExt cx="742941" cy="599270"/>
            </a:xfrm>
          </p:grpSpPr>
          <p:sp>
            <p:nvSpPr>
              <p:cNvPr id="77" name="타원 76"/>
              <p:cNvSpPr>
                <a:spLocks/>
              </p:cNvSpPr>
              <p:nvPr/>
            </p:nvSpPr>
            <p:spPr bwMode="auto">
              <a:xfrm>
                <a:off x="6143796" y="4786628"/>
                <a:ext cx="742941" cy="599270"/>
              </a:xfrm>
              <a:prstGeom prst="ellipse">
                <a:avLst/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41"/>
              <p:cNvSpPr>
                <a:spLocks/>
              </p:cNvSpPr>
              <p:nvPr/>
            </p:nvSpPr>
            <p:spPr bwMode="auto">
              <a:xfrm rot="14502011">
                <a:off x="6616553" y="4810692"/>
                <a:ext cx="131338" cy="294922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41"/>
              <p:cNvSpPr>
                <a:spLocks/>
              </p:cNvSpPr>
              <p:nvPr/>
            </p:nvSpPr>
            <p:spPr bwMode="auto">
              <a:xfrm rot="16269616">
                <a:off x="6361038" y="4846970"/>
                <a:ext cx="198006" cy="542865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554292" y="5324295"/>
              <a:ext cx="242846" cy="240856"/>
              <a:chOff x="6143796" y="4786628"/>
              <a:chExt cx="742941" cy="599270"/>
            </a:xfrm>
          </p:grpSpPr>
          <p:sp>
            <p:nvSpPr>
              <p:cNvPr id="81" name="타원 80"/>
              <p:cNvSpPr>
                <a:spLocks/>
              </p:cNvSpPr>
              <p:nvPr/>
            </p:nvSpPr>
            <p:spPr bwMode="auto">
              <a:xfrm>
                <a:off x="6143796" y="4786628"/>
                <a:ext cx="742941" cy="599270"/>
              </a:xfrm>
              <a:prstGeom prst="ellipse">
                <a:avLst/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41"/>
              <p:cNvSpPr>
                <a:spLocks/>
              </p:cNvSpPr>
              <p:nvPr/>
            </p:nvSpPr>
            <p:spPr bwMode="auto">
              <a:xfrm rot="14502011">
                <a:off x="6616553" y="4810692"/>
                <a:ext cx="131338" cy="294922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41"/>
              <p:cNvSpPr>
                <a:spLocks/>
              </p:cNvSpPr>
              <p:nvPr/>
            </p:nvSpPr>
            <p:spPr bwMode="auto">
              <a:xfrm rot="16269616">
                <a:off x="6361038" y="4846970"/>
                <a:ext cx="198006" cy="542865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2504083" y="2131877"/>
              <a:ext cx="323326" cy="301836"/>
              <a:chOff x="4795608" y="3778059"/>
              <a:chExt cx="742941" cy="599270"/>
            </a:xfrm>
          </p:grpSpPr>
          <p:sp>
            <p:nvSpPr>
              <p:cNvPr id="85" name="자유형 84"/>
              <p:cNvSpPr>
                <a:spLocks/>
              </p:cNvSpPr>
              <p:nvPr/>
            </p:nvSpPr>
            <p:spPr bwMode="auto">
              <a:xfrm rot="775939">
                <a:off x="4795608" y="3778059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 rot="20769616">
                <a:off x="5046884" y="4003324"/>
                <a:ext cx="240390" cy="213735"/>
              </a:xfrm>
              <a:prstGeom prst="ellipse">
                <a:avLst/>
              </a:pr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1"/>
              <p:cNvSpPr>
                <a:spLocks/>
              </p:cNvSpPr>
              <p:nvPr/>
            </p:nvSpPr>
            <p:spPr bwMode="auto">
              <a:xfrm rot="19869616">
                <a:off x="5064303" y="3816882"/>
                <a:ext cx="373269" cy="311468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1"/>
              <p:cNvSpPr>
                <a:spLocks/>
              </p:cNvSpPr>
              <p:nvPr/>
            </p:nvSpPr>
            <p:spPr bwMode="auto">
              <a:xfrm rot="16269616">
                <a:off x="5124805" y="4029652"/>
                <a:ext cx="84546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 rot="601724">
              <a:off x="2910263" y="2310171"/>
              <a:ext cx="634447" cy="513921"/>
              <a:chOff x="5546465" y="4197650"/>
              <a:chExt cx="742941" cy="601805"/>
            </a:xfrm>
          </p:grpSpPr>
          <p:sp>
            <p:nvSpPr>
              <p:cNvPr id="90" name="자유형 89"/>
              <p:cNvSpPr>
                <a:spLocks/>
              </p:cNvSpPr>
              <p:nvPr/>
            </p:nvSpPr>
            <p:spPr bwMode="auto">
              <a:xfrm rot="775939">
                <a:off x="5546465" y="4200185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1"/>
              <p:cNvSpPr>
                <a:spLocks/>
              </p:cNvSpPr>
              <p:nvPr/>
            </p:nvSpPr>
            <p:spPr bwMode="auto">
              <a:xfrm rot="19476733">
                <a:off x="5801230" y="4197650"/>
                <a:ext cx="340671" cy="277594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1"/>
              <p:cNvSpPr>
                <a:spLocks/>
              </p:cNvSpPr>
              <p:nvPr/>
            </p:nvSpPr>
            <p:spPr bwMode="auto">
              <a:xfrm rot="18037894">
                <a:off x="5718804" y="4229460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 rot="16269616">
                <a:off x="5862616" y="4390856"/>
                <a:ext cx="110119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9170226" y="2246163"/>
            <a:ext cx="3021774" cy="4611837"/>
            <a:chOff x="9170226" y="2246163"/>
            <a:chExt cx="3021774" cy="4611837"/>
          </a:xfrm>
        </p:grpSpPr>
        <p:sp>
          <p:nvSpPr>
            <p:cNvPr id="124" name="자유형 123"/>
            <p:cNvSpPr>
              <a:spLocks/>
            </p:cNvSpPr>
            <p:nvPr/>
          </p:nvSpPr>
          <p:spPr bwMode="auto">
            <a:xfrm flipH="1">
              <a:off x="9170226" y="2246163"/>
              <a:ext cx="3021774" cy="4611837"/>
            </a:xfrm>
            <a:custGeom>
              <a:avLst/>
              <a:gdLst>
                <a:gd name="connsiteX0" fmla="*/ 1807762 w 3021774"/>
                <a:gd name="connsiteY0" fmla="*/ 0 h 4611837"/>
                <a:gd name="connsiteX1" fmla="*/ 1790150 w 3021774"/>
                <a:gd name="connsiteY1" fmla="*/ 0 h 4611837"/>
                <a:gd name="connsiteX2" fmla="*/ 1788794 w 3021774"/>
                <a:gd name="connsiteY2" fmla="*/ 6774 h 4611837"/>
                <a:gd name="connsiteX3" fmla="*/ 1792859 w 3021774"/>
                <a:gd name="connsiteY3" fmla="*/ 51482 h 4611837"/>
                <a:gd name="connsiteX4" fmla="*/ 1792859 w 3021774"/>
                <a:gd name="connsiteY4" fmla="*/ 97546 h 4611837"/>
                <a:gd name="connsiteX5" fmla="*/ 1788794 w 3021774"/>
                <a:gd name="connsiteY5" fmla="*/ 177478 h 4611837"/>
                <a:gd name="connsiteX6" fmla="*/ 1773892 w 3021774"/>
                <a:gd name="connsiteY6" fmla="*/ 257411 h 4611837"/>
                <a:gd name="connsiteX7" fmla="*/ 1723764 w 3021774"/>
                <a:gd name="connsiteY7" fmla="*/ 214058 h 4611837"/>
                <a:gd name="connsiteX8" fmla="*/ 1654670 w 3021774"/>
                <a:gd name="connsiteY8" fmla="*/ 150383 h 4611837"/>
                <a:gd name="connsiteX9" fmla="*/ 1618090 w 3021774"/>
                <a:gd name="connsiteY9" fmla="*/ 102965 h 4611837"/>
                <a:gd name="connsiteX10" fmla="*/ 1607252 w 3021774"/>
                <a:gd name="connsiteY10" fmla="*/ 78578 h 4611837"/>
                <a:gd name="connsiteX11" fmla="*/ 1616736 w 3021774"/>
                <a:gd name="connsiteY11" fmla="*/ 117867 h 4611837"/>
                <a:gd name="connsiteX12" fmla="*/ 1654670 w 3021774"/>
                <a:gd name="connsiteY12" fmla="*/ 196446 h 4611837"/>
                <a:gd name="connsiteX13" fmla="*/ 1698024 w 3021774"/>
                <a:gd name="connsiteY13" fmla="*/ 275023 h 4611837"/>
                <a:gd name="connsiteX14" fmla="*/ 1719700 w 3021774"/>
                <a:gd name="connsiteY14" fmla="*/ 334634 h 4611837"/>
                <a:gd name="connsiteX15" fmla="*/ 1725119 w 3021774"/>
                <a:gd name="connsiteY15" fmla="*/ 373923 h 4611837"/>
                <a:gd name="connsiteX16" fmla="*/ 1723764 w 3021774"/>
                <a:gd name="connsiteY16" fmla="*/ 395600 h 4611837"/>
                <a:gd name="connsiteX17" fmla="*/ 1715636 w 3021774"/>
                <a:gd name="connsiteY17" fmla="*/ 433534 h 4611837"/>
                <a:gd name="connsiteX18" fmla="*/ 1681766 w 3021774"/>
                <a:gd name="connsiteY18" fmla="*/ 510758 h 4611837"/>
                <a:gd name="connsiteX19" fmla="*/ 1603188 w 3021774"/>
                <a:gd name="connsiteY19" fmla="*/ 623206 h 4611837"/>
                <a:gd name="connsiteX20" fmla="*/ 1542222 w 3021774"/>
                <a:gd name="connsiteY20" fmla="*/ 689591 h 4611837"/>
                <a:gd name="connsiteX21" fmla="*/ 1477192 w 3021774"/>
                <a:gd name="connsiteY21" fmla="*/ 757331 h 4611837"/>
                <a:gd name="connsiteX22" fmla="*/ 1328164 w 3021774"/>
                <a:gd name="connsiteY22" fmla="*/ 875197 h 4611837"/>
                <a:gd name="connsiteX23" fmla="*/ 1078882 w 3021774"/>
                <a:gd name="connsiteY23" fmla="*/ 1045902 h 4611837"/>
                <a:gd name="connsiteX24" fmla="*/ 921726 w 3021774"/>
                <a:gd name="connsiteY24" fmla="*/ 1162414 h 4611837"/>
                <a:gd name="connsiteX25" fmla="*/ 849922 w 3021774"/>
                <a:gd name="connsiteY25" fmla="*/ 1223380 h 4611837"/>
                <a:gd name="connsiteX26" fmla="*/ 734764 w 3021774"/>
                <a:gd name="connsiteY26" fmla="*/ 1348021 h 4611837"/>
                <a:gd name="connsiteX27" fmla="*/ 652122 w 3021774"/>
                <a:gd name="connsiteY27" fmla="*/ 1476726 h 4611837"/>
                <a:gd name="connsiteX28" fmla="*/ 599285 w 3021774"/>
                <a:gd name="connsiteY28" fmla="*/ 1612206 h 4611837"/>
                <a:gd name="connsiteX29" fmla="*/ 572189 w 3021774"/>
                <a:gd name="connsiteY29" fmla="*/ 1747685 h 4611837"/>
                <a:gd name="connsiteX30" fmla="*/ 570834 w 3021774"/>
                <a:gd name="connsiteY30" fmla="*/ 1887229 h 4611837"/>
                <a:gd name="connsiteX31" fmla="*/ 591156 w 3021774"/>
                <a:gd name="connsiteY31" fmla="*/ 2026773 h 4611837"/>
                <a:gd name="connsiteX32" fmla="*/ 633155 w 3021774"/>
                <a:gd name="connsiteY32" fmla="*/ 2167672 h 4611837"/>
                <a:gd name="connsiteX33" fmla="*/ 664315 w 3021774"/>
                <a:gd name="connsiteY33" fmla="*/ 2236766 h 4611837"/>
                <a:gd name="connsiteX34" fmla="*/ 587092 w 3021774"/>
                <a:gd name="connsiteY34" fmla="*/ 2213735 h 4611837"/>
                <a:gd name="connsiteX35" fmla="*/ 463805 w 3021774"/>
                <a:gd name="connsiteY35" fmla="*/ 2190703 h 4611837"/>
                <a:gd name="connsiteX36" fmla="*/ 385227 w 3021774"/>
                <a:gd name="connsiteY36" fmla="*/ 2171736 h 4611837"/>
                <a:gd name="connsiteX37" fmla="*/ 350003 w 3021774"/>
                <a:gd name="connsiteY37" fmla="*/ 2156833 h 4611837"/>
                <a:gd name="connsiteX38" fmla="*/ 469224 w 3021774"/>
                <a:gd name="connsiteY38" fmla="*/ 2236766 h 4611837"/>
                <a:gd name="connsiteX39" fmla="*/ 595220 w 3021774"/>
                <a:gd name="connsiteY39" fmla="*/ 2313989 h 4611837"/>
                <a:gd name="connsiteX40" fmla="*/ 658896 w 3021774"/>
                <a:gd name="connsiteY40" fmla="*/ 2346504 h 4611837"/>
                <a:gd name="connsiteX41" fmla="*/ 715797 w 3021774"/>
                <a:gd name="connsiteY41" fmla="*/ 2380374 h 4611837"/>
                <a:gd name="connsiteX42" fmla="*/ 740184 w 3021774"/>
                <a:gd name="connsiteY42" fmla="*/ 2406115 h 4611837"/>
                <a:gd name="connsiteX43" fmla="*/ 765925 w 3021774"/>
                <a:gd name="connsiteY43" fmla="*/ 2463017 h 4611837"/>
                <a:gd name="connsiteX44" fmla="*/ 775408 w 3021774"/>
                <a:gd name="connsiteY44" fmla="*/ 2491467 h 4611837"/>
                <a:gd name="connsiteX45" fmla="*/ 795730 w 3021774"/>
                <a:gd name="connsiteY45" fmla="*/ 2555143 h 4611837"/>
                <a:gd name="connsiteX46" fmla="*/ 818762 w 3021774"/>
                <a:gd name="connsiteY46" fmla="*/ 2682493 h 4611837"/>
                <a:gd name="connsiteX47" fmla="*/ 817407 w 3021774"/>
                <a:gd name="connsiteY47" fmla="*/ 2747524 h 4611837"/>
                <a:gd name="connsiteX48" fmla="*/ 809278 w 3021774"/>
                <a:gd name="connsiteY48" fmla="*/ 2812554 h 4611837"/>
                <a:gd name="connsiteX49" fmla="*/ 769989 w 3021774"/>
                <a:gd name="connsiteY49" fmla="*/ 2942614 h 4611837"/>
                <a:gd name="connsiteX50" fmla="*/ 725281 w 3021774"/>
                <a:gd name="connsiteY50" fmla="*/ 3072674 h 4611837"/>
                <a:gd name="connsiteX51" fmla="*/ 704959 w 3021774"/>
                <a:gd name="connsiteY51" fmla="*/ 3170220 h 4611837"/>
                <a:gd name="connsiteX52" fmla="*/ 702249 w 3021774"/>
                <a:gd name="connsiteY52" fmla="*/ 3237959 h 4611837"/>
                <a:gd name="connsiteX53" fmla="*/ 706314 w 3021774"/>
                <a:gd name="connsiteY53" fmla="*/ 3270474 h 4611837"/>
                <a:gd name="connsiteX54" fmla="*/ 717152 w 3021774"/>
                <a:gd name="connsiteY54" fmla="*/ 3324666 h 4611837"/>
                <a:gd name="connsiteX55" fmla="*/ 752377 w 3021774"/>
                <a:gd name="connsiteY55" fmla="*/ 3434404 h 4611837"/>
                <a:gd name="connsiteX56" fmla="*/ 824181 w 3021774"/>
                <a:gd name="connsiteY56" fmla="*/ 3592915 h 4611837"/>
                <a:gd name="connsiteX57" fmla="*/ 944758 w 3021774"/>
                <a:gd name="connsiteY57" fmla="*/ 3802909 h 4611837"/>
                <a:gd name="connsiteX58" fmla="*/ 1031464 w 3021774"/>
                <a:gd name="connsiteY58" fmla="*/ 3962774 h 4611837"/>
                <a:gd name="connsiteX59" fmla="*/ 1078882 w 3021774"/>
                <a:gd name="connsiteY59" fmla="*/ 4069803 h 4611837"/>
                <a:gd name="connsiteX60" fmla="*/ 1097849 w 3021774"/>
                <a:gd name="connsiteY60" fmla="*/ 4122640 h 4611837"/>
                <a:gd name="connsiteX61" fmla="*/ 919016 w 3021774"/>
                <a:gd name="connsiteY61" fmla="*/ 4126705 h 4611837"/>
                <a:gd name="connsiteX62" fmla="*/ 740184 w 3021774"/>
                <a:gd name="connsiteY62" fmla="*/ 4136188 h 4611837"/>
                <a:gd name="connsiteX63" fmla="*/ 692766 w 3021774"/>
                <a:gd name="connsiteY63" fmla="*/ 4140252 h 4611837"/>
                <a:gd name="connsiteX64" fmla="*/ 645348 w 3021774"/>
                <a:gd name="connsiteY64" fmla="*/ 4144317 h 4611837"/>
                <a:gd name="connsiteX65" fmla="*/ 597930 w 3021774"/>
                <a:gd name="connsiteY65" fmla="*/ 4149736 h 4611837"/>
                <a:gd name="connsiteX66" fmla="*/ 551867 w 3021774"/>
                <a:gd name="connsiteY66" fmla="*/ 4153800 h 4611837"/>
                <a:gd name="connsiteX67" fmla="*/ 459741 w 3021774"/>
                <a:gd name="connsiteY67" fmla="*/ 4164639 h 4611837"/>
                <a:gd name="connsiteX68" fmla="*/ 367615 w 3021774"/>
                <a:gd name="connsiteY68" fmla="*/ 4178187 h 4611837"/>
                <a:gd name="connsiteX69" fmla="*/ 278198 w 3021774"/>
                <a:gd name="connsiteY69" fmla="*/ 4191735 h 4611837"/>
                <a:gd name="connsiteX70" fmla="*/ 191492 w 3021774"/>
                <a:gd name="connsiteY70" fmla="*/ 4206638 h 4611837"/>
                <a:gd name="connsiteX71" fmla="*/ 106140 w 3021774"/>
                <a:gd name="connsiteY71" fmla="*/ 4224250 h 4611837"/>
                <a:gd name="connsiteX72" fmla="*/ 23497 w 3021774"/>
                <a:gd name="connsiteY72" fmla="*/ 4244572 h 4611837"/>
                <a:gd name="connsiteX73" fmla="*/ 0 w 3021774"/>
                <a:gd name="connsiteY73" fmla="*/ 4250546 h 4611837"/>
                <a:gd name="connsiteX74" fmla="*/ 0 w 3021774"/>
                <a:gd name="connsiteY74" fmla="*/ 4439694 h 4611837"/>
                <a:gd name="connsiteX75" fmla="*/ 2326 w 3021774"/>
                <a:gd name="connsiteY75" fmla="*/ 4439418 h 4611837"/>
                <a:gd name="connsiteX76" fmla="*/ 2326 w 3021774"/>
                <a:gd name="connsiteY76" fmla="*/ 4611837 h 4611837"/>
                <a:gd name="connsiteX77" fmla="*/ 2964034 w 3021774"/>
                <a:gd name="connsiteY77" fmla="*/ 4611837 h 4611837"/>
                <a:gd name="connsiteX78" fmla="*/ 3021774 w 3021774"/>
                <a:gd name="connsiteY78" fmla="*/ 4611837 h 4611837"/>
                <a:gd name="connsiteX79" fmla="*/ 3010820 w 3021774"/>
                <a:gd name="connsiteY79" fmla="*/ 4600883 h 4611837"/>
                <a:gd name="connsiteX80" fmla="*/ 2985078 w 3021774"/>
                <a:gd name="connsiteY80" fmla="*/ 4577851 h 4611837"/>
                <a:gd name="connsiteX81" fmla="*/ 2951208 w 3021774"/>
                <a:gd name="connsiteY81" fmla="*/ 4550755 h 4611837"/>
                <a:gd name="connsiteX82" fmla="*/ 2917339 w 3021774"/>
                <a:gd name="connsiteY82" fmla="*/ 4523659 h 4611837"/>
                <a:gd name="connsiteX83" fmla="*/ 2875340 w 3021774"/>
                <a:gd name="connsiteY83" fmla="*/ 4495209 h 4611837"/>
                <a:gd name="connsiteX84" fmla="*/ 2829277 w 3021774"/>
                <a:gd name="connsiteY84" fmla="*/ 4469468 h 4611837"/>
                <a:gd name="connsiteX85" fmla="*/ 2777795 w 3021774"/>
                <a:gd name="connsiteY85" fmla="*/ 4439662 h 4611837"/>
                <a:gd name="connsiteX86" fmla="*/ 2663992 w 3021774"/>
                <a:gd name="connsiteY86" fmla="*/ 4384116 h 4611837"/>
                <a:gd name="connsiteX87" fmla="*/ 2529867 w 3021774"/>
                <a:gd name="connsiteY87" fmla="*/ 4335343 h 4611837"/>
                <a:gd name="connsiteX88" fmla="*/ 2495998 w 3021774"/>
                <a:gd name="connsiteY88" fmla="*/ 4321795 h 4611837"/>
                <a:gd name="connsiteX89" fmla="*/ 2459418 w 3021774"/>
                <a:gd name="connsiteY89" fmla="*/ 4309602 h 4611837"/>
                <a:gd name="connsiteX90" fmla="*/ 2422838 w 3021774"/>
                <a:gd name="connsiteY90" fmla="*/ 4298764 h 4611837"/>
                <a:gd name="connsiteX91" fmla="*/ 2384904 w 3021774"/>
                <a:gd name="connsiteY91" fmla="*/ 4286570 h 4611837"/>
                <a:gd name="connsiteX92" fmla="*/ 2309036 w 3021774"/>
                <a:gd name="connsiteY92" fmla="*/ 4264894 h 4611837"/>
                <a:gd name="connsiteX93" fmla="*/ 2227748 w 3021774"/>
                <a:gd name="connsiteY93" fmla="*/ 4244572 h 4611837"/>
                <a:gd name="connsiteX94" fmla="*/ 2185750 w 3021774"/>
                <a:gd name="connsiteY94" fmla="*/ 4233733 h 4611837"/>
                <a:gd name="connsiteX95" fmla="*/ 2143751 w 3021774"/>
                <a:gd name="connsiteY95" fmla="*/ 4225605 h 4611837"/>
                <a:gd name="connsiteX96" fmla="*/ 2101752 w 3021774"/>
                <a:gd name="connsiteY96" fmla="*/ 4216121 h 4611837"/>
                <a:gd name="connsiteX97" fmla="*/ 2059754 w 3021774"/>
                <a:gd name="connsiteY97" fmla="*/ 4209347 h 4611837"/>
                <a:gd name="connsiteX98" fmla="*/ 1971692 w 3021774"/>
                <a:gd name="connsiteY98" fmla="*/ 4191735 h 4611837"/>
                <a:gd name="connsiteX99" fmla="*/ 1883630 w 3021774"/>
                <a:gd name="connsiteY99" fmla="*/ 4178187 h 4611837"/>
                <a:gd name="connsiteX100" fmla="*/ 1792859 w 3021774"/>
                <a:gd name="connsiteY100" fmla="*/ 4164639 h 4611837"/>
                <a:gd name="connsiteX101" fmla="*/ 1700733 w 3021774"/>
                <a:gd name="connsiteY101" fmla="*/ 4153800 h 4611837"/>
                <a:gd name="connsiteX102" fmla="*/ 1653315 w 3021774"/>
                <a:gd name="connsiteY102" fmla="*/ 4149736 h 4611837"/>
                <a:gd name="connsiteX103" fmla="*/ 1607252 w 3021774"/>
                <a:gd name="connsiteY103" fmla="*/ 4144317 h 4611837"/>
                <a:gd name="connsiteX104" fmla="*/ 1558480 w 3021774"/>
                <a:gd name="connsiteY104" fmla="*/ 4140252 h 4611837"/>
                <a:gd name="connsiteX105" fmla="*/ 1511062 w 3021774"/>
                <a:gd name="connsiteY105" fmla="*/ 4136188 h 4611837"/>
                <a:gd name="connsiteX106" fmla="*/ 1402678 w 3021774"/>
                <a:gd name="connsiteY106" fmla="*/ 4130769 h 4611837"/>
                <a:gd name="connsiteX107" fmla="*/ 1291585 w 3021774"/>
                <a:gd name="connsiteY107" fmla="*/ 4126705 h 4611837"/>
                <a:gd name="connsiteX108" fmla="*/ 1287520 w 3021774"/>
                <a:gd name="connsiteY108" fmla="*/ 4072513 h 4611837"/>
                <a:gd name="connsiteX109" fmla="*/ 1267199 w 3021774"/>
                <a:gd name="connsiteY109" fmla="*/ 3968194 h 4611837"/>
                <a:gd name="connsiteX110" fmla="*/ 1218426 w 3021774"/>
                <a:gd name="connsiteY110" fmla="*/ 3811037 h 4611837"/>
                <a:gd name="connsiteX111" fmla="*/ 1172363 w 3021774"/>
                <a:gd name="connsiteY111" fmla="*/ 3709428 h 4611837"/>
                <a:gd name="connsiteX112" fmla="*/ 1104623 w 3021774"/>
                <a:gd name="connsiteY112" fmla="*/ 3568529 h 4611837"/>
                <a:gd name="connsiteX113" fmla="*/ 1035529 w 3021774"/>
                <a:gd name="connsiteY113" fmla="*/ 3424921 h 4611837"/>
                <a:gd name="connsiteX114" fmla="*/ 1017916 w 3021774"/>
                <a:gd name="connsiteY114" fmla="*/ 3393761 h 4611837"/>
                <a:gd name="connsiteX115" fmla="*/ 990820 w 3021774"/>
                <a:gd name="connsiteY115" fmla="*/ 3340924 h 4611837"/>
                <a:gd name="connsiteX116" fmla="*/ 984046 w 3021774"/>
                <a:gd name="connsiteY116" fmla="*/ 3305699 h 4611837"/>
                <a:gd name="connsiteX117" fmla="*/ 986756 w 3021774"/>
                <a:gd name="connsiteY117" fmla="*/ 3290796 h 4611837"/>
                <a:gd name="connsiteX118" fmla="*/ 996240 w 3021774"/>
                <a:gd name="connsiteY118" fmla="*/ 3252862 h 4611837"/>
                <a:gd name="connsiteX119" fmla="*/ 1004368 w 3021774"/>
                <a:gd name="connsiteY119" fmla="*/ 3214928 h 4611837"/>
                <a:gd name="connsiteX120" fmla="*/ 1021981 w 3021774"/>
                <a:gd name="connsiteY120" fmla="*/ 3122802 h 4611837"/>
                <a:gd name="connsiteX121" fmla="*/ 1069399 w 3021774"/>
                <a:gd name="connsiteY121" fmla="*/ 2977839 h 4611837"/>
                <a:gd name="connsiteX122" fmla="*/ 1116816 w 3021774"/>
                <a:gd name="connsiteY122" fmla="*/ 2912809 h 4611837"/>
                <a:gd name="connsiteX123" fmla="*/ 1162880 w 3021774"/>
                <a:gd name="connsiteY123" fmla="*/ 2873519 h 4611837"/>
                <a:gd name="connsiteX124" fmla="*/ 1189975 w 3021774"/>
                <a:gd name="connsiteY124" fmla="*/ 2857262 h 4611837"/>
                <a:gd name="connsiteX125" fmla="*/ 1147977 w 3021774"/>
                <a:gd name="connsiteY125" fmla="*/ 2872165 h 4611837"/>
                <a:gd name="connsiteX126" fmla="*/ 1077527 w 3021774"/>
                <a:gd name="connsiteY126" fmla="*/ 2914163 h 4611837"/>
                <a:gd name="connsiteX127" fmla="*/ 1021981 w 3021774"/>
                <a:gd name="connsiteY127" fmla="*/ 2964291 h 4611837"/>
                <a:gd name="connsiteX128" fmla="*/ 977273 w 3021774"/>
                <a:gd name="connsiteY128" fmla="*/ 3017128 h 4611837"/>
                <a:gd name="connsiteX129" fmla="*/ 962370 w 3021774"/>
                <a:gd name="connsiteY129" fmla="*/ 3044224 h 4611837"/>
                <a:gd name="connsiteX130" fmla="*/ 975918 w 3021774"/>
                <a:gd name="connsiteY130" fmla="*/ 2969710 h 4611837"/>
                <a:gd name="connsiteX131" fmla="*/ 990820 w 3021774"/>
                <a:gd name="connsiteY131" fmla="*/ 2822037 h 4611837"/>
                <a:gd name="connsiteX132" fmla="*/ 986756 w 3021774"/>
                <a:gd name="connsiteY132" fmla="*/ 2677074 h 4611837"/>
                <a:gd name="connsiteX133" fmla="*/ 956951 w 3021774"/>
                <a:gd name="connsiteY133" fmla="*/ 2532111 h 4611837"/>
                <a:gd name="connsiteX134" fmla="*/ 925790 w 3021774"/>
                <a:gd name="connsiteY134" fmla="*/ 2458952 h 4611837"/>
                <a:gd name="connsiteX135" fmla="*/ 863470 w 3021774"/>
                <a:gd name="connsiteY135" fmla="*/ 2320763 h 4611837"/>
                <a:gd name="connsiteX136" fmla="*/ 761860 w 3021774"/>
                <a:gd name="connsiteY136" fmla="*/ 2116189 h 4611837"/>
                <a:gd name="connsiteX137" fmla="*/ 710378 w 3021774"/>
                <a:gd name="connsiteY137" fmla="*/ 1976646 h 4611837"/>
                <a:gd name="connsiteX138" fmla="*/ 692766 w 3021774"/>
                <a:gd name="connsiteY138" fmla="*/ 1906196 h 4611837"/>
                <a:gd name="connsiteX139" fmla="*/ 681927 w 3021774"/>
                <a:gd name="connsiteY139" fmla="*/ 1839811 h 4611837"/>
                <a:gd name="connsiteX140" fmla="*/ 681927 w 3021774"/>
                <a:gd name="connsiteY140" fmla="*/ 1705687 h 4611837"/>
                <a:gd name="connsiteX141" fmla="*/ 711733 w 3021774"/>
                <a:gd name="connsiteY141" fmla="*/ 1571562 h 4611837"/>
                <a:gd name="connsiteX142" fmla="*/ 775408 w 3021774"/>
                <a:gd name="connsiteY142" fmla="*/ 1441502 h 4611837"/>
                <a:gd name="connsiteX143" fmla="*/ 821471 w 3021774"/>
                <a:gd name="connsiteY143" fmla="*/ 1380536 h 4611837"/>
                <a:gd name="connsiteX144" fmla="*/ 868889 w 3021774"/>
                <a:gd name="connsiteY144" fmla="*/ 1323635 h 4611837"/>
                <a:gd name="connsiteX145" fmla="*/ 924436 w 3021774"/>
                <a:gd name="connsiteY145" fmla="*/ 1269443 h 4611837"/>
                <a:gd name="connsiteX146" fmla="*/ 939338 w 3021774"/>
                <a:gd name="connsiteY146" fmla="*/ 1254540 h 4611837"/>
                <a:gd name="connsiteX147" fmla="*/ 966434 w 3021774"/>
                <a:gd name="connsiteY147" fmla="*/ 1236928 h 4611837"/>
                <a:gd name="connsiteX148" fmla="*/ 994885 w 3021774"/>
                <a:gd name="connsiteY148" fmla="*/ 1238282 h 4611837"/>
                <a:gd name="connsiteX149" fmla="*/ 1040948 w 3021774"/>
                <a:gd name="connsiteY149" fmla="*/ 1249121 h 4611837"/>
                <a:gd name="connsiteX150" fmla="*/ 1088366 w 3021774"/>
                <a:gd name="connsiteY150" fmla="*/ 1246411 h 4611837"/>
                <a:gd name="connsiteX151" fmla="*/ 1130364 w 3021774"/>
                <a:gd name="connsiteY151" fmla="*/ 1236928 h 4611837"/>
                <a:gd name="connsiteX152" fmla="*/ 1203523 w 3021774"/>
                <a:gd name="connsiteY152" fmla="*/ 1205767 h 4611837"/>
                <a:gd name="connsiteX153" fmla="*/ 1260425 w 3021774"/>
                <a:gd name="connsiteY153" fmla="*/ 1166478 h 4611837"/>
                <a:gd name="connsiteX154" fmla="*/ 1306488 w 3021774"/>
                <a:gd name="connsiteY154" fmla="*/ 1119061 h 4611837"/>
                <a:gd name="connsiteX155" fmla="*/ 1321390 w 3021774"/>
                <a:gd name="connsiteY155" fmla="*/ 1093319 h 4611837"/>
                <a:gd name="connsiteX156" fmla="*/ 1260425 w 3021774"/>
                <a:gd name="connsiteY156" fmla="*/ 1124480 h 4611837"/>
                <a:gd name="connsiteX157" fmla="*/ 1139848 w 3021774"/>
                <a:gd name="connsiteY157" fmla="*/ 1167833 h 4611837"/>
                <a:gd name="connsiteX158" fmla="*/ 1055851 w 3021774"/>
                <a:gd name="connsiteY158" fmla="*/ 1185445 h 4611837"/>
                <a:gd name="connsiteX159" fmla="*/ 1017916 w 3021774"/>
                <a:gd name="connsiteY159" fmla="*/ 1186800 h 4611837"/>
                <a:gd name="connsiteX160" fmla="*/ 1087011 w 3021774"/>
                <a:gd name="connsiteY160" fmla="*/ 1151576 h 4611837"/>
                <a:gd name="connsiteX161" fmla="*/ 1218426 w 3021774"/>
                <a:gd name="connsiteY161" fmla="*/ 1072998 h 4611837"/>
                <a:gd name="connsiteX162" fmla="*/ 1341712 w 3021774"/>
                <a:gd name="connsiteY162" fmla="*/ 984936 h 4611837"/>
                <a:gd name="connsiteX163" fmla="*/ 1451451 w 3021774"/>
                <a:gd name="connsiteY163" fmla="*/ 891455 h 4611837"/>
                <a:gd name="connsiteX164" fmla="*/ 1548996 w 3021774"/>
                <a:gd name="connsiteY164" fmla="*/ 791200 h 4611837"/>
                <a:gd name="connsiteX165" fmla="*/ 1632993 w 3021774"/>
                <a:gd name="connsiteY165" fmla="*/ 688236 h 4611837"/>
                <a:gd name="connsiteX166" fmla="*/ 1704797 w 3021774"/>
                <a:gd name="connsiteY166" fmla="*/ 582562 h 4611837"/>
                <a:gd name="connsiteX167" fmla="*/ 1760344 w 3021774"/>
                <a:gd name="connsiteY167" fmla="*/ 475533 h 4611837"/>
                <a:gd name="connsiteX168" fmla="*/ 1779311 w 3021774"/>
                <a:gd name="connsiteY168" fmla="*/ 422696 h 4611837"/>
                <a:gd name="connsiteX169" fmla="*/ 1798278 w 3021774"/>
                <a:gd name="connsiteY169" fmla="*/ 361730 h 4611837"/>
                <a:gd name="connsiteX170" fmla="*/ 1821310 w 3021774"/>
                <a:gd name="connsiteY170" fmla="*/ 241154 h 4611837"/>
                <a:gd name="connsiteX171" fmla="*/ 1825374 w 3021774"/>
                <a:gd name="connsiteY171" fmla="*/ 178833 h 4611837"/>
                <a:gd name="connsiteX172" fmla="*/ 1822664 w 3021774"/>
                <a:gd name="connsiteY172" fmla="*/ 124641 h 4611837"/>
                <a:gd name="connsiteX173" fmla="*/ 1818600 w 3021774"/>
                <a:gd name="connsiteY173" fmla="*/ 69095 h 4611837"/>
                <a:gd name="connsiteX174" fmla="*/ 1817245 w 3021774"/>
                <a:gd name="connsiteY174" fmla="*/ 32515 h 461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3021774" h="4611837">
                  <a:moveTo>
                    <a:pt x="1807762" y="0"/>
                  </a:moveTo>
                  <a:lnTo>
                    <a:pt x="1790150" y="0"/>
                  </a:lnTo>
                  <a:lnTo>
                    <a:pt x="1788794" y="6774"/>
                  </a:lnTo>
                  <a:lnTo>
                    <a:pt x="1792859" y="51482"/>
                  </a:lnTo>
                  <a:lnTo>
                    <a:pt x="1792859" y="97546"/>
                  </a:lnTo>
                  <a:lnTo>
                    <a:pt x="1788794" y="177478"/>
                  </a:lnTo>
                  <a:lnTo>
                    <a:pt x="1773892" y="257411"/>
                  </a:lnTo>
                  <a:lnTo>
                    <a:pt x="1723764" y="214058"/>
                  </a:lnTo>
                  <a:lnTo>
                    <a:pt x="1654670" y="150383"/>
                  </a:lnTo>
                  <a:lnTo>
                    <a:pt x="1618090" y="102965"/>
                  </a:lnTo>
                  <a:lnTo>
                    <a:pt x="1607252" y="78578"/>
                  </a:lnTo>
                  <a:lnTo>
                    <a:pt x="1616736" y="117867"/>
                  </a:lnTo>
                  <a:lnTo>
                    <a:pt x="1654670" y="196446"/>
                  </a:lnTo>
                  <a:lnTo>
                    <a:pt x="1698024" y="275023"/>
                  </a:lnTo>
                  <a:lnTo>
                    <a:pt x="1719700" y="334634"/>
                  </a:lnTo>
                  <a:lnTo>
                    <a:pt x="1725119" y="373923"/>
                  </a:lnTo>
                  <a:lnTo>
                    <a:pt x="1723764" y="395600"/>
                  </a:lnTo>
                  <a:lnTo>
                    <a:pt x="1715636" y="433534"/>
                  </a:lnTo>
                  <a:lnTo>
                    <a:pt x="1681766" y="510758"/>
                  </a:lnTo>
                  <a:lnTo>
                    <a:pt x="1603188" y="623206"/>
                  </a:lnTo>
                  <a:lnTo>
                    <a:pt x="1542222" y="689591"/>
                  </a:lnTo>
                  <a:lnTo>
                    <a:pt x="1477192" y="757331"/>
                  </a:lnTo>
                  <a:lnTo>
                    <a:pt x="1328164" y="875197"/>
                  </a:lnTo>
                  <a:lnTo>
                    <a:pt x="1078882" y="1045902"/>
                  </a:lnTo>
                  <a:lnTo>
                    <a:pt x="921726" y="1162414"/>
                  </a:lnTo>
                  <a:lnTo>
                    <a:pt x="849922" y="1223380"/>
                  </a:lnTo>
                  <a:lnTo>
                    <a:pt x="734764" y="1348021"/>
                  </a:lnTo>
                  <a:lnTo>
                    <a:pt x="652122" y="1476726"/>
                  </a:lnTo>
                  <a:lnTo>
                    <a:pt x="599285" y="1612206"/>
                  </a:lnTo>
                  <a:lnTo>
                    <a:pt x="572189" y="1747685"/>
                  </a:lnTo>
                  <a:lnTo>
                    <a:pt x="570834" y="1887229"/>
                  </a:lnTo>
                  <a:lnTo>
                    <a:pt x="591156" y="2026773"/>
                  </a:lnTo>
                  <a:lnTo>
                    <a:pt x="633155" y="2167672"/>
                  </a:lnTo>
                  <a:lnTo>
                    <a:pt x="664315" y="2236766"/>
                  </a:lnTo>
                  <a:lnTo>
                    <a:pt x="587092" y="2213735"/>
                  </a:lnTo>
                  <a:lnTo>
                    <a:pt x="463805" y="2190703"/>
                  </a:lnTo>
                  <a:lnTo>
                    <a:pt x="385227" y="2171736"/>
                  </a:lnTo>
                  <a:lnTo>
                    <a:pt x="350003" y="2156833"/>
                  </a:lnTo>
                  <a:lnTo>
                    <a:pt x="469224" y="2236766"/>
                  </a:lnTo>
                  <a:lnTo>
                    <a:pt x="595220" y="2313989"/>
                  </a:lnTo>
                  <a:lnTo>
                    <a:pt x="658896" y="2346504"/>
                  </a:lnTo>
                  <a:lnTo>
                    <a:pt x="715797" y="2380374"/>
                  </a:lnTo>
                  <a:lnTo>
                    <a:pt x="740184" y="2406115"/>
                  </a:lnTo>
                  <a:lnTo>
                    <a:pt x="765925" y="2463017"/>
                  </a:lnTo>
                  <a:lnTo>
                    <a:pt x="775408" y="2491467"/>
                  </a:lnTo>
                  <a:lnTo>
                    <a:pt x="795730" y="2555143"/>
                  </a:lnTo>
                  <a:lnTo>
                    <a:pt x="818762" y="2682493"/>
                  </a:lnTo>
                  <a:lnTo>
                    <a:pt x="817407" y="2747524"/>
                  </a:lnTo>
                  <a:lnTo>
                    <a:pt x="809278" y="2812554"/>
                  </a:lnTo>
                  <a:lnTo>
                    <a:pt x="769989" y="2942614"/>
                  </a:lnTo>
                  <a:lnTo>
                    <a:pt x="725281" y="3072674"/>
                  </a:lnTo>
                  <a:lnTo>
                    <a:pt x="704959" y="3170220"/>
                  </a:lnTo>
                  <a:lnTo>
                    <a:pt x="702249" y="3237959"/>
                  </a:lnTo>
                  <a:lnTo>
                    <a:pt x="706314" y="3270474"/>
                  </a:lnTo>
                  <a:lnTo>
                    <a:pt x="717152" y="3324666"/>
                  </a:lnTo>
                  <a:lnTo>
                    <a:pt x="752377" y="3434404"/>
                  </a:lnTo>
                  <a:lnTo>
                    <a:pt x="824181" y="3592915"/>
                  </a:lnTo>
                  <a:lnTo>
                    <a:pt x="944758" y="3802909"/>
                  </a:lnTo>
                  <a:lnTo>
                    <a:pt x="1031464" y="3962774"/>
                  </a:lnTo>
                  <a:lnTo>
                    <a:pt x="1078882" y="4069803"/>
                  </a:lnTo>
                  <a:lnTo>
                    <a:pt x="1097849" y="4122640"/>
                  </a:lnTo>
                  <a:lnTo>
                    <a:pt x="919016" y="4126705"/>
                  </a:lnTo>
                  <a:lnTo>
                    <a:pt x="740184" y="4136188"/>
                  </a:lnTo>
                  <a:lnTo>
                    <a:pt x="692766" y="4140252"/>
                  </a:lnTo>
                  <a:lnTo>
                    <a:pt x="645348" y="4144317"/>
                  </a:lnTo>
                  <a:lnTo>
                    <a:pt x="597930" y="4149736"/>
                  </a:lnTo>
                  <a:lnTo>
                    <a:pt x="551867" y="4153800"/>
                  </a:lnTo>
                  <a:lnTo>
                    <a:pt x="459741" y="4164639"/>
                  </a:lnTo>
                  <a:lnTo>
                    <a:pt x="367615" y="4178187"/>
                  </a:lnTo>
                  <a:lnTo>
                    <a:pt x="278198" y="4191735"/>
                  </a:lnTo>
                  <a:lnTo>
                    <a:pt x="191492" y="4206638"/>
                  </a:lnTo>
                  <a:lnTo>
                    <a:pt x="106140" y="4224250"/>
                  </a:lnTo>
                  <a:lnTo>
                    <a:pt x="23497" y="4244572"/>
                  </a:lnTo>
                  <a:lnTo>
                    <a:pt x="0" y="4250546"/>
                  </a:lnTo>
                  <a:lnTo>
                    <a:pt x="0" y="4439694"/>
                  </a:lnTo>
                  <a:lnTo>
                    <a:pt x="2326" y="4439418"/>
                  </a:lnTo>
                  <a:lnTo>
                    <a:pt x="2326" y="4611837"/>
                  </a:lnTo>
                  <a:lnTo>
                    <a:pt x="2964034" y="4611837"/>
                  </a:lnTo>
                  <a:lnTo>
                    <a:pt x="3021774" y="4611837"/>
                  </a:lnTo>
                  <a:lnTo>
                    <a:pt x="3010820" y="4600883"/>
                  </a:lnTo>
                  <a:lnTo>
                    <a:pt x="2985078" y="4577851"/>
                  </a:lnTo>
                  <a:lnTo>
                    <a:pt x="2951208" y="4550755"/>
                  </a:lnTo>
                  <a:lnTo>
                    <a:pt x="2917339" y="4523659"/>
                  </a:lnTo>
                  <a:lnTo>
                    <a:pt x="2875340" y="4495209"/>
                  </a:lnTo>
                  <a:lnTo>
                    <a:pt x="2829277" y="4469468"/>
                  </a:lnTo>
                  <a:lnTo>
                    <a:pt x="2777795" y="4439662"/>
                  </a:lnTo>
                  <a:lnTo>
                    <a:pt x="2663992" y="4384116"/>
                  </a:lnTo>
                  <a:lnTo>
                    <a:pt x="2529867" y="4335343"/>
                  </a:lnTo>
                  <a:lnTo>
                    <a:pt x="2495998" y="4321795"/>
                  </a:lnTo>
                  <a:lnTo>
                    <a:pt x="2459418" y="4309602"/>
                  </a:lnTo>
                  <a:lnTo>
                    <a:pt x="2422838" y="4298764"/>
                  </a:lnTo>
                  <a:lnTo>
                    <a:pt x="2384904" y="4286570"/>
                  </a:lnTo>
                  <a:lnTo>
                    <a:pt x="2309036" y="4264894"/>
                  </a:lnTo>
                  <a:lnTo>
                    <a:pt x="2227748" y="4244572"/>
                  </a:lnTo>
                  <a:lnTo>
                    <a:pt x="2185750" y="4233733"/>
                  </a:lnTo>
                  <a:lnTo>
                    <a:pt x="2143751" y="4225605"/>
                  </a:lnTo>
                  <a:lnTo>
                    <a:pt x="2101752" y="4216121"/>
                  </a:lnTo>
                  <a:lnTo>
                    <a:pt x="2059754" y="4209347"/>
                  </a:lnTo>
                  <a:lnTo>
                    <a:pt x="1971692" y="4191735"/>
                  </a:lnTo>
                  <a:lnTo>
                    <a:pt x="1883630" y="4178187"/>
                  </a:lnTo>
                  <a:lnTo>
                    <a:pt x="1792859" y="4164639"/>
                  </a:lnTo>
                  <a:lnTo>
                    <a:pt x="1700733" y="4153800"/>
                  </a:lnTo>
                  <a:lnTo>
                    <a:pt x="1653315" y="4149736"/>
                  </a:lnTo>
                  <a:lnTo>
                    <a:pt x="1607252" y="4144317"/>
                  </a:lnTo>
                  <a:lnTo>
                    <a:pt x="1558480" y="4140252"/>
                  </a:lnTo>
                  <a:lnTo>
                    <a:pt x="1511062" y="4136188"/>
                  </a:lnTo>
                  <a:lnTo>
                    <a:pt x="1402678" y="4130769"/>
                  </a:lnTo>
                  <a:lnTo>
                    <a:pt x="1291585" y="4126705"/>
                  </a:lnTo>
                  <a:lnTo>
                    <a:pt x="1287520" y="4072513"/>
                  </a:lnTo>
                  <a:lnTo>
                    <a:pt x="1267199" y="3968194"/>
                  </a:lnTo>
                  <a:lnTo>
                    <a:pt x="1218426" y="3811037"/>
                  </a:lnTo>
                  <a:lnTo>
                    <a:pt x="1172363" y="3709428"/>
                  </a:lnTo>
                  <a:lnTo>
                    <a:pt x="1104623" y="3568529"/>
                  </a:lnTo>
                  <a:lnTo>
                    <a:pt x="1035529" y="3424921"/>
                  </a:lnTo>
                  <a:lnTo>
                    <a:pt x="1017916" y="3393761"/>
                  </a:lnTo>
                  <a:lnTo>
                    <a:pt x="990820" y="3340924"/>
                  </a:lnTo>
                  <a:lnTo>
                    <a:pt x="984046" y="3305699"/>
                  </a:lnTo>
                  <a:lnTo>
                    <a:pt x="986756" y="3290796"/>
                  </a:lnTo>
                  <a:lnTo>
                    <a:pt x="996240" y="3252862"/>
                  </a:lnTo>
                  <a:lnTo>
                    <a:pt x="1004368" y="3214928"/>
                  </a:lnTo>
                  <a:lnTo>
                    <a:pt x="1021981" y="3122802"/>
                  </a:lnTo>
                  <a:lnTo>
                    <a:pt x="1069399" y="2977839"/>
                  </a:lnTo>
                  <a:lnTo>
                    <a:pt x="1116816" y="2912809"/>
                  </a:lnTo>
                  <a:lnTo>
                    <a:pt x="1162880" y="2873519"/>
                  </a:lnTo>
                  <a:lnTo>
                    <a:pt x="1189975" y="2857262"/>
                  </a:lnTo>
                  <a:lnTo>
                    <a:pt x="1147977" y="2872165"/>
                  </a:lnTo>
                  <a:lnTo>
                    <a:pt x="1077527" y="2914163"/>
                  </a:lnTo>
                  <a:lnTo>
                    <a:pt x="1021981" y="2964291"/>
                  </a:lnTo>
                  <a:lnTo>
                    <a:pt x="977273" y="3017128"/>
                  </a:lnTo>
                  <a:lnTo>
                    <a:pt x="962370" y="3044224"/>
                  </a:lnTo>
                  <a:lnTo>
                    <a:pt x="975918" y="2969710"/>
                  </a:lnTo>
                  <a:lnTo>
                    <a:pt x="990820" y="2822037"/>
                  </a:lnTo>
                  <a:lnTo>
                    <a:pt x="986756" y="2677074"/>
                  </a:lnTo>
                  <a:lnTo>
                    <a:pt x="956951" y="2532111"/>
                  </a:lnTo>
                  <a:lnTo>
                    <a:pt x="925790" y="2458952"/>
                  </a:lnTo>
                  <a:lnTo>
                    <a:pt x="863470" y="2320763"/>
                  </a:lnTo>
                  <a:lnTo>
                    <a:pt x="761860" y="2116189"/>
                  </a:lnTo>
                  <a:lnTo>
                    <a:pt x="710378" y="1976646"/>
                  </a:lnTo>
                  <a:lnTo>
                    <a:pt x="692766" y="1906196"/>
                  </a:lnTo>
                  <a:lnTo>
                    <a:pt x="681927" y="1839811"/>
                  </a:lnTo>
                  <a:lnTo>
                    <a:pt x="681927" y="1705687"/>
                  </a:lnTo>
                  <a:lnTo>
                    <a:pt x="711733" y="1571562"/>
                  </a:lnTo>
                  <a:lnTo>
                    <a:pt x="775408" y="1441502"/>
                  </a:lnTo>
                  <a:lnTo>
                    <a:pt x="821471" y="1380536"/>
                  </a:lnTo>
                  <a:lnTo>
                    <a:pt x="868889" y="1323635"/>
                  </a:lnTo>
                  <a:lnTo>
                    <a:pt x="924436" y="1269443"/>
                  </a:lnTo>
                  <a:lnTo>
                    <a:pt x="939338" y="1254540"/>
                  </a:lnTo>
                  <a:lnTo>
                    <a:pt x="966434" y="1236928"/>
                  </a:lnTo>
                  <a:lnTo>
                    <a:pt x="994885" y="1238282"/>
                  </a:lnTo>
                  <a:lnTo>
                    <a:pt x="1040948" y="1249121"/>
                  </a:lnTo>
                  <a:lnTo>
                    <a:pt x="1088366" y="1246411"/>
                  </a:lnTo>
                  <a:lnTo>
                    <a:pt x="1130364" y="1236928"/>
                  </a:lnTo>
                  <a:lnTo>
                    <a:pt x="1203523" y="1205767"/>
                  </a:lnTo>
                  <a:lnTo>
                    <a:pt x="1260425" y="1166478"/>
                  </a:lnTo>
                  <a:lnTo>
                    <a:pt x="1306488" y="1119061"/>
                  </a:lnTo>
                  <a:lnTo>
                    <a:pt x="1321390" y="1093319"/>
                  </a:lnTo>
                  <a:lnTo>
                    <a:pt x="1260425" y="1124480"/>
                  </a:lnTo>
                  <a:lnTo>
                    <a:pt x="1139848" y="1167833"/>
                  </a:lnTo>
                  <a:lnTo>
                    <a:pt x="1055851" y="1185445"/>
                  </a:lnTo>
                  <a:lnTo>
                    <a:pt x="1017916" y="1186800"/>
                  </a:lnTo>
                  <a:lnTo>
                    <a:pt x="1087011" y="1151576"/>
                  </a:lnTo>
                  <a:lnTo>
                    <a:pt x="1218426" y="1072998"/>
                  </a:lnTo>
                  <a:lnTo>
                    <a:pt x="1341712" y="984936"/>
                  </a:lnTo>
                  <a:lnTo>
                    <a:pt x="1451451" y="891455"/>
                  </a:lnTo>
                  <a:lnTo>
                    <a:pt x="1548996" y="791200"/>
                  </a:lnTo>
                  <a:lnTo>
                    <a:pt x="1632993" y="688236"/>
                  </a:lnTo>
                  <a:lnTo>
                    <a:pt x="1704797" y="582562"/>
                  </a:lnTo>
                  <a:lnTo>
                    <a:pt x="1760344" y="475533"/>
                  </a:lnTo>
                  <a:lnTo>
                    <a:pt x="1779311" y="422696"/>
                  </a:lnTo>
                  <a:lnTo>
                    <a:pt x="1798278" y="361730"/>
                  </a:lnTo>
                  <a:lnTo>
                    <a:pt x="1821310" y="241154"/>
                  </a:lnTo>
                  <a:lnTo>
                    <a:pt x="1825374" y="178833"/>
                  </a:lnTo>
                  <a:lnTo>
                    <a:pt x="1822664" y="124641"/>
                  </a:lnTo>
                  <a:lnTo>
                    <a:pt x="1818600" y="69095"/>
                  </a:lnTo>
                  <a:lnTo>
                    <a:pt x="1817245" y="32515"/>
                  </a:lnTo>
                  <a:close/>
                </a:path>
              </a:pathLst>
            </a:custGeom>
            <a:solidFill>
              <a:srgbClr val="1C1B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4" name="그룹 103"/>
            <p:cNvGrpSpPr/>
            <p:nvPr/>
          </p:nvGrpSpPr>
          <p:grpSpPr>
            <a:xfrm>
              <a:off x="10030736" y="5822904"/>
              <a:ext cx="1034963" cy="823656"/>
              <a:chOff x="9642005" y="5927062"/>
              <a:chExt cx="1169767" cy="930938"/>
            </a:xfrm>
          </p:grpSpPr>
          <p:sp>
            <p:nvSpPr>
              <p:cNvPr id="96" name="Freeform 30"/>
              <p:cNvSpPr>
                <a:spLocks/>
              </p:cNvSpPr>
              <p:nvPr/>
            </p:nvSpPr>
            <p:spPr bwMode="auto">
              <a:xfrm flipH="1">
                <a:off x="9989393" y="5927062"/>
                <a:ext cx="474992" cy="462041"/>
              </a:xfrm>
              <a:custGeom>
                <a:avLst/>
                <a:gdLst>
                  <a:gd name="T0" fmla="*/ 579 w 3740"/>
                  <a:gd name="T1" fmla="*/ 3639 h 3639"/>
                  <a:gd name="T2" fmla="*/ 485 w 3740"/>
                  <a:gd name="T3" fmla="*/ 3422 h 3639"/>
                  <a:gd name="T4" fmla="*/ 324 w 3740"/>
                  <a:gd name="T5" fmla="*/ 3007 h 3639"/>
                  <a:gd name="T6" fmla="*/ 196 w 3740"/>
                  <a:gd name="T7" fmla="*/ 2619 h 3639"/>
                  <a:gd name="T8" fmla="*/ 98 w 3740"/>
                  <a:gd name="T9" fmla="*/ 2254 h 3639"/>
                  <a:gd name="T10" fmla="*/ 47 w 3740"/>
                  <a:gd name="T11" fmla="*/ 2000 h 3639"/>
                  <a:gd name="T12" fmla="*/ 23 w 3740"/>
                  <a:gd name="T13" fmla="*/ 1837 h 3639"/>
                  <a:gd name="T14" fmla="*/ 7 w 3740"/>
                  <a:gd name="T15" fmla="*/ 1680 h 3639"/>
                  <a:gd name="T16" fmla="*/ 0 w 3740"/>
                  <a:gd name="T17" fmla="*/ 1530 h 3639"/>
                  <a:gd name="T18" fmla="*/ 1 w 3740"/>
                  <a:gd name="T19" fmla="*/ 1388 h 3639"/>
                  <a:gd name="T20" fmla="*/ 11 w 3740"/>
                  <a:gd name="T21" fmla="*/ 1252 h 3639"/>
                  <a:gd name="T22" fmla="*/ 30 w 3740"/>
                  <a:gd name="T23" fmla="*/ 1123 h 3639"/>
                  <a:gd name="T24" fmla="*/ 59 w 3740"/>
                  <a:gd name="T25" fmla="*/ 1000 h 3639"/>
                  <a:gd name="T26" fmla="*/ 95 w 3740"/>
                  <a:gd name="T27" fmla="*/ 885 h 3639"/>
                  <a:gd name="T28" fmla="*/ 141 w 3740"/>
                  <a:gd name="T29" fmla="*/ 776 h 3639"/>
                  <a:gd name="T30" fmla="*/ 196 w 3740"/>
                  <a:gd name="T31" fmla="*/ 673 h 3639"/>
                  <a:gd name="T32" fmla="*/ 259 w 3740"/>
                  <a:gd name="T33" fmla="*/ 578 h 3639"/>
                  <a:gd name="T34" fmla="*/ 333 w 3740"/>
                  <a:gd name="T35" fmla="*/ 491 h 3639"/>
                  <a:gd name="T36" fmla="*/ 415 w 3740"/>
                  <a:gd name="T37" fmla="*/ 410 h 3639"/>
                  <a:gd name="T38" fmla="*/ 507 w 3740"/>
                  <a:gd name="T39" fmla="*/ 337 h 3639"/>
                  <a:gd name="T40" fmla="*/ 609 w 3740"/>
                  <a:gd name="T41" fmla="*/ 270 h 3639"/>
                  <a:gd name="T42" fmla="*/ 720 w 3740"/>
                  <a:gd name="T43" fmla="*/ 210 h 3639"/>
                  <a:gd name="T44" fmla="*/ 841 w 3740"/>
                  <a:gd name="T45" fmla="*/ 158 h 3639"/>
                  <a:gd name="T46" fmla="*/ 972 w 3740"/>
                  <a:gd name="T47" fmla="*/ 113 h 3639"/>
                  <a:gd name="T48" fmla="*/ 1111 w 3740"/>
                  <a:gd name="T49" fmla="*/ 76 h 3639"/>
                  <a:gd name="T50" fmla="*/ 1263 w 3740"/>
                  <a:gd name="T51" fmla="*/ 46 h 3639"/>
                  <a:gd name="T52" fmla="*/ 1424 w 3740"/>
                  <a:gd name="T53" fmla="*/ 24 h 3639"/>
                  <a:gd name="T54" fmla="*/ 1594 w 3740"/>
                  <a:gd name="T55" fmla="*/ 8 h 3639"/>
                  <a:gd name="T56" fmla="*/ 1775 w 3740"/>
                  <a:gd name="T57" fmla="*/ 1 h 3639"/>
                  <a:gd name="T58" fmla="*/ 1870 w 3740"/>
                  <a:gd name="T59" fmla="*/ 0 h 3639"/>
                  <a:gd name="T60" fmla="*/ 1965 w 3740"/>
                  <a:gd name="T61" fmla="*/ 1 h 3639"/>
                  <a:gd name="T62" fmla="*/ 2147 w 3740"/>
                  <a:gd name="T63" fmla="*/ 8 h 3639"/>
                  <a:gd name="T64" fmla="*/ 2317 w 3740"/>
                  <a:gd name="T65" fmla="*/ 24 h 3639"/>
                  <a:gd name="T66" fmla="*/ 2478 w 3740"/>
                  <a:gd name="T67" fmla="*/ 46 h 3639"/>
                  <a:gd name="T68" fmla="*/ 2629 w 3740"/>
                  <a:gd name="T69" fmla="*/ 76 h 3639"/>
                  <a:gd name="T70" fmla="*/ 2769 w 3740"/>
                  <a:gd name="T71" fmla="*/ 113 h 3639"/>
                  <a:gd name="T72" fmla="*/ 2900 w 3740"/>
                  <a:gd name="T73" fmla="*/ 158 h 3639"/>
                  <a:gd name="T74" fmla="*/ 3021 w 3740"/>
                  <a:gd name="T75" fmla="*/ 210 h 3639"/>
                  <a:gd name="T76" fmla="*/ 3131 w 3740"/>
                  <a:gd name="T77" fmla="*/ 270 h 3639"/>
                  <a:gd name="T78" fmla="*/ 3234 w 3740"/>
                  <a:gd name="T79" fmla="*/ 337 h 3639"/>
                  <a:gd name="T80" fmla="*/ 3326 w 3740"/>
                  <a:gd name="T81" fmla="*/ 410 h 3639"/>
                  <a:gd name="T82" fmla="*/ 3408 w 3740"/>
                  <a:gd name="T83" fmla="*/ 491 h 3639"/>
                  <a:gd name="T84" fmla="*/ 3481 w 3740"/>
                  <a:gd name="T85" fmla="*/ 578 h 3639"/>
                  <a:gd name="T86" fmla="*/ 3545 w 3740"/>
                  <a:gd name="T87" fmla="*/ 673 h 3639"/>
                  <a:gd name="T88" fmla="*/ 3599 w 3740"/>
                  <a:gd name="T89" fmla="*/ 776 h 3639"/>
                  <a:gd name="T90" fmla="*/ 3645 w 3740"/>
                  <a:gd name="T91" fmla="*/ 885 h 3639"/>
                  <a:gd name="T92" fmla="*/ 3681 w 3740"/>
                  <a:gd name="T93" fmla="*/ 1000 h 3639"/>
                  <a:gd name="T94" fmla="*/ 3710 w 3740"/>
                  <a:gd name="T95" fmla="*/ 1123 h 3639"/>
                  <a:gd name="T96" fmla="*/ 3729 w 3740"/>
                  <a:gd name="T97" fmla="*/ 1252 h 3639"/>
                  <a:gd name="T98" fmla="*/ 3739 w 3740"/>
                  <a:gd name="T99" fmla="*/ 1388 h 3639"/>
                  <a:gd name="T100" fmla="*/ 3740 w 3740"/>
                  <a:gd name="T101" fmla="*/ 1530 h 3639"/>
                  <a:gd name="T102" fmla="*/ 3733 w 3740"/>
                  <a:gd name="T103" fmla="*/ 1680 h 3639"/>
                  <a:gd name="T104" fmla="*/ 3717 w 3740"/>
                  <a:gd name="T105" fmla="*/ 1837 h 3639"/>
                  <a:gd name="T106" fmla="*/ 3693 w 3740"/>
                  <a:gd name="T107" fmla="*/ 2000 h 3639"/>
                  <a:gd name="T108" fmla="*/ 3643 w 3740"/>
                  <a:gd name="T109" fmla="*/ 2254 h 3639"/>
                  <a:gd name="T110" fmla="*/ 3545 w 3740"/>
                  <a:gd name="T111" fmla="*/ 2619 h 3639"/>
                  <a:gd name="T112" fmla="*/ 3417 w 3740"/>
                  <a:gd name="T113" fmla="*/ 3007 h 3639"/>
                  <a:gd name="T114" fmla="*/ 3255 w 3740"/>
                  <a:gd name="T115" fmla="*/ 3422 h 3639"/>
                  <a:gd name="T116" fmla="*/ 3162 w 3740"/>
                  <a:gd name="T117" fmla="*/ 3639 h 3639"/>
                  <a:gd name="T118" fmla="*/ 579 w 3740"/>
                  <a:gd name="T119" fmla="*/ 3639 h 3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40" h="3639">
                    <a:moveTo>
                      <a:pt x="579" y="3639"/>
                    </a:moveTo>
                    <a:lnTo>
                      <a:pt x="485" y="3422"/>
                    </a:lnTo>
                    <a:lnTo>
                      <a:pt x="324" y="3007"/>
                    </a:lnTo>
                    <a:lnTo>
                      <a:pt x="196" y="2619"/>
                    </a:lnTo>
                    <a:lnTo>
                      <a:pt x="98" y="2254"/>
                    </a:lnTo>
                    <a:lnTo>
                      <a:pt x="47" y="2000"/>
                    </a:lnTo>
                    <a:lnTo>
                      <a:pt x="23" y="1837"/>
                    </a:lnTo>
                    <a:lnTo>
                      <a:pt x="7" y="1680"/>
                    </a:lnTo>
                    <a:lnTo>
                      <a:pt x="0" y="1530"/>
                    </a:lnTo>
                    <a:lnTo>
                      <a:pt x="1" y="1388"/>
                    </a:lnTo>
                    <a:lnTo>
                      <a:pt x="11" y="1252"/>
                    </a:lnTo>
                    <a:lnTo>
                      <a:pt x="30" y="1123"/>
                    </a:lnTo>
                    <a:lnTo>
                      <a:pt x="59" y="1000"/>
                    </a:lnTo>
                    <a:lnTo>
                      <a:pt x="95" y="885"/>
                    </a:lnTo>
                    <a:lnTo>
                      <a:pt x="141" y="776"/>
                    </a:lnTo>
                    <a:lnTo>
                      <a:pt x="196" y="673"/>
                    </a:lnTo>
                    <a:lnTo>
                      <a:pt x="259" y="578"/>
                    </a:lnTo>
                    <a:lnTo>
                      <a:pt x="333" y="491"/>
                    </a:lnTo>
                    <a:lnTo>
                      <a:pt x="415" y="410"/>
                    </a:lnTo>
                    <a:lnTo>
                      <a:pt x="507" y="337"/>
                    </a:lnTo>
                    <a:lnTo>
                      <a:pt x="609" y="270"/>
                    </a:lnTo>
                    <a:lnTo>
                      <a:pt x="720" y="210"/>
                    </a:lnTo>
                    <a:lnTo>
                      <a:pt x="841" y="158"/>
                    </a:lnTo>
                    <a:lnTo>
                      <a:pt x="972" y="113"/>
                    </a:lnTo>
                    <a:lnTo>
                      <a:pt x="1111" y="76"/>
                    </a:lnTo>
                    <a:lnTo>
                      <a:pt x="1263" y="46"/>
                    </a:lnTo>
                    <a:lnTo>
                      <a:pt x="1424" y="24"/>
                    </a:lnTo>
                    <a:lnTo>
                      <a:pt x="1594" y="8"/>
                    </a:lnTo>
                    <a:lnTo>
                      <a:pt x="1775" y="1"/>
                    </a:lnTo>
                    <a:lnTo>
                      <a:pt x="1870" y="0"/>
                    </a:lnTo>
                    <a:lnTo>
                      <a:pt x="1965" y="1"/>
                    </a:lnTo>
                    <a:lnTo>
                      <a:pt x="2147" y="8"/>
                    </a:lnTo>
                    <a:lnTo>
                      <a:pt x="2317" y="24"/>
                    </a:lnTo>
                    <a:lnTo>
                      <a:pt x="2478" y="46"/>
                    </a:lnTo>
                    <a:lnTo>
                      <a:pt x="2629" y="76"/>
                    </a:lnTo>
                    <a:lnTo>
                      <a:pt x="2769" y="113"/>
                    </a:lnTo>
                    <a:lnTo>
                      <a:pt x="2900" y="158"/>
                    </a:lnTo>
                    <a:lnTo>
                      <a:pt x="3021" y="210"/>
                    </a:lnTo>
                    <a:lnTo>
                      <a:pt x="3131" y="270"/>
                    </a:lnTo>
                    <a:lnTo>
                      <a:pt x="3234" y="337"/>
                    </a:lnTo>
                    <a:lnTo>
                      <a:pt x="3326" y="410"/>
                    </a:lnTo>
                    <a:lnTo>
                      <a:pt x="3408" y="491"/>
                    </a:lnTo>
                    <a:lnTo>
                      <a:pt x="3481" y="578"/>
                    </a:lnTo>
                    <a:lnTo>
                      <a:pt x="3545" y="673"/>
                    </a:lnTo>
                    <a:lnTo>
                      <a:pt x="3599" y="776"/>
                    </a:lnTo>
                    <a:lnTo>
                      <a:pt x="3645" y="885"/>
                    </a:lnTo>
                    <a:lnTo>
                      <a:pt x="3681" y="1000"/>
                    </a:lnTo>
                    <a:lnTo>
                      <a:pt x="3710" y="1123"/>
                    </a:lnTo>
                    <a:lnTo>
                      <a:pt x="3729" y="1252"/>
                    </a:lnTo>
                    <a:lnTo>
                      <a:pt x="3739" y="1388"/>
                    </a:lnTo>
                    <a:lnTo>
                      <a:pt x="3740" y="1530"/>
                    </a:lnTo>
                    <a:lnTo>
                      <a:pt x="3733" y="1680"/>
                    </a:lnTo>
                    <a:lnTo>
                      <a:pt x="3717" y="1837"/>
                    </a:lnTo>
                    <a:lnTo>
                      <a:pt x="3693" y="2000"/>
                    </a:lnTo>
                    <a:lnTo>
                      <a:pt x="3643" y="2254"/>
                    </a:lnTo>
                    <a:lnTo>
                      <a:pt x="3545" y="2619"/>
                    </a:lnTo>
                    <a:lnTo>
                      <a:pt x="3417" y="3007"/>
                    </a:lnTo>
                    <a:lnTo>
                      <a:pt x="3255" y="3422"/>
                    </a:lnTo>
                    <a:lnTo>
                      <a:pt x="3162" y="3639"/>
                    </a:lnTo>
                    <a:lnTo>
                      <a:pt x="579" y="3639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31"/>
              <p:cNvSpPr>
                <a:spLocks/>
              </p:cNvSpPr>
              <p:nvPr/>
            </p:nvSpPr>
            <p:spPr bwMode="auto">
              <a:xfrm flipH="1">
                <a:off x="10300975" y="6217694"/>
                <a:ext cx="510797" cy="461279"/>
              </a:xfrm>
              <a:custGeom>
                <a:avLst/>
                <a:gdLst>
                  <a:gd name="T0" fmla="*/ 4023 w 4023"/>
                  <a:gd name="T1" fmla="*/ 2380 h 3633"/>
                  <a:gd name="T2" fmla="*/ 4000 w 4023"/>
                  <a:gd name="T3" fmla="*/ 2402 h 3633"/>
                  <a:gd name="T4" fmla="*/ 3749 w 4023"/>
                  <a:gd name="T5" fmla="*/ 2606 h 3633"/>
                  <a:gd name="T6" fmla="*/ 3429 w 4023"/>
                  <a:gd name="T7" fmla="*/ 2843 h 3633"/>
                  <a:gd name="T8" fmla="*/ 3173 w 4023"/>
                  <a:gd name="T9" fmla="*/ 3014 h 3633"/>
                  <a:gd name="T10" fmla="*/ 2890 w 4023"/>
                  <a:gd name="T11" fmla="*/ 3184 h 3633"/>
                  <a:gd name="T12" fmla="*/ 2661 w 4023"/>
                  <a:gd name="T13" fmla="*/ 3303 h 3633"/>
                  <a:gd name="T14" fmla="*/ 2504 w 4023"/>
                  <a:gd name="T15" fmla="*/ 3378 h 3633"/>
                  <a:gd name="T16" fmla="*/ 2344 w 4023"/>
                  <a:gd name="T17" fmla="*/ 3444 h 3633"/>
                  <a:gd name="T18" fmla="*/ 2183 w 4023"/>
                  <a:gd name="T19" fmla="*/ 3505 h 3633"/>
                  <a:gd name="T20" fmla="*/ 2020 w 4023"/>
                  <a:gd name="T21" fmla="*/ 3554 h 3633"/>
                  <a:gd name="T22" fmla="*/ 1857 w 4023"/>
                  <a:gd name="T23" fmla="*/ 3593 h 3633"/>
                  <a:gd name="T24" fmla="*/ 1695 w 4023"/>
                  <a:gd name="T25" fmla="*/ 3620 h 3633"/>
                  <a:gd name="T26" fmla="*/ 1533 w 4023"/>
                  <a:gd name="T27" fmla="*/ 3633 h 3633"/>
                  <a:gd name="T28" fmla="*/ 1376 w 4023"/>
                  <a:gd name="T29" fmla="*/ 3630 h 3633"/>
                  <a:gd name="T30" fmla="*/ 1222 w 4023"/>
                  <a:gd name="T31" fmla="*/ 3611 h 3633"/>
                  <a:gd name="T32" fmla="*/ 1073 w 4023"/>
                  <a:gd name="T33" fmla="*/ 3574 h 3633"/>
                  <a:gd name="T34" fmla="*/ 929 w 4023"/>
                  <a:gd name="T35" fmla="*/ 3516 h 3633"/>
                  <a:gd name="T36" fmla="*/ 790 w 4023"/>
                  <a:gd name="T37" fmla="*/ 3439 h 3633"/>
                  <a:gd name="T38" fmla="*/ 659 w 4023"/>
                  <a:gd name="T39" fmla="*/ 3339 h 3633"/>
                  <a:gd name="T40" fmla="*/ 537 w 4023"/>
                  <a:gd name="T41" fmla="*/ 3214 h 3633"/>
                  <a:gd name="T42" fmla="*/ 425 w 4023"/>
                  <a:gd name="T43" fmla="*/ 3064 h 3633"/>
                  <a:gd name="T44" fmla="*/ 321 w 4023"/>
                  <a:gd name="T45" fmla="*/ 2889 h 3633"/>
                  <a:gd name="T46" fmla="*/ 230 w 4023"/>
                  <a:gd name="T47" fmla="*/ 2684 h 3633"/>
                  <a:gd name="T48" fmla="*/ 189 w 4023"/>
                  <a:gd name="T49" fmla="*/ 2569 h 3633"/>
                  <a:gd name="T50" fmla="*/ 151 w 4023"/>
                  <a:gd name="T51" fmla="*/ 2452 h 3633"/>
                  <a:gd name="T52" fmla="*/ 88 w 4023"/>
                  <a:gd name="T53" fmla="*/ 2228 h 3633"/>
                  <a:gd name="T54" fmla="*/ 43 w 4023"/>
                  <a:gd name="T55" fmla="*/ 2010 h 3633"/>
                  <a:gd name="T56" fmla="*/ 14 w 4023"/>
                  <a:gd name="T57" fmla="*/ 1803 h 3633"/>
                  <a:gd name="T58" fmla="*/ 0 w 4023"/>
                  <a:gd name="T59" fmla="*/ 1604 h 3633"/>
                  <a:gd name="T60" fmla="*/ 3 w 4023"/>
                  <a:gd name="T61" fmla="*/ 1416 h 3633"/>
                  <a:gd name="T62" fmla="*/ 19 w 4023"/>
                  <a:gd name="T63" fmla="*/ 1239 h 3633"/>
                  <a:gd name="T64" fmla="*/ 50 w 4023"/>
                  <a:gd name="T65" fmla="*/ 1070 h 3633"/>
                  <a:gd name="T66" fmla="*/ 95 w 4023"/>
                  <a:gd name="T67" fmla="*/ 913 h 3633"/>
                  <a:gd name="T68" fmla="*/ 154 w 4023"/>
                  <a:gd name="T69" fmla="*/ 768 h 3633"/>
                  <a:gd name="T70" fmla="*/ 225 w 4023"/>
                  <a:gd name="T71" fmla="*/ 634 h 3633"/>
                  <a:gd name="T72" fmla="*/ 308 w 4023"/>
                  <a:gd name="T73" fmla="*/ 512 h 3633"/>
                  <a:gd name="T74" fmla="*/ 403 w 4023"/>
                  <a:gd name="T75" fmla="*/ 402 h 3633"/>
                  <a:gd name="T76" fmla="*/ 510 w 4023"/>
                  <a:gd name="T77" fmla="*/ 304 h 3633"/>
                  <a:gd name="T78" fmla="*/ 626 w 4023"/>
                  <a:gd name="T79" fmla="*/ 219 h 3633"/>
                  <a:gd name="T80" fmla="*/ 754 w 4023"/>
                  <a:gd name="T81" fmla="*/ 149 h 3633"/>
                  <a:gd name="T82" fmla="*/ 891 w 4023"/>
                  <a:gd name="T83" fmla="*/ 90 h 3633"/>
                  <a:gd name="T84" fmla="*/ 1038 w 4023"/>
                  <a:gd name="T85" fmla="*/ 46 h 3633"/>
                  <a:gd name="T86" fmla="*/ 1192 w 4023"/>
                  <a:gd name="T87" fmla="*/ 16 h 3633"/>
                  <a:gd name="T88" fmla="*/ 1356 w 4023"/>
                  <a:gd name="T89" fmla="*/ 0 h 3633"/>
                  <a:gd name="T90" fmla="*/ 1528 w 4023"/>
                  <a:gd name="T91" fmla="*/ 0 h 3633"/>
                  <a:gd name="T92" fmla="*/ 1706 w 4023"/>
                  <a:gd name="T93" fmla="*/ 15 h 3633"/>
                  <a:gd name="T94" fmla="*/ 1890 w 4023"/>
                  <a:gd name="T95" fmla="*/ 44 h 3633"/>
                  <a:gd name="T96" fmla="*/ 2082 w 4023"/>
                  <a:gd name="T97" fmla="*/ 90 h 3633"/>
                  <a:gd name="T98" fmla="*/ 2279 w 4023"/>
                  <a:gd name="T99" fmla="*/ 152 h 3633"/>
                  <a:gd name="T100" fmla="*/ 2482 w 4023"/>
                  <a:gd name="T101" fmla="*/ 231 h 3633"/>
                  <a:gd name="T102" fmla="*/ 2688 w 4023"/>
                  <a:gd name="T103" fmla="*/ 326 h 3633"/>
                  <a:gd name="T104" fmla="*/ 2900 w 4023"/>
                  <a:gd name="T105" fmla="*/ 438 h 3633"/>
                  <a:gd name="T106" fmla="*/ 3114 w 4023"/>
                  <a:gd name="T107" fmla="*/ 569 h 3633"/>
                  <a:gd name="T108" fmla="*/ 3333 w 4023"/>
                  <a:gd name="T109" fmla="*/ 716 h 3633"/>
                  <a:gd name="T110" fmla="*/ 3553 w 4023"/>
                  <a:gd name="T111" fmla="*/ 882 h 3633"/>
                  <a:gd name="T112" fmla="*/ 3776 w 4023"/>
                  <a:gd name="T113" fmla="*/ 1067 h 3633"/>
                  <a:gd name="T114" fmla="*/ 3889 w 4023"/>
                  <a:gd name="T115" fmla="*/ 1167 h 3633"/>
                  <a:gd name="T116" fmla="*/ 4023 w 4023"/>
                  <a:gd name="T117" fmla="*/ 2380 h 3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023" h="3633">
                    <a:moveTo>
                      <a:pt x="4023" y="2380"/>
                    </a:moveTo>
                    <a:lnTo>
                      <a:pt x="4000" y="2402"/>
                    </a:lnTo>
                    <a:lnTo>
                      <a:pt x="3749" y="2606"/>
                    </a:lnTo>
                    <a:lnTo>
                      <a:pt x="3429" y="2843"/>
                    </a:lnTo>
                    <a:lnTo>
                      <a:pt x="3173" y="3014"/>
                    </a:lnTo>
                    <a:lnTo>
                      <a:pt x="2890" y="3184"/>
                    </a:lnTo>
                    <a:lnTo>
                      <a:pt x="2661" y="3303"/>
                    </a:lnTo>
                    <a:lnTo>
                      <a:pt x="2504" y="3378"/>
                    </a:lnTo>
                    <a:lnTo>
                      <a:pt x="2344" y="3444"/>
                    </a:lnTo>
                    <a:lnTo>
                      <a:pt x="2183" y="3505"/>
                    </a:lnTo>
                    <a:lnTo>
                      <a:pt x="2020" y="3554"/>
                    </a:lnTo>
                    <a:lnTo>
                      <a:pt x="1857" y="3593"/>
                    </a:lnTo>
                    <a:lnTo>
                      <a:pt x="1695" y="3620"/>
                    </a:lnTo>
                    <a:lnTo>
                      <a:pt x="1533" y="3633"/>
                    </a:lnTo>
                    <a:lnTo>
                      <a:pt x="1376" y="3630"/>
                    </a:lnTo>
                    <a:lnTo>
                      <a:pt x="1222" y="3611"/>
                    </a:lnTo>
                    <a:lnTo>
                      <a:pt x="1073" y="3574"/>
                    </a:lnTo>
                    <a:lnTo>
                      <a:pt x="929" y="3516"/>
                    </a:lnTo>
                    <a:lnTo>
                      <a:pt x="790" y="3439"/>
                    </a:lnTo>
                    <a:lnTo>
                      <a:pt x="659" y="3339"/>
                    </a:lnTo>
                    <a:lnTo>
                      <a:pt x="537" y="3214"/>
                    </a:lnTo>
                    <a:lnTo>
                      <a:pt x="425" y="3064"/>
                    </a:lnTo>
                    <a:lnTo>
                      <a:pt x="321" y="2889"/>
                    </a:lnTo>
                    <a:lnTo>
                      <a:pt x="230" y="2684"/>
                    </a:lnTo>
                    <a:lnTo>
                      <a:pt x="189" y="2569"/>
                    </a:lnTo>
                    <a:lnTo>
                      <a:pt x="151" y="2452"/>
                    </a:lnTo>
                    <a:lnTo>
                      <a:pt x="88" y="2228"/>
                    </a:lnTo>
                    <a:lnTo>
                      <a:pt x="43" y="2010"/>
                    </a:lnTo>
                    <a:lnTo>
                      <a:pt x="14" y="1803"/>
                    </a:lnTo>
                    <a:lnTo>
                      <a:pt x="0" y="1604"/>
                    </a:lnTo>
                    <a:lnTo>
                      <a:pt x="3" y="1416"/>
                    </a:lnTo>
                    <a:lnTo>
                      <a:pt x="19" y="1239"/>
                    </a:lnTo>
                    <a:lnTo>
                      <a:pt x="50" y="1070"/>
                    </a:lnTo>
                    <a:lnTo>
                      <a:pt x="95" y="913"/>
                    </a:lnTo>
                    <a:lnTo>
                      <a:pt x="154" y="768"/>
                    </a:lnTo>
                    <a:lnTo>
                      <a:pt x="225" y="634"/>
                    </a:lnTo>
                    <a:lnTo>
                      <a:pt x="308" y="512"/>
                    </a:lnTo>
                    <a:lnTo>
                      <a:pt x="403" y="402"/>
                    </a:lnTo>
                    <a:lnTo>
                      <a:pt x="510" y="304"/>
                    </a:lnTo>
                    <a:lnTo>
                      <a:pt x="626" y="219"/>
                    </a:lnTo>
                    <a:lnTo>
                      <a:pt x="754" y="149"/>
                    </a:lnTo>
                    <a:lnTo>
                      <a:pt x="891" y="90"/>
                    </a:lnTo>
                    <a:lnTo>
                      <a:pt x="1038" y="46"/>
                    </a:lnTo>
                    <a:lnTo>
                      <a:pt x="1192" y="16"/>
                    </a:lnTo>
                    <a:lnTo>
                      <a:pt x="1356" y="0"/>
                    </a:lnTo>
                    <a:lnTo>
                      <a:pt x="1528" y="0"/>
                    </a:lnTo>
                    <a:lnTo>
                      <a:pt x="1706" y="15"/>
                    </a:lnTo>
                    <a:lnTo>
                      <a:pt x="1890" y="44"/>
                    </a:lnTo>
                    <a:lnTo>
                      <a:pt x="2082" y="90"/>
                    </a:lnTo>
                    <a:lnTo>
                      <a:pt x="2279" y="152"/>
                    </a:lnTo>
                    <a:lnTo>
                      <a:pt x="2482" y="231"/>
                    </a:lnTo>
                    <a:lnTo>
                      <a:pt x="2688" y="326"/>
                    </a:lnTo>
                    <a:lnTo>
                      <a:pt x="2900" y="438"/>
                    </a:lnTo>
                    <a:lnTo>
                      <a:pt x="3114" y="569"/>
                    </a:lnTo>
                    <a:lnTo>
                      <a:pt x="3333" y="716"/>
                    </a:lnTo>
                    <a:lnTo>
                      <a:pt x="3553" y="882"/>
                    </a:lnTo>
                    <a:lnTo>
                      <a:pt x="3776" y="1067"/>
                    </a:lnTo>
                    <a:lnTo>
                      <a:pt x="3889" y="1167"/>
                    </a:lnTo>
                    <a:lnTo>
                      <a:pt x="4023" y="2380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32"/>
              <p:cNvSpPr>
                <a:spLocks/>
              </p:cNvSpPr>
              <p:nvPr/>
            </p:nvSpPr>
            <p:spPr bwMode="auto">
              <a:xfrm flipH="1">
                <a:off x="9642005" y="6217694"/>
                <a:ext cx="510416" cy="461279"/>
              </a:xfrm>
              <a:custGeom>
                <a:avLst/>
                <a:gdLst>
                  <a:gd name="T0" fmla="*/ 0 w 4022"/>
                  <a:gd name="T1" fmla="*/ 2380 h 3633"/>
                  <a:gd name="T2" fmla="*/ 23 w 4022"/>
                  <a:gd name="T3" fmla="*/ 2402 h 3633"/>
                  <a:gd name="T4" fmla="*/ 273 w 4022"/>
                  <a:gd name="T5" fmla="*/ 2606 h 3633"/>
                  <a:gd name="T6" fmla="*/ 593 w 4022"/>
                  <a:gd name="T7" fmla="*/ 2843 h 3633"/>
                  <a:gd name="T8" fmla="*/ 849 w 4022"/>
                  <a:gd name="T9" fmla="*/ 3014 h 3633"/>
                  <a:gd name="T10" fmla="*/ 1133 w 4022"/>
                  <a:gd name="T11" fmla="*/ 3184 h 3633"/>
                  <a:gd name="T12" fmla="*/ 1362 w 4022"/>
                  <a:gd name="T13" fmla="*/ 3303 h 3633"/>
                  <a:gd name="T14" fmla="*/ 1519 w 4022"/>
                  <a:gd name="T15" fmla="*/ 3378 h 3633"/>
                  <a:gd name="T16" fmla="*/ 1679 w 4022"/>
                  <a:gd name="T17" fmla="*/ 3444 h 3633"/>
                  <a:gd name="T18" fmla="*/ 1840 w 4022"/>
                  <a:gd name="T19" fmla="*/ 3505 h 3633"/>
                  <a:gd name="T20" fmla="*/ 2002 w 4022"/>
                  <a:gd name="T21" fmla="*/ 3554 h 3633"/>
                  <a:gd name="T22" fmla="*/ 2165 w 4022"/>
                  <a:gd name="T23" fmla="*/ 3593 h 3633"/>
                  <a:gd name="T24" fmla="*/ 2328 w 4022"/>
                  <a:gd name="T25" fmla="*/ 3620 h 3633"/>
                  <a:gd name="T26" fmla="*/ 2489 w 4022"/>
                  <a:gd name="T27" fmla="*/ 3633 h 3633"/>
                  <a:gd name="T28" fmla="*/ 2646 w 4022"/>
                  <a:gd name="T29" fmla="*/ 3630 h 3633"/>
                  <a:gd name="T30" fmla="*/ 2800 w 4022"/>
                  <a:gd name="T31" fmla="*/ 3611 h 3633"/>
                  <a:gd name="T32" fmla="*/ 2950 w 4022"/>
                  <a:gd name="T33" fmla="*/ 3574 h 3633"/>
                  <a:gd name="T34" fmla="*/ 3094 w 4022"/>
                  <a:gd name="T35" fmla="*/ 3516 h 3633"/>
                  <a:gd name="T36" fmla="*/ 3232 w 4022"/>
                  <a:gd name="T37" fmla="*/ 3439 h 3633"/>
                  <a:gd name="T38" fmla="*/ 3363 w 4022"/>
                  <a:gd name="T39" fmla="*/ 3339 h 3633"/>
                  <a:gd name="T40" fmla="*/ 3485 w 4022"/>
                  <a:gd name="T41" fmla="*/ 3214 h 3633"/>
                  <a:gd name="T42" fmla="*/ 3598 w 4022"/>
                  <a:gd name="T43" fmla="*/ 3064 h 3633"/>
                  <a:gd name="T44" fmla="*/ 3701 w 4022"/>
                  <a:gd name="T45" fmla="*/ 2889 h 3633"/>
                  <a:gd name="T46" fmla="*/ 3792 w 4022"/>
                  <a:gd name="T47" fmla="*/ 2684 h 3633"/>
                  <a:gd name="T48" fmla="*/ 3834 w 4022"/>
                  <a:gd name="T49" fmla="*/ 2569 h 3633"/>
                  <a:gd name="T50" fmla="*/ 3871 w 4022"/>
                  <a:gd name="T51" fmla="*/ 2452 h 3633"/>
                  <a:gd name="T52" fmla="*/ 3935 w 4022"/>
                  <a:gd name="T53" fmla="*/ 2228 h 3633"/>
                  <a:gd name="T54" fmla="*/ 3979 w 4022"/>
                  <a:gd name="T55" fmla="*/ 2010 h 3633"/>
                  <a:gd name="T56" fmla="*/ 4008 w 4022"/>
                  <a:gd name="T57" fmla="*/ 1803 h 3633"/>
                  <a:gd name="T58" fmla="*/ 4022 w 4022"/>
                  <a:gd name="T59" fmla="*/ 1604 h 3633"/>
                  <a:gd name="T60" fmla="*/ 4020 w 4022"/>
                  <a:gd name="T61" fmla="*/ 1416 h 3633"/>
                  <a:gd name="T62" fmla="*/ 4004 w 4022"/>
                  <a:gd name="T63" fmla="*/ 1239 h 3633"/>
                  <a:gd name="T64" fmla="*/ 3972 w 4022"/>
                  <a:gd name="T65" fmla="*/ 1070 h 3633"/>
                  <a:gd name="T66" fmla="*/ 3927 w 4022"/>
                  <a:gd name="T67" fmla="*/ 913 h 3633"/>
                  <a:gd name="T68" fmla="*/ 3868 w 4022"/>
                  <a:gd name="T69" fmla="*/ 768 h 3633"/>
                  <a:gd name="T70" fmla="*/ 3798 w 4022"/>
                  <a:gd name="T71" fmla="*/ 634 h 3633"/>
                  <a:gd name="T72" fmla="*/ 3714 w 4022"/>
                  <a:gd name="T73" fmla="*/ 512 h 3633"/>
                  <a:gd name="T74" fmla="*/ 3619 w 4022"/>
                  <a:gd name="T75" fmla="*/ 402 h 3633"/>
                  <a:gd name="T76" fmla="*/ 3513 w 4022"/>
                  <a:gd name="T77" fmla="*/ 304 h 3633"/>
                  <a:gd name="T78" fmla="*/ 3396 w 4022"/>
                  <a:gd name="T79" fmla="*/ 219 h 3633"/>
                  <a:gd name="T80" fmla="*/ 3268 w 4022"/>
                  <a:gd name="T81" fmla="*/ 149 h 3633"/>
                  <a:gd name="T82" fmla="*/ 3131 w 4022"/>
                  <a:gd name="T83" fmla="*/ 90 h 3633"/>
                  <a:gd name="T84" fmla="*/ 2984 w 4022"/>
                  <a:gd name="T85" fmla="*/ 46 h 3633"/>
                  <a:gd name="T86" fmla="*/ 2830 w 4022"/>
                  <a:gd name="T87" fmla="*/ 16 h 3633"/>
                  <a:gd name="T88" fmla="*/ 2666 w 4022"/>
                  <a:gd name="T89" fmla="*/ 0 h 3633"/>
                  <a:gd name="T90" fmla="*/ 2495 w 4022"/>
                  <a:gd name="T91" fmla="*/ 0 h 3633"/>
                  <a:gd name="T92" fmla="*/ 2316 w 4022"/>
                  <a:gd name="T93" fmla="*/ 15 h 3633"/>
                  <a:gd name="T94" fmla="*/ 2132 w 4022"/>
                  <a:gd name="T95" fmla="*/ 44 h 3633"/>
                  <a:gd name="T96" fmla="*/ 1941 w 4022"/>
                  <a:gd name="T97" fmla="*/ 90 h 3633"/>
                  <a:gd name="T98" fmla="*/ 1743 w 4022"/>
                  <a:gd name="T99" fmla="*/ 152 h 3633"/>
                  <a:gd name="T100" fmla="*/ 1540 w 4022"/>
                  <a:gd name="T101" fmla="*/ 231 h 3633"/>
                  <a:gd name="T102" fmla="*/ 1334 w 4022"/>
                  <a:gd name="T103" fmla="*/ 326 h 3633"/>
                  <a:gd name="T104" fmla="*/ 1123 w 4022"/>
                  <a:gd name="T105" fmla="*/ 438 h 3633"/>
                  <a:gd name="T106" fmla="*/ 908 w 4022"/>
                  <a:gd name="T107" fmla="*/ 569 h 3633"/>
                  <a:gd name="T108" fmla="*/ 689 w 4022"/>
                  <a:gd name="T109" fmla="*/ 716 h 3633"/>
                  <a:gd name="T110" fmla="*/ 469 w 4022"/>
                  <a:gd name="T111" fmla="*/ 882 h 3633"/>
                  <a:gd name="T112" fmla="*/ 246 w 4022"/>
                  <a:gd name="T113" fmla="*/ 1067 h 3633"/>
                  <a:gd name="T114" fmla="*/ 134 w 4022"/>
                  <a:gd name="T115" fmla="*/ 1167 h 3633"/>
                  <a:gd name="T116" fmla="*/ 0 w 4022"/>
                  <a:gd name="T117" fmla="*/ 2380 h 3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022" h="3633">
                    <a:moveTo>
                      <a:pt x="0" y="2380"/>
                    </a:moveTo>
                    <a:lnTo>
                      <a:pt x="23" y="2402"/>
                    </a:lnTo>
                    <a:lnTo>
                      <a:pt x="273" y="2606"/>
                    </a:lnTo>
                    <a:lnTo>
                      <a:pt x="593" y="2843"/>
                    </a:lnTo>
                    <a:lnTo>
                      <a:pt x="849" y="3014"/>
                    </a:lnTo>
                    <a:lnTo>
                      <a:pt x="1133" y="3184"/>
                    </a:lnTo>
                    <a:lnTo>
                      <a:pt x="1362" y="3303"/>
                    </a:lnTo>
                    <a:lnTo>
                      <a:pt x="1519" y="3378"/>
                    </a:lnTo>
                    <a:lnTo>
                      <a:pt x="1679" y="3444"/>
                    </a:lnTo>
                    <a:lnTo>
                      <a:pt x="1840" y="3505"/>
                    </a:lnTo>
                    <a:lnTo>
                      <a:pt x="2002" y="3554"/>
                    </a:lnTo>
                    <a:lnTo>
                      <a:pt x="2165" y="3593"/>
                    </a:lnTo>
                    <a:lnTo>
                      <a:pt x="2328" y="3620"/>
                    </a:lnTo>
                    <a:lnTo>
                      <a:pt x="2489" y="3633"/>
                    </a:lnTo>
                    <a:lnTo>
                      <a:pt x="2646" y="3630"/>
                    </a:lnTo>
                    <a:lnTo>
                      <a:pt x="2800" y="3611"/>
                    </a:lnTo>
                    <a:lnTo>
                      <a:pt x="2950" y="3574"/>
                    </a:lnTo>
                    <a:lnTo>
                      <a:pt x="3094" y="3516"/>
                    </a:lnTo>
                    <a:lnTo>
                      <a:pt x="3232" y="3439"/>
                    </a:lnTo>
                    <a:lnTo>
                      <a:pt x="3363" y="3339"/>
                    </a:lnTo>
                    <a:lnTo>
                      <a:pt x="3485" y="3214"/>
                    </a:lnTo>
                    <a:lnTo>
                      <a:pt x="3598" y="3064"/>
                    </a:lnTo>
                    <a:lnTo>
                      <a:pt x="3701" y="2889"/>
                    </a:lnTo>
                    <a:lnTo>
                      <a:pt x="3792" y="2684"/>
                    </a:lnTo>
                    <a:lnTo>
                      <a:pt x="3834" y="2569"/>
                    </a:lnTo>
                    <a:lnTo>
                      <a:pt x="3871" y="2452"/>
                    </a:lnTo>
                    <a:lnTo>
                      <a:pt x="3935" y="2228"/>
                    </a:lnTo>
                    <a:lnTo>
                      <a:pt x="3979" y="2010"/>
                    </a:lnTo>
                    <a:lnTo>
                      <a:pt x="4008" y="1803"/>
                    </a:lnTo>
                    <a:lnTo>
                      <a:pt x="4022" y="1604"/>
                    </a:lnTo>
                    <a:lnTo>
                      <a:pt x="4020" y="1416"/>
                    </a:lnTo>
                    <a:lnTo>
                      <a:pt x="4004" y="1239"/>
                    </a:lnTo>
                    <a:lnTo>
                      <a:pt x="3972" y="1070"/>
                    </a:lnTo>
                    <a:lnTo>
                      <a:pt x="3927" y="913"/>
                    </a:lnTo>
                    <a:lnTo>
                      <a:pt x="3868" y="768"/>
                    </a:lnTo>
                    <a:lnTo>
                      <a:pt x="3798" y="634"/>
                    </a:lnTo>
                    <a:lnTo>
                      <a:pt x="3714" y="512"/>
                    </a:lnTo>
                    <a:lnTo>
                      <a:pt x="3619" y="402"/>
                    </a:lnTo>
                    <a:lnTo>
                      <a:pt x="3513" y="304"/>
                    </a:lnTo>
                    <a:lnTo>
                      <a:pt x="3396" y="219"/>
                    </a:lnTo>
                    <a:lnTo>
                      <a:pt x="3268" y="149"/>
                    </a:lnTo>
                    <a:lnTo>
                      <a:pt x="3131" y="90"/>
                    </a:lnTo>
                    <a:lnTo>
                      <a:pt x="2984" y="46"/>
                    </a:lnTo>
                    <a:lnTo>
                      <a:pt x="2830" y="16"/>
                    </a:lnTo>
                    <a:lnTo>
                      <a:pt x="2666" y="0"/>
                    </a:lnTo>
                    <a:lnTo>
                      <a:pt x="2495" y="0"/>
                    </a:lnTo>
                    <a:lnTo>
                      <a:pt x="2316" y="15"/>
                    </a:lnTo>
                    <a:lnTo>
                      <a:pt x="2132" y="44"/>
                    </a:lnTo>
                    <a:lnTo>
                      <a:pt x="1941" y="90"/>
                    </a:lnTo>
                    <a:lnTo>
                      <a:pt x="1743" y="152"/>
                    </a:lnTo>
                    <a:lnTo>
                      <a:pt x="1540" y="231"/>
                    </a:lnTo>
                    <a:lnTo>
                      <a:pt x="1334" y="326"/>
                    </a:lnTo>
                    <a:lnTo>
                      <a:pt x="1123" y="438"/>
                    </a:lnTo>
                    <a:lnTo>
                      <a:pt x="908" y="569"/>
                    </a:lnTo>
                    <a:lnTo>
                      <a:pt x="689" y="716"/>
                    </a:lnTo>
                    <a:lnTo>
                      <a:pt x="469" y="882"/>
                    </a:lnTo>
                    <a:lnTo>
                      <a:pt x="246" y="1067"/>
                    </a:lnTo>
                    <a:lnTo>
                      <a:pt x="134" y="1167"/>
                    </a:lnTo>
                    <a:lnTo>
                      <a:pt x="0" y="2380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자유형 102"/>
              <p:cNvSpPr>
                <a:spLocks/>
              </p:cNvSpPr>
              <p:nvPr/>
            </p:nvSpPr>
            <p:spPr bwMode="auto">
              <a:xfrm flipH="1">
                <a:off x="9775704" y="6338442"/>
                <a:ext cx="863898" cy="519558"/>
              </a:xfrm>
              <a:custGeom>
                <a:avLst/>
                <a:gdLst>
                  <a:gd name="connsiteX0" fmla="*/ 537968 w 863898"/>
                  <a:gd name="connsiteY0" fmla="*/ 0 h 519558"/>
                  <a:gd name="connsiteX1" fmla="*/ 412937 w 863898"/>
                  <a:gd name="connsiteY1" fmla="*/ 62760 h 519558"/>
                  <a:gd name="connsiteX2" fmla="*/ 325930 w 863898"/>
                  <a:gd name="connsiteY2" fmla="*/ 19046 h 519558"/>
                  <a:gd name="connsiteX3" fmla="*/ 307392 w 863898"/>
                  <a:gd name="connsiteY3" fmla="*/ 24253 h 519558"/>
                  <a:gd name="connsiteX4" fmla="*/ 272349 w 863898"/>
                  <a:gd name="connsiteY4" fmla="*/ 35175 h 519558"/>
                  <a:gd name="connsiteX5" fmla="*/ 239464 w 863898"/>
                  <a:gd name="connsiteY5" fmla="*/ 47495 h 519558"/>
                  <a:gd name="connsiteX6" fmla="*/ 208737 w 863898"/>
                  <a:gd name="connsiteY6" fmla="*/ 60449 h 519558"/>
                  <a:gd name="connsiteX7" fmla="*/ 180042 w 863898"/>
                  <a:gd name="connsiteY7" fmla="*/ 74292 h 519558"/>
                  <a:gd name="connsiteX8" fmla="*/ 153506 w 863898"/>
                  <a:gd name="connsiteY8" fmla="*/ 89151 h 519558"/>
                  <a:gd name="connsiteX9" fmla="*/ 129001 w 863898"/>
                  <a:gd name="connsiteY9" fmla="*/ 104645 h 519558"/>
                  <a:gd name="connsiteX10" fmla="*/ 106781 w 863898"/>
                  <a:gd name="connsiteY10" fmla="*/ 120774 h 519558"/>
                  <a:gd name="connsiteX11" fmla="*/ 86593 w 863898"/>
                  <a:gd name="connsiteY11" fmla="*/ 137538 h 519558"/>
                  <a:gd name="connsiteX12" fmla="*/ 68563 w 863898"/>
                  <a:gd name="connsiteY12" fmla="*/ 154811 h 519558"/>
                  <a:gd name="connsiteX13" fmla="*/ 52438 w 863898"/>
                  <a:gd name="connsiteY13" fmla="*/ 172464 h 519558"/>
                  <a:gd name="connsiteX14" fmla="*/ 38726 w 863898"/>
                  <a:gd name="connsiteY14" fmla="*/ 190498 h 519558"/>
                  <a:gd name="connsiteX15" fmla="*/ 26790 w 863898"/>
                  <a:gd name="connsiteY15" fmla="*/ 208786 h 519558"/>
                  <a:gd name="connsiteX16" fmla="*/ 17395 w 863898"/>
                  <a:gd name="connsiteY16" fmla="*/ 227328 h 519558"/>
                  <a:gd name="connsiteX17" fmla="*/ 9904 w 863898"/>
                  <a:gd name="connsiteY17" fmla="*/ 245871 h 519558"/>
                  <a:gd name="connsiteX18" fmla="*/ 4317 w 863898"/>
                  <a:gd name="connsiteY18" fmla="*/ 264667 h 519558"/>
                  <a:gd name="connsiteX19" fmla="*/ 1016 w 863898"/>
                  <a:gd name="connsiteY19" fmla="*/ 283209 h 519558"/>
                  <a:gd name="connsiteX20" fmla="*/ 0 w 863898"/>
                  <a:gd name="connsiteY20" fmla="*/ 301751 h 519558"/>
                  <a:gd name="connsiteX21" fmla="*/ 889 w 863898"/>
                  <a:gd name="connsiteY21" fmla="*/ 320039 h 519558"/>
                  <a:gd name="connsiteX22" fmla="*/ 3936 w 863898"/>
                  <a:gd name="connsiteY22" fmla="*/ 338200 h 519558"/>
                  <a:gd name="connsiteX23" fmla="*/ 9142 w 863898"/>
                  <a:gd name="connsiteY23" fmla="*/ 355981 h 519558"/>
                  <a:gd name="connsiteX24" fmla="*/ 16379 w 863898"/>
                  <a:gd name="connsiteY24" fmla="*/ 373253 h 519558"/>
                  <a:gd name="connsiteX25" fmla="*/ 25902 w 863898"/>
                  <a:gd name="connsiteY25" fmla="*/ 390144 h 519558"/>
                  <a:gd name="connsiteX26" fmla="*/ 37456 w 863898"/>
                  <a:gd name="connsiteY26" fmla="*/ 406273 h 519558"/>
                  <a:gd name="connsiteX27" fmla="*/ 50915 w 863898"/>
                  <a:gd name="connsiteY27" fmla="*/ 421894 h 519558"/>
                  <a:gd name="connsiteX28" fmla="*/ 66659 w 863898"/>
                  <a:gd name="connsiteY28" fmla="*/ 436753 h 519558"/>
                  <a:gd name="connsiteX29" fmla="*/ 84561 w 863898"/>
                  <a:gd name="connsiteY29" fmla="*/ 450851 h 519558"/>
                  <a:gd name="connsiteX30" fmla="*/ 104496 w 863898"/>
                  <a:gd name="connsiteY30" fmla="*/ 464059 h 519558"/>
                  <a:gd name="connsiteX31" fmla="*/ 126461 w 863898"/>
                  <a:gd name="connsiteY31" fmla="*/ 476251 h 519558"/>
                  <a:gd name="connsiteX32" fmla="*/ 150585 w 863898"/>
                  <a:gd name="connsiteY32" fmla="*/ 487554 h 519558"/>
                  <a:gd name="connsiteX33" fmla="*/ 176868 w 863898"/>
                  <a:gd name="connsiteY33" fmla="*/ 497587 h 519558"/>
                  <a:gd name="connsiteX34" fmla="*/ 205309 w 863898"/>
                  <a:gd name="connsiteY34" fmla="*/ 506604 h 519558"/>
                  <a:gd name="connsiteX35" fmla="*/ 220418 w 863898"/>
                  <a:gd name="connsiteY35" fmla="*/ 510414 h 519558"/>
                  <a:gd name="connsiteX36" fmla="*/ 235401 w 863898"/>
                  <a:gd name="connsiteY36" fmla="*/ 513970 h 519558"/>
                  <a:gd name="connsiteX37" fmla="*/ 263588 w 863898"/>
                  <a:gd name="connsiteY37" fmla="*/ 518288 h 519558"/>
                  <a:gd name="connsiteX38" fmla="*/ 289363 w 863898"/>
                  <a:gd name="connsiteY38" fmla="*/ 519558 h 519558"/>
                  <a:gd name="connsiteX39" fmla="*/ 313106 w 863898"/>
                  <a:gd name="connsiteY39" fmla="*/ 517780 h 519558"/>
                  <a:gd name="connsiteX40" fmla="*/ 334818 w 863898"/>
                  <a:gd name="connsiteY40" fmla="*/ 513335 h 519558"/>
                  <a:gd name="connsiteX41" fmla="*/ 354371 w 863898"/>
                  <a:gd name="connsiteY41" fmla="*/ 506223 h 519558"/>
                  <a:gd name="connsiteX42" fmla="*/ 372401 w 863898"/>
                  <a:gd name="connsiteY42" fmla="*/ 496952 h 519558"/>
                  <a:gd name="connsiteX43" fmla="*/ 388272 w 863898"/>
                  <a:gd name="connsiteY43" fmla="*/ 485522 h 519558"/>
                  <a:gd name="connsiteX44" fmla="*/ 402746 w 863898"/>
                  <a:gd name="connsiteY44" fmla="*/ 472187 h 519558"/>
                  <a:gd name="connsiteX45" fmla="*/ 415316 w 863898"/>
                  <a:gd name="connsiteY45" fmla="*/ 457074 h 519558"/>
                  <a:gd name="connsiteX46" fmla="*/ 426489 w 863898"/>
                  <a:gd name="connsiteY46" fmla="*/ 440436 h 519558"/>
                  <a:gd name="connsiteX47" fmla="*/ 436139 w 863898"/>
                  <a:gd name="connsiteY47" fmla="*/ 422275 h 519558"/>
                  <a:gd name="connsiteX48" fmla="*/ 436927 w 863898"/>
                  <a:gd name="connsiteY48" fmla="*/ 420495 h 519558"/>
                  <a:gd name="connsiteX49" fmla="*/ 437409 w 863898"/>
                  <a:gd name="connsiteY49" fmla="*/ 421390 h 519558"/>
                  <a:gd name="connsiteX50" fmla="*/ 448582 w 863898"/>
                  <a:gd name="connsiteY50" fmla="*/ 438028 h 519558"/>
                  <a:gd name="connsiteX51" fmla="*/ 461152 w 863898"/>
                  <a:gd name="connsiteY51" fmla="*/ 453141 h 519558"/>
                  <a:gd name="connsiteX52" fmla="*/ 475626 w 863898"/>
                  <a:gd name="connsiteY52" fmla="*/ 466476 h 519558"/>
                  <a:gd name="connsiteX53" fmla="*/ 491497 w 863898"/>
                  <a:gd name="connsiteY53" fmla="*/ 477906 h 519558"/>
                  <a:gd name="connsiteX54" fmla="*/ 509400 w 863898"/>
                  <a:gd name="connsiteY54" fmla="*/ 487177 h 519558"/>
                  <a:gd name="connsiteX55" fmla="*/ 528953 w 863898"/>
                  <a:gd name="connsiteY55" fmla="*/ 494289 h 519558"/>
                  <a:gd name="connsiteX56" fmla="*/ 550665 w 863898"/>
                  <a:gd name="connsiteY56" fmla="*/ 498734 h 519558"/>
                  <a:gd name="connsiteX57" fmla="*/ 574535 w 863898"/>
                  <a:gd name="connsiteY57" fmla="*/ 500512 h 519558"/>
                  <a:gd name="connsiteX58" fmla="*/ 600310 w 863898"/>
                  <a:gd name="connsiteY58" fmla="*/ 499242 h 519558"/>
                  <a:gd name="connsiteX59" fmla="*/ 628370 w 863898"/>
                  <a:gd name="connsiteY59" fmla="*/ 494924 h 519558"/>
                  <a:gd name="connsiteX60" fmla="*/ 643353 w 863898"/>
                  <a:gd name="connsiteY60" fmla="*/ 491368 h 519558"/>
                  <a:gd name="connsiteX61" fmla="*/ 658589 w 863898"/>
                  <a:gd name="connsiteY61" fmla="*/ 487558 h 519558"/>
                  <a:gd name="connsiteX62" fmla="*/ 686903 w 863898"/>
                  <a:gd name="connsiteY62" fmla="*/ 478541 h 519558"/>
                  <a:gd name="connsiteX63" fmla="*/ 713186 w 863898"/>
                  <a:gd name="connsiteY63" fmla="*/ 468508 h 519558"/>
                  <a:gd name="connsiteX64" fmla="*/ 737310 w 863898"/>
                  <a:gd name="connsiteY64" fmla="*/ 457205 h 519558"/>
                  <a:gd name="connsiteX65" fmla="*/ 759275 w 863898"/>
                  <a:gd name="connsiteY65" fmla="*/ 445013 h 519558"/>
                  <a:gd name="connsiteX66" fmla="*/ 779210 w 863898"/>
                  <a:gd name="connsiteY66" fmla="*/ 431805 h 519558"/>
                  <a:gd name="connsiteX67" fmla="*/ 797112 w 863898"/>
                  <a:gd name="connsiteY67" fmla="*/ 417707 h 519558"/>
                  <a:gd name="connsiteX68" fmla="*/ 812856 w 863898"/>
                  <a:gd name="connsiteY68" fmla="*/ 402848 h 519558"/>
                  <a:gd name="connsiteX69" fmla="*/ 826315 w 863898"/>
                  <a:gd name="connsiteY69" fmla="*/ 387227 h 519558"/>
                  <a:gd name="connsiteX70" fmla="*/ 837869 w 863898"/>
                  <a:gd name="connsiteY70" fmla="*/ 371098 h 519558"/>
                  <a:gd name="connsiteX71" fmla="*/ 847392 w 863898"/>
                  <a:gd name="connsiteY71" fmla="*/ 354207 h 519558"/>
                  <a:gd name="connsiteX72" fmla="*/ 854756 w 863898"/>
                  <a:gd name="connsiteY72" fmla="*/ 336935 h 519558"/>
                  <a:gd name="connsiteX73" fmla="*/ 859835 w 863898"/>
                  <a:gd name="connsiteY73" fmla="*/ 319154 h 519558"/>
                  <a:gd name="connsiteX74" fmla="*/ 862882 w 863898"/>
                  <a:gd name="connsiteY74" fmla="*/ 300993 h 519558"/>
                  <a:gd name="connsiteX75" fmla="*/ 863898 w 863898"/>
                  <a:gd name="connsiteY75" fmla="*/ 282705 h 519558"/>
                  <a:gd name="connsiteX76" fmla="*/ 862755 w 863898"/>
                  <a:gd name="connsiteY76" fmla="*/ 264163 h 519558"/>
                  <a:gd name="connsiteX77" fmla="*/ 859454 w 863898"/>
                  <a:gd name="connsiteY77" fmla="*/ 245621 h 519558"/>
                  <a:gd name="connsiteX78" fmla="*/ 853994 w 863898"/>
                  <a:gd name="connsiteY78" fmla="*/ 226825 h 519558"/>
                  <a:gd name="connsiteX79" fmla="*/ 846503 w 863898"/>
                  <a:gd name="connsiteY79" fmla="*/ 208282 h 519558"/>
                  <a:gd name="connsiteX80" fmla="*/ 836981 w 863898"/>
                  <a:gd name="connsiteY80" fmla="*/ 189740 h 519558"/>
                  <a:gd name="connsiteX81" fmla="*/ 825045 w 863898"/>
                  <a:gd name="connsiteY81" fmla="*/ 171452 h 519558"/>
                  <a:gd name="connsiteX82" fmla="*/ 811333 w 863898"/>
                  <a:gd name="connsiteY82" fmla="*/ 153418 h 519558"/>
                  <a:gd name="connsiteX83" fmla="*/ 795335 w 863898"/>
                  <a:gd name="connsiteY83" fmla="*/ 135765 h 519558"/>
                  <a:gd name="connsiteX84" fmla="*/ 777178 w 863898"/>
                  <a:gd name="connsiteY84" fmla="*/ 118492 h 519558"/>
                  <a:gd name="connsiteX85" fmla="*/ 757117 w 863898"/>
                  <a:gd name="connsiteY85" fmla="*/ 101728 h 519558"/>
                  <a:gd name="connsiteX86" fmla="*/ 734770 w 863898"/>
                  <a:gd name="connsiteY86" fmla="*/ 85599 h 519558"/>
                  <a:gd name="connsiteX87" fmla="*/ 710265 w 863898"/>
                  <a:gd name="connsiteY87" fmla="*/ 70105 h 519558"/>
                  <a:gd name="connsiteX88" fmla="*/ 683729 w 863898"/>
                  <a:gd name="connsiteY88" fmla="*/ 55246 h 519558"/>
                  <a:gd name="connsiteX89" fmla="*/ 655034 w 863898"/>
                  <a:gd name="connsiteY89" fmla="*/ 41403 h 519558"/>
                  <a:gd name="connsiteX90" fmla="*/ 624434 w 863898"/>
                  <a:gd name="connsiteY90" fmla="*/ 28449 h 519558"/>
                  <a:gd name="connsiteX91" fmla="*/ 591422 w 863898"/>
                  <a:gd name="connsiteY91" fmla="*/ 16129 h 519558"/>
                  <a:gd name="connsiteX92" fmla="*/ 556379 w 863898"/>
                  <a:gd name="connsiteY92" fmla="*/ 5207 h 519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863898" h="519558">
                    <a:moveTo>
                      <a:pt x="537968" y="0"/>
                    </a:moveTo>
                    <a:lnTo>
                      <a:pt x="412937" y="62760"/>
                    </a:lnTo>
                    <a:lnTo>
                      <a:pt x="325930" y="19046"/>
                    </a:lnTo>
                    <a:lnTo>
                      <a:pt x="307392" y="24253"/>
                    </a:lnTo>
                    <a:lnTo>
                      <a:pt x="272349" y="35175"/>
                    </a:lnTo>
                    <a:lnTo>
                      <a:pt x="239464" y="47495"/>
                    </a:lnTo>
                    <a:lnTo>
                      <a:pt x="208737" y="60449"/>
                    </a:lnTo>
                    <a:lnTo>
                      <a:pt x="180042" y="74292"/>
                    </a:lnTo>
                    <a:lnTo>
                      <a:pt x="153506" y="89151"/>
                    </a:lnTo>
                    <a:lnTo>
                      <a:pt x="129001" y="104645"/>
                    </a:lnTo>
                    <a:lnTo>
                      <a:pt x="106781" y="120774"/>
                    </a:lnTo>
                    <a:lnTo>
                      <a:pt x="86593" y="137538"/>
                    </a:lnTo>
                    <a:lnTo>
                      <a:pt x="68563" y="154811"/>
                    </a:lnTo>
                    <a:lnTo>
                      <a:pt x="52438" y="172464"/>
                    </a:lnTo>
                    <a:lnTo>
                      <a:pt x="38726" y="190498"/>
                    </a:lnTo>
                    <a:lnTo>
                      <a:pt x="26790" y="208786"/>
                    </a:lnTo>
                    <a:lnTo>
                      <a:pt x="17395" y="227328"/>
                    </a:lnTo>
                    <a:lnTo>
                      <a:pt x="9904" y="245871"/>
                    </a:lnTo>
                    <a:lnTo>
                      <a:pt x="4317" y="264667"/>
                    </a:lnTo>
                    <a:lnTo>
                      <a:pt x="1016" y="283209"/>
                    </a:lnTo>
                    <a:lnTo>
                      <a:pt x="0" y="301751"/>
                    </a:lnTo>
                    <a:lnTo>
                      <a:pt x="889" y="320039"/>
                    </a:lnTo>
                    <a:lnTo>
                      <a:pt x="3936" y="338200"/>
                    </a:lnTo>
                    <a:lnTo>
                      <a:pt x="9142" y="355981"/>
                    </a:lnTo>
                    <a:lnTo>
                      <a:pt x="16379" y="373253"/>
                    </a:lnTo>
                    <a:lnTo>
                      <a:pt x="25902" y="390144"/>
                    </a:lnTo>
                    <a:lnTo>
                      <a:pt x="37456" y="406273"/>
                    </a:lnTo>
                    <a:lnTo>
                      <a:pt x="50915" y="421894"/>
                    </a:lnTo>
                    <a:lnTo>
                      <a:pt x="66659" y="436753"/>
                    </a:lnTo>
                    <a:lnTo>
                      <a:pt x="84561" y="450851"/>
                    </a:lnTo>
                    <a:lnTo>
                      <a:pt x="104496" y="464059"/>
                    </a:lnTo>
                    <a:lnTo>
                      <a:pt x="126461" y="476251"/>
                    </a:lnTo>
                    <a:lnTo>
                      <a:pt x="150585" y="487554"/>
                    </a:lnTo>
                    <a:lnTo>
                      <a:pt x="176868" y="497587"/>
                    </a:lnTo>
                    <a:lnTo>
                      <a:pt x="205309" y="506604"/>
                    </a:lnTo>
                    <a:lnTo>
                      <a:pt x="220418" y="510414"/>
                    </a:lnTo>
                    <a:lnTo>
                      <a:pt x="235401" y="513970"/>
                    </a:lnTo>
                    <a:lnTo>
                      <a:pt x="263588" y="518288"/>
                    </a:lnTo>
                    <a:lnTo>
                      <a:pt x="289363" y="519558"/>
                    </a:lnTo>
                    <a:lnTo>
                      <a:pt x="313106" y="517780"/>
                    </a:lnTo>
                    <a:lnTo>
                      <a:pt x="334818" y="513335"/>
                    </a:lnTo>
                    <a:lnTo>
                      <a:pt x="354371" y="506223"/>
                    </a:lnTo>
                    <a:lnTo>
                      <a:pt x="372401" y="496952"/>
                    </a:lnTo>
                    <a:lnTo>
                      <a:pt x="388272" y="485522"/>
                    </a:lnTo>
                    <a:lnTo>
                      <a:pt x="402746" y="472187"/>
                    </a:lnTo>
                    <a:lnTo>
                      <a:pt x="415316" y="457074"/>
                    </a:lnTo>
                    <a:lnTo>
                      <a:pt x="426489" y="440436"/>
                    </a:lnTo>
                    <a:lnTo>
                      <a:pt x="436139" y="422275"/>
                    </a:lnTo>
                    <a:lnTo>
                      <a:pt x="436927" y="420495"/>
                    </a:lnTo>
                    <a:lnTo>
                      <a:pt x="437409" y="421390"/>
                    </a:lnTo>
                    <a:lnTo>
                      <a:pt x="448582" y="438028"/>
                    </a:lnTo>
                    <a:lnTo>
                      <a:pt x="461152" y="453141"/>
                    </a:lnTo>
                    <a:lnTo>
                      <a:pt x="475626" y="466476"/>
                    </a:lnTo>
                    <a:lnTo>
                      <a:pt x="491497" y="477906"/>
                    </a:lnTo>
                    <a:lnTo>
                      <a:pt x="509400" y="487177"/>
                    </a:lnTo>
                    <a:lnTo>
                      <a:pt x="528953" y="494289"/>
                    </a:lnTo>
                    <a:lnTo>
                      <a:pt x="550665" y="498734"/>
                    </a:lnTo>
                    <a:lnTo>
                      <a:pt x="574535" y="500512"/>
                    </a:lnTo>
                    <a:lnTo>
                      <a:pt x="600310" y="499242"/>
                    </a:lnTo>
                    <a:lnTo>
                      <a:pt x="628370" y="494924"/>
                    </a:lnTo>
                    <a:lnTo>
                      <a:pt x="643353" y="491368"/>
                    </a:lnTo>
                    <a:lnTo>
                      <a:pt x="658589" y="487558"/>
                    </a:lnTo>
                    <a:lnTo>
                      <a:pt x="686903" y="478541"/>
                    </a:lnTo>
                    <a:lnTo>
                      <a:pt x="713186" y="468508"/>
                    </a:lnTo>
                    <a:lnTo>
                      <a:pt x="737310" y="457205"/>
                    </a:lnTo>
                    <a:lnTo>
                      <a:pt x="759275" y="445013"/>
                    </a:lnTo>
                    <a:lnTo>
                      <a:pt x="779210" y="431805"/>
                    </a:lnTo>
                    <a:lnTo>
                      <a:pt x="797112" y="417707"/>
                    </a:lnTo>
                    <a:lnTo>
                      <a:pt x="812856" y="402848"/>
                    </a:lnTo>
                    <a:lnTo>
                      <a:pt x="826315" y="387227"/>
                    </a:lnTo>
                    <a:lnTo>
                      <a:pt x="837869" y="371098"/>
                    </a:lnTo>
                    <a:lnTo>
                      <a:pt x="847392" y="354207"/>
                    </a:lnTo>
                    <a:lnTo>
                      <a:pt x="854756" y="336935"/>
                    </a:lnTo>
                    <a:lnTo>
                      <a:pt x="859835" y="319154"/>
                    </a:lnTo>
                    <a:lnTo>
                      <a:pt x="862882" y="300993"/>
                    </a:lnTo>
                    <a:lnTo>
                      <a:pt x="863898" y="282705"/>
                    </a:lnTo>
                    <a:lnTo>
                      <a:pt x="862755" y="264163"/>
                    </a:lnTo>
                    <a:lnTo>
                      <a:pt x="859454" y="245621"/>
                    </a:lnTo>
                    <a:lnTo>
                      <a:pt x="853994" y="226825"/>
                    </a:lnTo>
                    <a:lnTo>
                      <a:pt x="846503" y="208282"/>
                    </a:lnTo>
                    <a:lnTo>
                      <a:pt x="836981" y="189740"/>
                    </a:lnTo>
                    <a:lnTo>
                      <a:pt x="825045" y="171452"/>
                    </a:lnTo>
                    <a:lnTo>
                      <a:pt x="811333" y="153418"/>
                    </a:lnTo>
                    <a:lnTo>
                      <a:pt x="795335" y="135765"/>
                    </a:lnTo>
                    <a:lnTo>
                      <a:pt x="777178" y="118492"/>
                    </a:lnTo>
                    <a:lnTo>
                      <a:pt x="757117" y="101728"/>
                    </a:lnTo>
                    <a:lnTo>
                      <a:pt x="734770" y="85599"/>
                    </a:lnTo>
                    <a:lnTo>
                      <a:pt x="710265" y="70105"/>
                    </a:lnTo>
                    <a:lnTo>
                      <a:pt x="683729" y="55246"/>
                    </a:lnTo>
                    <a:lnTo>
                      <a:pt x="655034" y="41403"/>
                    </a:lnTo>
                    <a:lnTo>
                      <a:pt x="624434" y="28449"/>
                    </a:lnTo>
                    <a:lnTo>
                      <a:pt x="591422" y="16129"/>
                    </a:lnTo>
                    <a:lnTo>
                      <a:pt x="556379" y="5207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40"/>
              <p:cNvSpPr>
                <a:spLocks/>
              </p:cNvSpPr>
              <p:nvPr/>
            </p:nvSpPr>
            <p:spPr bwMode="auto">
              <a:xfrm flipH="1">
                <a:off x="10084620" y="6330062"/>
                <a:ext cx="284538" cy="284157"/>
              </a:xfrm>
              <a:custGeom>
                <a:avLst/>
                <a:gdLst>
                  <a:gd name="T0" fmla="*/ 2112 w 2240"/>
                  <a:gd name="T1" fmla="*/ 821 h 2239"/>
                  <a:gd name="T2" fmla="*/ 2047 w 2240"/>
                  <a:gd name="T3" fmla="*/ 697 h 2239"/>
                  <a:gd name="T4" fmla="*/ 2030 w 2240"/>
                  <a:gd name="T5" fmla="*/ 593 h 2239"/>
                  <a:gd name="T6" fmla="*/ 2010 w 2240"/>
                  <a:gd name="T7" fmla="*/ 481 h 2239"/>
                  <a:gd name="T8" fmla="*/ 1938 w 2240"/>
                  <a:gd name="T9" fmla="*/ 353 h 2239"/>
                  <a:gd name="T10" fmla="*/ 1826 w 2240"/>
                  <a:gd name="T11" fmla="*/ 261 h 2239"/>
                  <a:gd name="T12" fmla="*/ 1685 w 2240"/>
                  <a:gd name="T13" fmla="*/ 213 h 2239"/>
                  <a:gd name="T14" fmla="*/ 1611 w 2240"/>
                  <a:gd name="T15" fmla="*/ 207 h 2239"/>
                  <a:gd name="T16" fmla="*/ 1477 w 2240"/>
                  <a:gd name="T17" fmla="*/ 166 h 2239"/>
                  <a:gd name="T18" fmla="*/ 1391 w 2240"/>
                  <a:gd name="T19" fmla="*/ 104 h 2239"/>
                  <a:gd name="T20" fmla="*/ 1297 w 2240"/>
                  <a:gd name="T21" fmla="*/ 39 h 2239"/>
                  <a:gd name="T22" fmla="*/ 1156 w 2240"/>
                  <a:gd name="T23" fmla="*/ 0 h 2239"/>
                  <a:gd name="T24" fmla="*/ 1012 w 2240"/>
                  <a:gd name="T25" fmla="*/ 13 h 2239"/>
                  <a:gd name="T26" fmla="*/ 878 w 2240"/>
                  <a:gd name="T27" fmla="*/ 79 h 2239"/>
                  <a:gd name="T28" fmla="*/ 822 w 2240"/>
                  <a:gd name="T29" fmla="*/ 128 h 2239"/>
                  <a:gd name="T30" fmla="*/ 698 w 2240"/>
                  <a:gd name="T31" fmla="*/ 193 h 2239"/>
                  <a:gd name="T32" fmla="*/ 595 w 2240"/>
                  <a:gd name="T33" fmla="*/ 210 h 2239"/>
                  <a:gd name="T34" fmla="*/ 482 w 2240"/>
                  <a:gd name="T35" fmla="*/ 230 h 2239"/>
                  <a:gd name="T36" fmla="*/ 354 w 2240"/>
                  <a:gd name="T37" fmla="*/ 301 h 2239"/>
                  <a:gd name="T38" fmla="*/ 261 w 2240"/>
                  <a:gd name="T39" fmla="*/ 413 h 2239"/>
                  <a:gd name="T40" fmla="*/ 213 w 2240"/>
                  <a:gd name="T41" fmla="*/ 554 h 2239"/>
                  <a:gd name="T42" fmla="*/ 209 w 2240"/>
                  <a:gd name="T43" fmla="*/ 629 h 2239"/>
                  <a:gd name="T44" fmla="*/ 167 w 2240"/>
                  <a:gd name="T45" fmla="*/ 762 h 2239"/>
                  <a:gd name="T46" fmla="*/ 105 w 2240"/>
                  <a:gd name="T47" fmla="*/ 848 h 2239"/>
                  <a:gd name="T48" fmla="*/ 40 w 2240"/>
                  <a:gd name="T49" fmla="*/ 942 h 2239"/>
                  <a:gd name="T50" fmla="*/ 0 w 2240"/>
                  <a:gd name="T51" fmla="*/ 1083 h 2239"/>
                  <a:gd name="T52" fmla="*/ 13 w 2240"/>
                  <a:gd name="T53" fmla="*/ 1228 h 2239"/>
                  <a:gd name="T54" fmla="*/ 79 w 2240"/>
                  <a:gd name="T55" fmla="*/ 1361 h 2239"/>
                  <a:gd name="T56" fmla="*/ 128 w 2240"/>
                  <a:gd name="T57" fmla="*/ 1417 h 2239"/>
                  <a:gd name="T58" fmla="*/ 193 w 2240"/>
                  <a:gd name="T59" fmla="*/ 1541 h 2239"/>
                  <a:gd name="T60" fmla="*/ 210 w 2240"/>
                  <a:gd name="T61" fmla="*/ 1646 h 2239"/>
                  <a:gd name="T62" fmla="*/ 230 w 2240"/>
                  <a:gd name="T63" fmla="*/ 1758 h 2239"/>
                  <a:gd name="T64" fmla="*/ 302 w 2240"/>
                  <a:gd name="T65" fmla="*/ 1885 h 2239"/>
                  <a:gd name="T66" fmla="*/ 415 w 2240"/>
                  <a:gd name="T67" fmla="*/ 1978 h 2239"/>
                  <a:gd name="T68" fmla="*/ 556 w 2240"/>
                  <a:gd name="T69" fmla="*/ 2026 h 2239"/>
                  <a:gd name="T70" fmla="*/ 629 w 2240"/>
                  <a:gd name="T71" fmla="*/ 2032 h 2239"/>
                  <a:gd name="T72" fmla="*/ 763 w 2240"/>
                  <a:gd name="T73" fmla="*/ 2073 h 2239"/>
                  <a:gd name="T74" fmla="*/ 850 w 2240"/>
                  <a:gd name="T75" fmla="*/ 2134 h 2239"/>
                  <a:gd name="T76" fmla="*/ 943 w 2240"/>
                  <a:gd name="T77" fmla="*/ 2199 h 2239"/>
                  <a:gd name="T78" fmla="*/ 1084 w 2240"/>
                  <a:gd name="T79" fmla="*/ 2239 h 2239"/>
                  <a:gd name="T80" fmla="*/ 1228 w 2240"/>
                  <a:gd name="T81" fmla="*/ 2226 h 2239"/>
                  <a:gd name="T82" fmla="*/ 1362 w 2240"/>
                  <a:gd name="T83" fmla="*/ 2160 h 2239"/>
                  <a:gd name="T84" fmla="*/ 1418 w 2240"/>
                  <a:gd name="T85" fmla="*/ 2111 h 2239"/>
                  <a:gd name="T86" fmla="*/ 1542 w 2240"/>
                  <a:gd name="T87" fmla="*/ 2046 h 2239"/>
                  <a:gd name="T88" fmla="*/ 1646 w 2240"/>
                  <a:gd name="T89" fmla="*/ 2029 h 2239"/>
                  <a:gd name="T90" fmla="*/ 1758 w 2240"/>
                  <a:gd name="T91" fmla="*/ 2009 h 2239"/>
                  <a:gd name="T92" fmla="*/ 1886 w 2240"/>
                  <a:gd name="T93" fmla="*/ 1937 h 2239"/>
                  <a:gd name="T94" fmla="*/ 1980 w 2240"/>
                  <a:gd name="T95" fmla="*/ 1824 h 2239"/>
                  <a:gd name="T96" fmla="*/ 2027 w 2240"/>
                  <a:gd name="T97" fmla="*/ 1685 h 2239"/>
                  <a:gd name="T98" fmla="*/ 2032 w 2240"/>
                  <a:gd name="T99" fmla="*/ 1610 h 2239"/>
                  <a:gd name="T100" fmla="*/ 2073 w 2240"/>
                  <a:gd name="T101" fmla="*/ 1476 h 2239"/>
                  <a:gd name="T102" fmla="*/ 2135 w 2240"/>
                  <a:gd name="T103" fmla="*/ 1391 h 2239"/>
                  <a:gd name="T104" fmla="*/ 2200 w 2240"/>
                  <a:gd name="T105" fmla="*/ 1297 h 2239"/>
                  <a:gd name="T106" fmla="*/ 2240 w 2240"/>
                  <a:gd name="T107" fmla="*/ 1156 h 2239"/>
                  <a:gd name="T108" fmla="*/ 2227 w 2240"/>
                  <a:gd name="T109" fmla="*/ 1011 h 2239"/>
                  <a:gd name="T110" fmla="*/ 2161 w 2240"/>
                  <a:gd name="T111" fmla="*/ 877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40" h="2239">
                    <a:moveTo>
                      <a:pt x="2135" y="848"/>
                    </a:moveTo>
                    <a:lnTo>
                      <a:pt x="2112" y="821"/>
                    </a:lnTo>
                    <a:lnTo>
                      <a:pt x="2073" y="762"/>
                    </a:lnTo>
                    <a:lnTo>
                      <a:pt x="2047" y="697"/>
                    </a:lnTo>
                    <a:lnTo>
                      <a:pt x="2032" y="629"/>
                    </a:lnTo>
                    <a:lnTo>
                      <a:pt x="2030" y="593"/>
                    </a:lnTo>
                    <a:lnTo>
                      <a:pt x="2027" y="554"/>
                    </a:lnTo>
                    <a:lnTo>
                      <a:pt x="2010" y="481"/>
                    </a:lnTo>
                    <a:lnTo>
                      <a:pt x="1980" y="413"/>
                    </a:lnTo>
                    <a:lnTo>
                      <a:pt x="1938" y="353"/>
                    </a:lnTo>
                    <a:lnTo>
                      <a:pt x="1886" y="301"/>
                    </a:lnTo>
                    <a:lnTo>
                      <a:pt x="1826" y="261"/>
                    </a:lnTo>
                    <a:lnTo>
                      <a:pt x="1758" y="230"/>
                    </a:lnTo>
                    <a:lnTo>
                      <a:pt x="1685" y="213"/>
                    </a:lnTo>
                    <a:lnTo>
                      <a:pt x="1646" y="210"/>
                    </a:lnTo>
                    <a:lnTo>
                      <a:pt x="1611" y="207"/>
                    </a:lnTo>
                    <a:lnTo>
                      <a:pt x="1542" y="193"/>
                    </a:lnTo>
                    <a:lnTo>
                      <a:pt x="1477" y="166"/>
                    </a:lnTo>
                    <a:lnTo>
                      <a:pt x="1418" y="128"/>
                    </a:lnTo>
                    <a:lnTo>
                      <a:pt x="1391" y="104"/>
                    </a:lnTo>
                    <a:lnTo>
                      <a:pt x="1362" y="79"/>
                    </a:lnTo>
                    <a:lnTo>
                      <a:pt x="1297" y="39"/>
                    </a:lnTo>
                    <a:lnTo>
                      <a:pt x="1228" y="13"/>
                    </a:lnTo>
                    <a:lnTo>
                      <a:pt x="1156" y="0"/>
                    </a:lnTo>
                    <a:lnTo>
                      <a:pt x="1084" y="0"/>
                    </a:lnTo>
                    <a:lnTo>
                      <a:pt x="1012" y="13"/>
                    </a:lnTo>
                    <a:lnTo>
                      <a:pt x="943" y="39"/>
                    </a:lnTo>
                    <a:lnTo>
                      <a:pt x="878" y="79"/>
                    </a:lnTo>
                    <a:lnTo>
                      <a:pt x="850" y="104"/>
                    </a:lnTo>
                    <a:lnTo>
                      <a:pt x="822" y="128"/>
                    </a:lnTo>
                    <a:lnTo>
                      <a:pt x="763" y="166"/>
                    </a:lnTo>
                    <a:lnTo>
                      <a:pt x="698" y="193"/>
                    </a:lnTo>
                    <a:lnTo>
                      <a:pt x="629" y="207"/>
                    </a:lnTo>
                    <a:lnTo>
                      <a:pt x="595" y="210"/>
                    </a:lnTo>
                    <a:lnTo>
                      <a:pt x="556" y="213"/>
                    </a:lnTo>
                    <a:lnTo>
                      <a:pt x="482" y="230"/>
                    </a:lnTo>
                    <a:lnTo>
                      <a:pt x="415" y="261"/>
                    </a:lnTo>
                    <a:lnTo>
                      <a:pt x="354" y="301"/>
                    </a:lnTo>
                    <a:lnTo>
                      <a:pt x="302" y="353"/>
                    </a:lnTo>
                    <a:lnTo>
                      <a:pt x="261" y="413"/>
                    </a:lnTo>
                    <a:lnTo>
                      <a:pt x="230" y="481"/>
                    </a:lnTo>
                    <a:lnTo>
                      <a:pt x="213" y="554"/>
                    </a:lnTo>
                    <a:lnTo>
                      <a:pt x="210" y="593"/>
                    </a:lnTo>
                    <a:lnTo>
                      <a:pt x="209" y="629"/>
                    </a:lnTo>
                    <a:lnTo>
                      <a:pt x="193" y="697"/>
                    </a:lnTo>
                    <a:lnTo>
                      <a:pt x="167" y="762"/>
                    </a:lnTo>
                    <a:lnTo>
                      <a:pt x="128" y="821"/>
                    </a:lnTo>
                    <a:lnTo>
                      <a:pt x="105" y="848"/>
                    </a:lnTo>
                    <a:lnTo>
                      <a:pt x="79" y="877"/>
                    </a:lnTo>
                    <a:lnTo>
                      <a:pt x="40" y="942"/>
                    </a:lnTo>
                    <a:lnTo>
                      <a:pt x="13" y="1011"/>
                    </a:lnTo>
                    <a:lnTo>
                      <a:pt x="0" y="1083"/>
                    </a:lnTo>
                    <a:lnTo>
                      <a:pt x="0" y="1156"/>
                    </a:lnTo>
                    <a:lnTo>
                      <a:pt x="13" y="1228"/>
                    </a:lnTo>
                    <a:lnTo>
                      <a:pt x="40" y="1297"/>
                    </a:lnTo>
                    <a:lnTo>
                      <a:pt x="79" y="1361"/>
                    </a:lnTo>
                    <a:lnTo>
                      <a:pt x="105" y="1391"/>
                    </a:lnTo>
                    <a:lnTo>
                      <a:pt x="128" y="1417"/>
                    </a:lnTo>
                    <a:lnTo>
                      <a:pt x="167" y="1476"/>
                    </a:lnTo>
                    <a:lnTo>
                      <a:pt x="193" y="1541"/>
                    </a:lnTo>
                    <a:lnTo>
                      <a:pt x="209" y="1610"/>
                    </a:lnTo>
                    <a:lnTo>
                      <a:pt x="210" y="1646"/>
                    </a:lnTo>
                    <a:lnTo>
                      <a:pt x="213" y="1685"/>
                    </a:lnTo>
                    <a:lnTo>
                      <a:pt x="230" y="1758"/>
                    </a:lnTo>
                    <a:lnTo>
                      <a:pt x="261" y="1824"/>
                    </a:lnTo>
                    <a:lnTo>
                      <a:pt x="302" y="1885"/>
                    </a:lnTo>
                    <a:lnTo>
                      <a:pt x="354" y="1937"/>
                    </a:lnTo>
                    <a:lnTo>
                      <a:pt x="415" y="1978"/>
                    </a:lnTo>
                    <a:lnTo>
                      <a:pt x="482" y="2009"/>
                    </a:lnTo>
                    <a:lnTo>
                      <a:pt x="556" y="2026"/>
                    </a:lnTo>
                    <a:lnTo>
                      <a:pt x="595" y="2029"/>
                    </a:lnTo>
                    <a:lnTo>
                      <a:pt x="629" y="2032"/>
                    </a:lnTo>
                    <a:lnTo>
                      <a:pt x="698" y="2046"/>
                    </a:lnTo>
                    <a:lnTo>
                      <a:pt x="763" y="2073"/>
                    </a:lnTo>
                    <a:lnTo>
                      <a:pt x="822" y="2111"/>
                    </a:lnTo>
                    <a:lnTo>
                      <a:pt x="850" y="2134"/>
                    </a:lnTo>
                    <a:lnTo>
                      <a:pt x="878" y="2160"/>
                    </a:lnTo>
                    <a:lnTo>
                      <a:pt x="943" y="2199"/>
                    </a:lnTo>
                    <a:lnTo>
                      <a:pt x="1012" y="2226"/>
                    </a:lnTo>
                    <a:lnTo>
                      <a:pt x="1084" y="2239"/>
                    </a:lnTo>
                    <a:lnTo>
                      <a:pt x="1156" y="2239"/>
                    </a:lnTo>
                    <a:lnTo>
                      <a:pt x="1228" y="2226"/>
                    </a:lnTo>
                    <a:lnTo>
                      <a:pt x="1297" y="2199"/>
                    </a:lnTo>
                    <a:lnTo>
                      <a:pt x="1362" y="2160"/>
                    </a:lnTo>
                    <a:lnTo>
                      <a:pt x="1391" y="2134"/>
                    </a:lnTo>
                    <a:lnTo>
                      <a:pt x="1418" y="2111"/>
                    </a:lnTo>
                    <a:lnTo>
                      <a:pt x="1477" y="2073"/>
                    </a:lnTo>
                    <a:lnTo>
                      <a:pt x="1542" y="2046"/>
                    </a:lnTo>
                    <a:lnTo>
                      <a:pt x="1611" y="2032"/>
                    </a:lnTo>
                    <a:lnTo>
                      <a:pt x="1646" y="2029"/>
                    </a:lnTo>
                    <a:lnTo>
                      <a:pt x="1685" y="2026"/>
                    </a:lnTo>
                    <a:lnTo>
                      <a:pt x="1758" y="2009"/>
                    </a:lnTo>
                    <a:lnTo>
                      <a:pt x="1826" y="1978"/>
                    </a:lnTo>
                    <a:lnTo>
                      <a:pt x="1886" y="1937"/>
                    </a:lnTo>
                    <a:lnTo>
                      <a:pt x="1938" y="1885"/>
                    </a:lnTo>
                    <a:lnTo>
                      <a:pt x="1980" y="1824"/>
                    </a:lnTo>
                    <a:lnTo>
                      <a:pt x="2010" y="1758"/>
                    </a:lnTo>
                    <a:lnTo>
                      <a:pt x="2027" y="1685"/>
                    </a:lnTo>
                    <a:lnTo>
                      <a:pt x="2030" y="1646"/>
                    </a:lnTo>
                    <a:lnTo>
                      <a:pt x="2032" y="1610"/>
                    </a:lnTo>
                    <a:lnTo>
                      <a:pt x="2047" y="1541"/>
                    </a:lnTo>
                    <a:lnTo>
                      <a:pt x="2073" y="1476"/>
                    </a:lnTo>
                    <a:lnTo>
                      <a:pt x="2112" y="1417"/>
                    </a:lnTo>
                    <a:lnTo>
                      <a:pt x="2135" y="1391"/>
                    </a:lnTo>
                    <a:lnTo>
                      <a:pt x="2161" y="1361"/>
                    </a:lnTo>
                    <a:lnTo>
                      <a:pt x="2200" y="1297"/>
                    </a:lnTo>
                    <a:lnTo>
                      <a:pt x="2227" y="1228"/>
                    </a:lnTo>
                    <a:lnTo>
                      <a:pt x="2240" y="1156"/>
                    </a:lnTo>
                    <a:lnTo>
                      <a:pt x="2240" y="1083"/>
                    </a:lnTo>
                    <a:lnTo>
                      <a:pt x="2227" y="1011"/>
                    </a:lnTo>
                    <a:lnTo>
                      <a:pt x="2200" y="942"/>
                    </a:lnTo>
                    <a:lnTo>
                      <a:pt x="2161" y="877"/>
                    </a:lnTo>
                    <a:lnTo>
                      <a:pt x="2135" y="848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41"/>
              <p:cNvSpPr>
                <a:spLocks/>
              </p:cNvSpPr>
              <p:nvPr/>
            </p:nvSpPr>
            <p:spPr bwMode="auto">
              <a:xfrm flipH="1">
                <a:off x="9753611" y="6086281"/>
                <a:ext cx="519939" cy="433854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601724">
              <a:off x="10648438" y="5595256"/>
              <a:ext cx="818845" cy="663289"/>
              <a:chOff x="5546465" y="4197650"/>
              <a:chExt cx="742941" cy="601805"/>
            </a:xfrm>
          </p:grpSpPr>
          <p:sp>
            <p:nvSpPr>
              <p:cNvPr id="106" name="자유형 105"/>
              <p:cNvSpPr>
                <a:spLocks/>
              </p:cNvSpPr>
              <p:nvPr/>
            </p:nvSpPr>
            <p:spPr bwMode="auto">
              <a:xfrm rot="775939">
                <a:off x="5546465" y="4200185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1"/>
              <p:cNvSpPr>
                <a:spLocks/>
              </p:cNvSpPr>
              <p:nvPr/>
            </p:nvSpPr>
            <p:spPr bwMode="auto">
              <a:xfrm rot="19476733">
                <a:off x="5801230" y="4197650"/>
                <a:ext cx="340671" cy="277594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41"/>
              <p:cNvSpPr>
                <a:spLocks/>
              </p:cNvSpPr>
              <p:nvPr/>
            </p:nvSpPr>
            <p:spPr bwMode="auto">
              <a:xfrm rot="18037894">
                <a:off x="5718804" y="4229460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41"/>
              <p:cNvSpPr>
                <a:spLocks/>
              </p:cNvSpPr>
              <p:nvPr/>
            </p:nvSpPr>
            <p:spPr bwMode="auto">
              <a:xfrm rot="16269616">
                <a:off x="5862616" y="4390856"/>
                <a:ext cx="110119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10919864" y="3051839"/>
              <a:ext cx="296836" cy="294404"/>
              <a:chOff x="6143796" y="4786628"/>
              <a:chExt cx="742941" cy="599270"/>
            </a:xfrm>
          </p:grpSpPr>
          <p:sp>
            <p:nvSpPr>
              <p:cNvPr id="111" name="타원 110"/>
              <p:cNvSpPr>
                <a:spLocks/>
              </p:cNvSpPr>
              <p:nvPr/>
            </p:nvSpPr>
            <p:spPr bwMode="auto">
              <a:xfrm>
                <a:off x="6143796" y="4786628"/>
                <a:ext cx="742941" cy="599270"/>
              </a:xfrm>
              <a:prstGeom prst="ellipse">
                <a:avLst/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41"/>
              <p:cNvSpPr>
                <a:spLocks/>
              </p:cNvSpPr>
              <p:nvPr/>
            </p:nvSpPr>
            <p:spPr bwMode="auto">
              <a:xfrm rot="14502011">
                <a:off x="6616553" y="4810692"/>
                <a:ext cx="131338" cy="294922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41"/>
              <p:cNvSpPr>
                <a:spLocks/>
              </p:cNvSpPr>
              <p:nvPr/>
            </p:nvSpPr>
            <p:spPr bwMode="auto">
              <a:xfrm rot="16269616">
                <a:off x="6361038" y="4846970"/>
                <a:ext cx="198006" cy="542865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4" name="그룹 113"/>
            <p:cNvGrpSpPr/>
            <p:nvPr/>
          </p:nvGrpSpPr>
          <p:grpSpPr>
            <a:xfrm>
              <a:off x="11205075" y="3999321"/>
              <a:ext cx="837794" cy="782109"/>
              <a:chOff x="4795608" y="3778059"/>
              <a:chExt cx="742941" cy="599270"/>
            </a:xfrm>
          </p:grpSpPr>
          <p:sp>
            <p:nvSpPr>
              <p:cNvPr id="115" name="자유형 114"/>
              <p:cNvSpPr>
                <a:spLocks/>
              </p:cNvSpPr>
              <p:nvPr/>
            </p:nvSpPr>
            <p:spPr bwMode="auto">
              <a:xfrm rot="775939">
                <a:off x="4795608" y="3778059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41"/>
              <p:cNvSpPr>
                <a:spLocks/>
              </p:cNvSpPr>
              <p:nvPr/>
            </p:nvSpPr>
            <p:spPr bwMode="auto">
              <a:xfrm rot="20769616">
                <a:off x="5046884" y="4003324"/>
                <a:ext cx="240390" cy="213735"/>
              </a:xfrm>
              <a:prstGeom prst="ellipse">
                <a:avLst/>
              </a:pr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41"/>
              <p:cNvSpPr>
                <a:spLocks/>
              </p:cNvSpPr>
              <p:nvPr/>
            </p:nvSpPr>
            <p:spPr bwMode="auto">
              <a:xfrm rot="19869616">
                <a:off x="5064303" y="3816882"/>
                <a:ext cx="373269" cy="311468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41"/>
              <p:cNvSpPr>
                <a:spLocks/>
              </p:cNvSpPr>
              <p:nvPr/>
            </p:nvSpPr>
            <p:spPr bwMode="auto">
              <a:xfrm rot="16269616">
                <a:off x="5124805" y="4029652"/>
                <a:ext cx="84546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2540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0" name="직사각형 119"/>
          <p:cNvSpPr/>
          <p:nvPr/>
        </p:nvSpPr>
        <p:spPr>
          <a:xfrm>
            <a:off x="3772269" y="1861155"/>
            <a:ext cx="5468331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PPT </a:t>
            </a: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5033800" y="3229451"/>
            <a:ext cx="2829621" cy="638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묻고 더블로 가</a:t>
            </a:r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HY궁서" panose="02030600000101010101" pitchFamily="18" charset="-127"/>
                <a:ea typeface="HY궁서" panose="02030600000101010101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7253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711125" y="4426858"/>
            <a:ext cx="2369336" cy="2431143"/>
            <a:chOff x="9711125" y="4426858"/>
            <a:chExt cx="2369336" cy="2431143"/>
          </a:xfrm>
        </p:grpSpPr>
        <p:sp>
          <p:nvSpPr>
            <p:cNvPr id="59" name="자유형 58"/>
            <p:cNvSpPr>
              <a:spLocks/>
            </p:cNvSpPr>
            <p:nvPr/>
          </p:nvSpPr>
          <p:spPr bwMode="auto">
            <a:xfrm>
              <a:off x="9711125" y="4426858"/>
              <a:ext cx="2358681" cy="2431143"/>
            </a:xfrm>
            <a:custGeom>
              <a:avLst/>
              <a:gdLst>
                <a:gd name="connsiteX0" fmla="*/ 387443 w 2358681"/>
                <a:gd name="connsiteY0" fmla="*/ 0 h 2431143"/>
                <a:gd name="connsiteX1" fmla="*/ 392931 w 2358681"/>
                <a:gd name="connsiteY1" fmla="*/ 5488 h 2431143"/>
                <a:gd name="connsiteX2" fmla="*/ 420370 w 2358681"/>
                <a:gd name="connsiteY2" fmla="*/ 45001 h 2431143"/>
                <a:gd name="connsiteX3" fmla="*/ 480736 w 2358681"/>
                <a:gd name="connsiteY3" fmla="*/ 120733 h 2431143"/>
                <a:gd name="connsiteX4" fmla="*/ 585006 w 2358681"/>
                <a:gd name="connsiteY4" fmla="*/ 226100 h 2431143"/>
                <a:gd name="connsiteX5" fmla="*/ 661836 w 2358681"/>
                <a:gd name="connsiteY5" fmla="*/ 290857 h 2431143"/>
                <a:gd name="connsiteX6" fmla="*/ 661836 w 2358681"/>
                <a:gd name="connsiteY6" fmla="*/ 285369 h 2431143"/>
                <a:gd name="connsiteX7" fmla="*/ 661836 w 2358681"/>
                <a:gd name="connsiteY7" fmla="*/ 277686 h 2431143"/>
                <a:gd name="connsiteX8" fmla="*/ 664031 w 2358681"/>
                <a:gd name="connsiteY8" fmla="*/ 264515 h 2431143"/>
                <a:gd name="connsiteX9" fmla="*/ 665128 w 2358681"/>
                <a:gd name="connsiteY9" fmla="*/ 251344 h 2431143"/>
                <a:gd name="connsiteX10" fmla="*/ 668421 w 2358681"/>
                <a:gd name="connsiteY10" fmla="*/ 238173 h 2431143"/>
                <a:gd name="connsiteX11" fmla="*/ 670616 w 2358681"/>
                <a:gd name="connsiteY11" fmla="*/ 225002 h 2431143"/>
                <a:gd name="connsiteX12" fmla="*/ 673909 w 2358681"/>
                <a:gd name="connsiteY12" fmla="*/ 210734 h 2431143"/>
                <a:gd name="connsiteX13" fmla="*/ 678299 w 2358681"/>
                <a:gd name="connsiteY13" fmla="*/ 198661 h 2431143"/>
                <a:gd name="connsiteX14" fmla="*/ 682690 w 2358681"/>
                <a:gd name="connsiteY14" fmla="*/ 185490 h 2431143"/>
                <a:gd name="connsiteX15" fmla="*/ 688177 w 2358681"/>
                <a:gd name="connsiteY15" fmla="*/ 173416 h 2431143"/>
                <a:gd name="connsiteX16" fmla="*/ 694763 w 2358681"/>
                <a:gd name="connsiteY16" fmla="*/ 162441 h 2431143"/>
                <a:gd name="connsiteX17" fmla="*/ 700251 w 2358681"/>
                <a:gd name="connsiteY17" fmla="*/ 153660 h 2431143"/>
                <a:gd name="connsiteX18" fmla="*/ 705739 w 2358681"/>
                <a:gd name="connsiteY18" fmla="*/ 142684 h 2431143"/>
                <a:gd name="connsiteX19" fmla="*/ 712324 w 2358681"/>
                <a:gd name="connsiteY19" fmla="*/ 133904 h 2431143"/>
                <a:gd name="connsiteX20" fmla="*/ 717812 w 2358681"/>
                <a:gd name="connsiteY20" fmla="*/ 127318 h 2431143"/>
                <a:gd name="connsiteX21" fmla="*/ 723300 w 2358681"/>
                <a:gd name="connsiteY21" fmla="*/ 120733 h 2431143"/>
                <a:gd name="connsiteX22" fmla="*/ 727690 w 2358681"/>
                <a:gd name="connsiteY22" fmla="*/ 115245 h 2431143"/>
                <a:gd name="connsiteX23" fmla="*/ 732080 w 2358681"/>
                <a:gd name="connsiteY23" fmla="*/ 110855 h 2431143"/>
                <a:gd name="connsiteX24" fmla="*/ 739763 w 2358681"/>
                <a:gd name="connsiteY24" fmla="*/ 103172 h 2431143"/>
                <a:gd name="connsiteX25" fmla="*/ 735373 w 2358681"/>
                <a:gd name="connsiteY25" fmla="*/ 111952 h 2431143"/>
                <a:gd name="connsiteX26" fmla="*/ 732080 w 2358681"/>
                <a:gd name="connsiteY26" fmla="*/ 116343 h 2431143"/>
                <a:gd name="connsiteX27" fmla="*/ 727690 w 2358681"/>
                <a:gd name="connsiteY27" fmla="*/ 124026 h 2431143"/>
                <a:gd name="connsiteX28" fmla="*/ 723300 w 2358681"/>
                <a:gd name="connsiteY28" fmla="*/ 131709 h 2431143"/>
                <a:gd name="connsiteX29" fmla="*/ 721105 w 2358681"/>
                <a:gd name="connsiteY29" fmla="*/ 138294 h 2431143"/>
                <a:gd name="connsiteX30" fmla="*/ 716714 w 2358681"/>
                <a:gd name="connsiteY30" fmla="*/ 149270 h 2431143"/>
                <a:gd name="connsiteX31" fmla="*/ 713421 w 2358681"/>
                <a:gd name="connsiteY31" fmla="*/ 159148 h 2431143"/>
                <a:gd name="connsiteX32" fmla="*/ 709031 w 2358681"/>
                <a:gd name="connsiteY32" fmla="*/ 169026 h 2431143"/>
                <a:gd name="connsiteX33" fmla="*/ 705739 w 2358681"/>
                <a:gd name="connsiteY33" fmla="*/ 180002 h 2431143"/>
                <a:gd name="connsiteX34" fmla="*/ 703543 w 2358681"/>
                <a:gd name="connsiteY34" fmla="*/ 190978 h 2431143"/>
                <a:gd name="connsiteX35" fmla="*/ 701348 w 2358681"/>
                <a:gd name="connsiteY35" fmla="*/ 204148 h 2431143"/>
                <a:gd name="connsiteX36" fmla="*/ 700251 w 2358681"/>
                <a:gd name="connsiteY36" fmla="*/ 216222 h 2431143"/>
                <a:gd name="connsiteX37" fmla="*/ 700251 w 2358681"/>
                <a:gd name="connsiteY37" fmla="*/ 228295 h 2431143"/>
                <a:gd name="connsiteX38" fmla="*/ 700251 w 2358681"/>
                <a:gd name="connsiteY38" fmla="*/ 241466 h 2431143"/>
                <a:gd name="connsiteX39" fmla="*/ 700251 w 2358681"/>
                <a:gd name="connsiteY39" fmla="*/ 252442 h 2431143"/>
                <a:gd name="connsiteX40" fmla="*/ 701348 w 2358681"/>
                <a:gd name="connsiteY40" fmla="*/ 264515 h 2431143"/>
                <a:gd name="connsiteX41" fmla="*/ 703543 w 2358681"/>
                <a:gd name="connsiteY41" fmla="*/ 276588 h 2431143"/>
                <a:gd name="connsiteX42" fmla="*/ 704641 w 2358681"/>
                <a:gd name="connsiteY42" fmla="*/ 287564 h 2431143"/>
                <a:gd name="connsiteX43" fmla="*/ 705739 w 2358681"/>
                <a:gd name="connsiteY43" fmla="*/ 298540 h 2431143"/>
                <a:gd name="connsiteX44" fmla="*/ 709031 w 2358681"/>
                <a:gd name="connsiteY44" fmla="*/ 308418 h 2431143"/>
                <a:gd name="connsiteX45" fmla="*/ 712324 w 2358681"/>
                <a:gd name="connsiteY45" fmla="*/ 317198 h 2431143"/>
                <a:gd name="connsiteX46" fmla="*/ 714519 w 2358681"/>
                <a:gd name="connsiteY46" fmla="*/ 327076 h 2431143"/>
                <a:gd name="connsiteX47" fmla="*/ 717812 w 2358681"/>
                <a:gd name="connsiteY47" fmla="*/ 334759 h 2431143"/>
                <a:gd name="connsiteX48" fmla="*/ 817691 w 2358681"/>
                <a:gd name="connsiteY48" fmla="*/ 407199 h 2431143"/>
                <a:gd name="connsiteX49" fmla="*/ 1025132 w 2358681"/>
                <a:gd name="connsiteY49" fmla="*/ 536712 h 2431143"/>
                <a:gd name="connsiteX50" fmla="*/ 1130499 w 2358681"/>
                <a:gd name="connsiteY50" fmla="*/ 600372 h 2431143"/>
                <a:gd name="connsiteX51" fmla="*/ 1244646 w 2358681"/>
                <a:gd name="connsiteY51" fmla="*/ 668421 h 2431143"/>
                <a:gd name="connsiteX52" fmla="*/ 1468551 w 2358681"/>
                <a:gd name="connsiteY52" fmla="*/ 811105 h 2431143"/>
                <a:gd name="connsiteX53" fmla="*/ 1624406 w 2358681"/>
                <a:gd name="connsiteY53" fmla="*/ 929643 h 2431143"/>
                <a:gd name="connsiteX54" fmla="*/ 1718797 w 2358681"/>
                <a:gd name="connsiteY54" fmla="*/ 1014156 h 2431143"/>
                <a:gd name="connsiteX55" fmla="*/ 1805505 w 2358681"/>
                <a:gd name="connsiteY55" fmla="*/ 1106352 h 2431143"/>
                <a:gd name="connsiteX56" fmla="*/ 1880140 w 2358681"/>
                <a:gd name="connsiteY56" fmla="*/ 1208426 h 2431143"/>
                <a:gd name="connsiteX57" fmla="*/ 1911969 w 2358681"/>
                <a:gd name="connsiteY57" fmla="*/ 1263304 h 2431143"/>
                <a:gd name="connsiteX58" fmla="*/ 1903189 w 2358681"/>
                <a:gd name="connsiteY58" fmla="*/ 1206231 h 2431143"/>
                <a:gd name="connsiteX59" fmla="*/ 1893311 w 2358681"/>
                <a:gd name="connsiteY59" fmla="*/ 1146962 h 2431143"/>
                <a:gd name="connsiteX60" fmla="*/ 1881237 w 2358681"/>
                <a:gd name="connsiteY60" fmla="*/ 1083303 h 2431143"/>
                <a:gd name="connsiteX61" fmla="*/ 1865871 w 2358681"/>
                <a:gd name="connsiteY61" fmla="*/ 948302 h 2431143"/>
                <a:gd name="connsiteX62" fmla="*/ 1862579 w 2358681"/>
                <a:gd name="connsiteY62" fmla="*/ 881350 h 2431143"/>
                <a:gd name="connsiteX63" fmla="*/ 1858188 w 2358681"/>
                <a:gd name="connsiteY63" fmla="*/ 870374 h 2431143"/>
                <a:gd name="connsiteX64" fmla="*/ 1852700 w 2358681"/>
                <a:gd name="connsiteY64" fmla="*/ 859398 h 2431143"/>
                <a:gd name="connsiteX65" fmla="*/ 1848310 w 2358681"/>
                <a:gd name="connsiteY65" fmla="*/ 851715 h 2431143"/>
                <a:gd name="connsiteX66" fmla="*/ 1843920 w 2358681"/>
                <a:gd name="connsiteY66" fmla="*/ 842935 h 2431143"/>
                <a:gd name="connsiteX67" fmla="*/ 1837334 w 2358681"/>
                <a:gd name="connsiteY67" fmla="*/ 834154 h 2431143"/>
                <a:gd name="connsiteX68" fmla="*/ 1831847 w 2358681"/>
                <a:gd name="connsiteY68" fmla="*/ 824276 h 2431143"/>
                <a:gd name="connsiteX69" fmla="*/ 1824163 w 2358681"/>
                <a:gd name="connsiteY69" fmla="*/ 815495 h 2431143"/>
                <a:gd name="connsiteX70" fmla="*/ 1817578 w 2358681"/>
                <a:gd name="connsiteY70" fmla="*/ 806715 h 2431143"/>
                <a:gd name="connsiteX71" fmla="*/ 1809895 w 2358681"/>
                <a:gd name="connsiteY71" fmla="*/ 795739 h 2431143"/>
                <a:gd name="connsiteX72" fmla="*/ 1801115 w 2358681"/>
                <a:gd name="connsiteY72" fmla="*/ 786959 h 2431143"/>
                <a:gd name="connsiteX73" fmla="*/ 1792334 w 2358681"/>
                <a:gd name="connsiteY73" fmla="*/ 778178 h 2431143"/>
                <a:gd name="connsiteX74" fmla="*/ 1782456 w 2358681"/>
                <a:gd name="connsiteY74" fmla="*/ 771593 h 2431143"/>
                <a:gd name="connsiteX75" fmla="*/ 1771480 w 2358681"/>
                <a:gd name="connsiteY75" fmla="*/ 763910 h 2431143"/>
                <a:gd name="connsiteX76" fmla="*/ 1762699 w 2358681"/>
                <a:gd name="connsiteY76" fmla="*/ 758422 h 2431143"/>
                <a:gd name="connsiteX77" fmla="*/ 1752821 w 2358681"/>
                <a:gd name="connsiteY77" fmla="*/ 750739 h 2431143"/>
                <a:gd name="connsiteX78" fmla="*/ 1742943 w 2358681"/>
                <a:gd name="connsiteY78" fmla="*/ 746348 h 2431143"/>
                <a:gd name="connsiteX79" fmla="*/ 1734163 w 2358681"/>
                <a:gd name="connsiteY79" fmla="*/ 741958 h 2431143"/>
                <a:gd name="connsiteX80" fmla="*/ 1723187 w 2358681"/>
                <a:gd name="connsiteY80" fmla="*/ 737568 h 2431143"/>
                <a:gd name="connsiteX81" fmla="*/ 1714406 w 2358681"/>
                <a:gd name="connsiteY81" fmla="*/ 734275 h 2431143"/>
                <a:gd name="connsiteX82" fmla="*/ 1707821 w 2358681"/>
                <a:gd name="connsiteY82" fmla="*/ 732080 h 2431143"/>
                <a:gd name="connsiteX83" fmla="*/ 1700138 w 2358681"/>
                <a:gd name="connsiteY83" fmla="*/ 729885 h 2431143"/>
                <a:gd name="connsiteX84" fmla="*/ 1694650 w 2358681"/>
                <a:gd name="connsiteY84" fmla="*/ 728787 h 2431143"/>
                <a:gd name="connsiteX85" fmla="*/ 1685869 w 2358681"/>
                <a:gd name="connsiteY85" fmla="*/ 725495 h 2431143"/>
                <a:gd name="connsiteX86" fmla="*/ 1694650 w 2358681"/>
                <a:gd name="connsiteY86" fmla="*/ 725495 h 2431143"/>
                <a:gd name="connsiteX87" fmla="*/ 1701235 w 2358681"/>
                <a:gd name="connsiteY87" fmla="*/ 725495 h 2431143"/>
                <a:gd name="connsiteX88" fmla="*/ 1708919 w 2358681"/>
                <a:gd name="connsiteY88" fmla="*/ 725495 h 2431143"/>
                <a:gd name="connsiteX89" fmla="*/ 1716601 w 2358681"/>
                <a:gd name="connsiteY89" fmla="*/ 727690 h 2431143"/>
                <a:gd name="connsiteX90" fmla="*/ 1726480 w 2358681"/>
                <a:gd name="connsiteY90" fmla="*/ 728787 h 2431143"/>
                <a:gd name="connsiteX91" fmla="*/ 1736358 w 2358681"/>
                <a:gd name="connsiteY91" fmla="*/ 729885 h 2431143"/>
                <a:gd name="connsiteX92" fmla="*/ 1747333 w 2358681"/>
                <a:gd name="connsiteY92" fmla="*/ 733178 h 2431143"/>
                <a:gd name="connsiteX93" fmla="*/ 1758309 w 2358681"/>
                <a:gd name="connsiteY93" fmla="*/ 736470 h 2431143"/>
                <a:gd name="connsiteX94" fmla="*/ 1770383 w 2358681"/>
                <a:gd name="connsiteY94" fmla="*/ 740861 h 2431143"/>
                <a:gd name="connsiteX95" fmla="*/ 1782456 w 2358681"/>
                <a:gd name="connsiteY95" fmla="*/ 746348 h 2431143"/>
                <a:gd name="connsiteX96" fmla="*/ 1795627 w 2358681"/>
                <a:gd name="connsiteY96" fmla="*/ 751836 h 2431143"/>
                <a:gd name="connsiteX97" fmla="*/ 1806602 w 2358681"/>
                <a:gd name="connsiteY97" fmla="*/ 758422 h 2431143"/>
                <a:gd name="connsiteX98" fmla="*/ 1818676 w 2358681"/>
                <a:gd name="connsiteY98" fmla="*/ 765007 h 2431143"/>
                <a:gd name="connsiteX99" fmla="*/ 1830749 w 2358681"/>
                <a:gd name="connsiteY99" fmla="*/ 772690 h 2431143"/>
                <a:gd name="connsiteX100" fmla="*/ 1840627 w 2358681"/>
                <a:gd name="connsiteY100" fmla="*/ 780373 h 2431143"/>
                <a:gd name="connsiteX101" fmla="*/ 1852700 w 2358681"/>
                <a:gd name="connsiteY101" fmla="*/ 789154 h 2431143"/>
                <a:gd name="connsiteX102" fmla="*/ 1861481 w 2358681"/>
                <a:gd name="connsiteY102" fmla="*/ 797934 h 2431143"/>
                <a:gd name="connsiteX103" fmla="*/ 1862579 w 2358681"/>
                <a:gd name="connsiteY103" fmla="*/ 799032 h 2431143"/>
                <a:gd name="connsiteX104" fmla="*/ 1863676 w 2358681"/>
                <a:gd name="connsiteY104" fmla="*/ 800129 h 2431143"/>
                <a:gd name="connsiteX105" fmla="*/ 1870261 w 2358681"/>
                <a:gd name="connsiteY105" fmla="*/ 750739 h 2431143"/>
                <a:gd name="connsiteX106" fmla="*/ 1893311 w 2358681"/>
                <a:gd name="connsiteY106" fmla="*/ 645372 h 2431143"/>
                <a:gd name="connsiteX107" fmla="*/ 1933921 w 2358681"/>
                <a:gd name="connsiteY107" fmla="*/ 536712 h 2431143"/>
                <a:gd name="connsiteX108" fmla="*/ 1997580 w 2358681"/>
                <a:gd name="connsiteY108" fmla="*/ 422565 h 2431143"/>
                <a:gd name="connsiteX109" fmla="*/ 2040385 w 2358681"/>
                <a:gd name="connsiteY109" fmla="*/ 362199 h 2431143"/>
                <a:gd name="connsiteX110" fmla="*/ 2045873 w 2358681"/>
                <a:gd name="connsiteY110" fmla="*/ 356711 h 2431143"/>
                <a:gd name="connsiteX111" fmla="*/ 2053556 w 2358681"/>
                <a:gd name="connsiteY111" fmla="*/ 360004 h 2431143"/>
                <a:gd name="connsiteX112" fmla="*/ 2059044 w 2358681"/>
                <a:gd name="connsiteY112" fmla="*/ 365491 h 2431143"/>
                <a:gd name="connsiteX113" fmla="*/ 2055751 w 2358681"/>
                <a:gd name="connsiteY113" fmla="*/ 373174 h 2431143"/>
                <a:gd name="connsiteX114" fmla="*/ 2022824 w 2358681"/>
                <a:gd name="connsiteY114" fmla="*/ 431346 h 2431143"/>
                <a:gd name="connsiteX115" fmla="*/ 1972336 w 2358681"/>
                <a:gd name="connsiteY115" fmla="*/ 544395 h 2431143"/>
                <a:gd name="connsiteX116" fmla="*/ 1941604 w 2358681"/>
                <a:gd name="connsiteY116" fmla="*/ 650860 h 2431143"/>
                <a:gd name="connsiteX117" fmla="*/ 1928433 w 2358681"/>
                <a:gd name="connsiteY117" fmla="*/ 750739 h 2431143"/>
                <a:gd name="connsiteX118" fmla="*/ 1928433 w 2358681"/>
                <a:gd name="connsiteY118" fmla="*/ 847325 h 2431143"/>
                <a:gd name="connsiteX119" fmla="*/ 1938311 w 2358681"/>
                <a:gd name="connsiteY119" fmla="*/ 939521 h 2431143"/>
                <a:gd name="connsiteX120" fmla="*/ 1967945 w 2358681"/>
                <a:gd name="connsiteY120" fmla="*/ 1071229 h 2431143"/>
                <a:gd name="connsiteX121" fmla="*/ 1992092 w 2358681"/>
                <a:gd name="connsiteY121" fmla="*/ 1157938 h 2431143"/>
                <a:gd name="connsiteX122" fmla="*/ 2010751 w 2358681"/>
                <a:gd name="connsiteY122" fmla="*/ 1224889 h 2431143"/>
                <a:gd name="connsiteX123" fmla="*/ 2042580 w 2358681"/>
                <a:gd name="connsiteY123" fmla="*/ 1363183 h 2431143"/>
                <a:gd name="connsiteX124" fmla="*/ 2053556 w 2358681"/>
                <a:gd name="connsiteY124" fmla="*/ 1433428 h 2431143"/>
                <a:gd name="connsiteX125" fmla="*/ 2073312 w 2358681"/>
                <a:gd name="connsiteY125" fmla="*/ 1412574 h 2431143"/>
                <a:gd name="connsiteX126" fmla="*/ 2098556 w 2358681"/>
                <a:gd name="connsiteY126" fmla="*/ 1391720 h 2431143"/>
                <a:gd name="connsiteX127" fmla="*/ 2106239 w 2358681"/>
                <a:gd name="connsiteY127" fmla="*/ 1386232 h 2431143"/>
                <a:gd name="connsiteX128" fmla="*/ 2112825 w 2358681"/>
                <a:gd name="connsiteY128" fmla="*/ 1380744 h 2431143"/>
                <a:gd name="connsiteX129" fmla="*/ 2120508 w 2358681"/>
                <a:gd name="connsiteY129" fmla="*/ 1374159 h 2431143"/>
                <a:gd name="connsiteX130" fmla="*/ 2129288 w 2358681"/>
                <a:gd name="connsiteY130" fmla="*/ 1368671 h 2431143"/>
                <a:gd name="connsiteX131" fmla="*/ 2145752 w 2358681"/>
                <a:gd name="connsiteY131" fmla="*/ 1358793 h 2431143"/>
                <a:gd name="connsiteX132" fmla="*/ 2163313 w 2358681"/>
                <a:gd name="connsiteY132" fmla="*/ 1347817 h 2431143"/>
                <a:gd name="connsiteX133" fmla="*/ 2180874 w 2358681"/>
                <a:gd name="connsiteY133" fmla="*/ 1339037 h 2431143"/>
                <a:gd name="connsiteX134" fmla="*/ 2198435 w 2358681"/>
                <a:gd name="connsiteY134" fmla="*/ 1332451 h 2431143"/>
                <a:gd name="connsiteX135" fmla="*/ 2215997 w 2358681"/>
                <a:gd name="connsiteY135" fmla="*/ 1325866 h 2431143"/>
                <a:gd name="connsiteX136" fmla="*/ 2234655 w 2358681"/>
                <a:gd name="connsiteY136" fmla="*/ 1321476 h 2431143"/>
                <a:gd name="connsiteX137" fmla="*/ 2252216 w 2358681"/>
                <a:gd name="connsiteY137" fmla="*/ 1317085 h 2431143"/>
                <a:gd name="connsiteX138" fmla="*/ 2269777 w 2358681"/>
                <a:gd name="connsiteY138" fmla="*/ 1315988 h 2431143"/>
                <a:gd name="connsiteX139" fmla="*/ 2286241 w 2358681"/>
                <a:gd name="connsiteY139" fmla="*/ 1315988 h 2431143"/>
                <a:gd name="connsiteX140" fmla="*/ 2300509 w 2358681"/>
                <a:gd name="connsiteY140" fmla="*/ 1315988 h 2431143"/>
                <a:gd name="connsiteX141" fmla="*/ 2313680 w 2358681"/>
                <a:gd name="connsiteY141" fmla="*/ 1319280 h 2431143"/>
                <a:gd name="connsiteX142" fmla="*/ 2326851 w 2358681"/>
                <a:gd name="connsiteY142" fmla="*/ 1320378 h 2431143"/>
                <a:gd name="connsiteX143" fmla="*/ 2336729 w 2358681"/>
                <a:gd name="connsiteY143" fmla="*/ 1323671 h 2431143"/>
                <a:gd name="connsiteX144" fmla="*/ 2345510 w 2358681"/>
                <a:gd name="connsiteY144" fmla="*/ 1325866 h 2431143"/>
                <a:gd name="connsiteX145" fmla="*/ 2358681 w 2358681"/>
                <a:gd name="connsiteY145" fmla="*/ 1330256 h 2431143"/>
                <a:gd name="connsiteX146" fmla="*/ 2344412 w 2358681"/>
                <a:gd name="connsiteY146" fmla="*/ 1329159 h 2431143"/>
                <a:gd name="connsiteX147" fmla="*/ 2335632 w 2358681"/>
                <a:gd name="connsiteY147" fmla="*/ 1328061 h 2431143"/>
                <a:gd name="connsiteX148" fmla="*/ 2325753 w 2358681"/>
                <a:gd name="connsiteY148" fmla="*/ 1325866 h 2431143"/>
                <a:gd name="connsiteX149" fmla="*/ 2313680 w 2358681"/>
                <a:gd name="connsiteY149" fmla="*/ 1325866 h 2431143"/>
                <a:gd name="connsiteX150" fmla="*/ 2300509 w 2358681"/>
                <a:gd name="connsiteY150" fmla="*/ 1325866 h 2431143"/>
                <a:gd name="connsiteX151" fmla="*/ 2286241 w 2358681"/>
                <a:gd name="connsiteY151" fmla="*/ 1325866 h 2431143"/>
                <a:gd name="connsiteX152" fmla="*/ 2270875 w 2358681"/>
                <a:gd name="connsiteY152" fmla="*/ 1329159 h 2431143"/>
                <a:gd name="connsiteX153" fmla="*/ 2255509 w 2358681"/>
                <a:gd name="connsiteY153" fmla="*/ 1333549 h 2431143"/>
                <a:gd name="connsiteX154" fmla="*/ 2239045 w 2358681"/>
                <a:gd name="connsiteY154" fmla="*/ 1339037 h 2431143"/>
                <a:gd name="connsiteX155" fmla="*/ 2222582 w 2358681"/>
                <a:gd name="connsiteY155" fmla="*/ 1345622 h 2431143"/>
                <a:gd name="connsiteX156" fmla="*/ 2208313 w 2358681"/>
                <a:gd name="connsiteY156" fmla="*/ 1354403 h 2431143"/>
                <a:gd name="connsiteX157" fmla="*/ 2191850 w 2358681"/>
                <a:gd name="connsiteY157" fmla="*/ 1363183 h 2431143"/>
                <a:gd name="connsiteX158" fmla="*/ 2177581 w 2358681"/>
                <a:gd name="connsiteY158" fmla="*/ 1373061 h 2431143"/>
                <a:gd name="connsiteX159" fmla="*/ 2163313 w 2358681"/>
                <a:gd name="connsiteY159" fmla="*/ 1385135 h 2431143"/>
                <a:gd name="connsiteX160" fmla="*/ 2150142 w 2358681"/>
                <a:gd name="connsiteY160" fmla="*/ 1396110 h 2431143"/>
                <a:gd name="connsiteX161" fmla="*/ 2143557 w 2358681"/>
                <a:gd name="connsiteY161" fmla="*/ 1402696 h 2431143"/>
                <a:gd name="connsiteX162" fmla="*/ 2138069 w 2358681"/>
                <a:gd name="connsiteY162" fmla="*/ 1408184 h 2431143"/>
                <a:gd name="connsiteX163" fmla="*/ 2132581 w 2358681"/>
                <a:gd name="connsiteY163" fmla="*/ 1413672 h 2431143"/>
                <a:gd name="connsiteX164" fmla="*/ 2125995 w 2358681"/>
                <a:gd name="connsiteY164" fmla="*/ 1421355 h 2431143"/>
                <a:gd name="connsiteX165" fmla="*/ 2104044 w 2358681"/>
                <a:gd name="connsiteY165" fmla="*/ 1446599 h 2431143"/>
                <a:gd name="connsiteX166" fmla="*/ 2086483 w 2358681"/>
                <a:gd name="connsiteY166" fmla="*/ 1468550 h 2431143"/>
                <a:gd name="connsiteX167" fmla="*/ 2072215 w 2358681"/>
                <a:gd name="connsiteY167" fmla="*/ 1490502 h 2431143"/>
                <a:gd name="connsiteX168" fmla="*/ 2063434 w 2358681"/>
                <a:gd name="connsiteY168" fmla="*/ 1504770 h 2431143"/>
                <a:gd name="connsiteX169" fmla="*/ 2060141 w 2358681"/>
                <a:gd name="connsiteY169" fmla="*/ 1512453 h 2431143"/>
                <a:gd name="connsiteX170" fmla="*/ 2057946 w 2358681"/>
                <a:gd name="connsiteY170" fmla="*/ 1516843 h 2431143"/>
                <a:gd name="connsiteX171" fmla="*/ 2057946 w 2358681"/>
                <a:gd name="connsiteY171" fmla="*/ 1522331 h 2431143"/>
                <a:gd name="connsiteX172" fmla="*/ 2057946 w 2358681"/>
                <a:gd name="connsiteY172" fmla="*/ 1526721 h 2431143"/>
                <a:gd name="connsiteX173" fmla="*/ 2055751 w 2358681"/>
                <a:gd name="connsiteY173" fmla="*/ 1596966 h 2431143"/>
                <a:gd name="connsiteX174" fmla="*/ 2037092 w 2358681"/>
                <a:gd name="connsiteY174" fmla="*/ 1741845 h 2431143"/>
                <a:gd name="connsiteX175" fmla="*/ 1987702 w 2358681"/>
                <a:gd name="connsiteY175" fmla="*/ 1966847 h 2431143"/>
                <a:gd name="connsiteX176" fmla="*/ 1945994 w 2358681"/>
                <a:gd name="connsiteY176" fmla="*/ 2118312 h 2431143"/>
                <a:gd name="connsiteX177" fmla="*/ 1919652 w 2358681"/>
                <a:gd name="connsiteY177" fmla="*/ 2220386 h 2431143"/>
                <a:gd name="connsiteX178" fmla="*/ 1870261 w 2358681"/>
                <a:gd name="connsiteY178" fmla="*/ 2424534 h 2431143"/>
                <a:gd name="connsiteX179" fmla="*/ 1869192 w 2358681"/>
                <a:gd name="connsiteY179" fmla="*/ 2431143 h 2431143"/>
                <a:gd name="connsiteX180" fmla="*/ 1732190 w 2358681"/>
                <a:gd name="connsiteY180" fmla="*/ 2431143 h 2431143"/>
                <a:gd name="connsiteX181" fmla="*/ 1739651 w 2358681"/>
                <a:gd name="connsiteY181" fmla="*/ 2398193 h 2431143"/>
                <a:gd name="connsiteX182" fmla="*/ 1780261 w 2358681"/>
                <a:gd name="connsiteY182" fmla="*/ 2241240 h 2431143"/>
                <a:gd name="connsiteX183" fmla="*/ 1802212 w 2358681"/>
                <a:gd name="connsiteY183" fmla="*/ 2163313 h 2431143"/>
                <a:gd name="connsiteX184" fmla="*/ 1823066 w 2358681"/>
                <a:gd name="connsiteY184" fmla="*/ 2084287 h 2431143"/>
                <a:gd name="connsiteX185" fmla="*/ 1824163 w 2358681"/>
                <a:gd name="connsiteY185" fmla="*/ 2075507 h 2431143"/>
                <a:gd name="connsiteX186" fmla="*/ 1826359 w 2358681"/>
                <a:gd name="connsiteY186" fmla="*/ 2066726 h 2431143"/>
                <a:gd name="connsiteX187" fmla="*/ 1826359 w 2358681"/>
                <a:gd name="connsiteY187" fmla="*/ 2065629 h 2431143"/>
                <a:gd name="connsiteX188" fmla="*/ 1824163 w 2358681"/>
                <a:gd name="connsiteY188" fmla="*/ 2062336 h 2431143"/>
                <a:gd name="connsiteX189" fmla="*/ 1818676 w 2358681"/>
                <a:gd name="connsiteY189" fmla="*/ 2049165 h 2431143"/>
                <a:gd name="connsiteX190" fmla="*/ 1809895 w 2358681"/>
                <a:gd name="connsiteY190" fmla="*/ 2032702 h 2431143"/>
                <a:gd name="connsiteX191" fmla="*/ 1796724 w 2358681"/>
                <a:gd name="connsiteY191" fmla="*/ 2009653 h 2431143"/>
                <a:gd name="connsiteX192" fmla="*/ 1789041 w 2358681"/>
                <a:gd name="connsiteY192" fmla="*/ 1996482 h 2431143"/>
                <a:gd name="connsiteX193" fmla="*/ 1780261 w 2358681"/>
                <a:gd name="connsiteY193" fmla="*/ 1983311 h 2431143"/>
                <a:gd name="connsiteX194" fmla="*/ 1770383 w 2358681"/>
                <a:gd name="connsiteY194" fmla="*/ 1969043 h 2431143"/>
                <a:gd name="connsiteX195" fmla="*/ 1760504 w 2358681"/>
                <a:gd name="connsiteY195" fmla="*/ 1955872 h 2431143"/>
                <a:gd name="connsiteX196" fmla="*/ 1748431 w 2358681"/>
                <a:gd name="connsiteY196" fmla="*/ 1940506 h 2431143"/>
                <a:gd name="connsiteX197" fmla="*/ 1736358 w 2358681"/>
                <a:gd name="connsiteY197" fmla="*/ 1926237 h 2431143"/>
                <a:gd name="connsiteX198" fmla="*/ 1723187 w 2358681"/>
                <a:gd name="connsiteY198" fmla="*/ 1913066 h 2431143"/>
                <a:gd name="connsiteX199" fmla="*/ 1710016 w 2358681"/>
                <a:gd name="connsiteY199" fmla="*/ 1899896 h 2431143"/>
                <a:gd name="connsiteX200" fmla="*/ 1695748 w 2358681"/>
                <a:gd name="connsiteY200" fmla="*/ 1886725 h 2431143"/>
                <a:gd name="connsiteX201" fmla="*/ 1681479 w 2358681"/>
                <a:gd name="connsiteY201" fmla="*/ 1874651 h 2431143"/>
                <a:gd name="connsiteX202" fmla="*/ 1665016 w 2358681"/>
                <a:gd name="connsiteY202" fmla="*/ 1864773 h 2431143"/>
                <a:gd name="connsiteX203" fmla="*/ 1648552 w 2358681"/>
                <a:gd name="connsiteY203" fmla="*/ 1855993 h 2431143"/>
                <a:gd name="connsiteX204" fmla="*/ 1633186 w 2358681"/>
                <a:gd name="connsiteY204" fmla="*/ 1848310 h 2431143"/>
                <a:gd name="connsiteX205" fmla="*/ 1617820 w 2358681"/>
                <a:gd name="connsiteY205" fmla="*/ 1842822 h 2431143"/>
                <a:gd name="connsiteX206" fmla="*/ 1602454 w 2358681"/>
                <a:gd name="connsiteY206" fmla="*/ 1837334 h 2431143"/>
                <a:gd name="connsiteX207" fmla="*/ 1587088 w 2358681"/>
                <a:gd name="connsiteY207" fmla="*/ 1834041 h 2431143"/>
                <a:gd name="connsiteX208" fmla="*/ 1572820 w 2358681"/>
                <a:gd name="connsiteY208" fmla="*/ 1832944 h 2431143"/>
                <a:gd name="connsiteX209" fmla="*/ 1560747 w 2358681"/>
                <a:gd name="connsiteY209" fmla="*/ 1830749 h 2431143"/>
                <a:gd name="connsiteX210" fmla="*/ 1549771 w 2358681"/>
                <a:gd name="connsiteY210" fmla="*/ 1830749 h 2431143"/>
                <a:gd name="connsiteX211" fmla="*/ 1540990 w 2358681"/>
                <a:gd name="connsiteY211" fmla="*/ 1830749 h 2431143"/>
                <a:gd name="connsiteX212" fmla="*/ 1524527 w 2358681"/>
                <a:gd name="connsiteY212" fmla="*/ 1830749 h 2431143"/>
                <a:gd name="connsiteX213" fmla="*/ 1540990 w 2358681"/>
                <a:gd name="connsiteY213" fmla="*/ 1828553 h 2431143"/>
                <a:gd name="connsiteX214" fmla="*/ 1549771 w 2358681"/>
                <a:gd name="connsiteY214" fmla="*/ 1826358 h 2431143"/>
                <a:gd name="connsiteX215" fmla="*/ 1560747 w 2358681"/>
                <a:gd name="connsiteY215" fmla="*/ 1825261 h 2431143"/>
                <a:gd name="connsiteX216" fmla="*/ 1573917 w 2358681"/>
                <a:gd name="connsiteY216" fmla="*/ 1825261 h 2431143"/>
                <a:gd name="connsiteX217" fmla="*/ 1589283 w 2358681"/>
                <a:gd name="connsiteY217" fmla="*/ 1825261 h 2431143"/>
                <a:gd name="connsiteX218" fmla="*/ 1603552 w 2358681"/>
                <a:gd name="connsiteY218" fmla="*/ 1826358 h 2431143"/>
                <a:gd name="connsiteX219" fmla="*/ 1621113 w 2358681"/>
                <a:gd name="connsiteY219" fmla="*/ 1829651 h 2431143"/>
                <a:gd name="connsiteX220" fmla="*/ 1638674 w 2358681"/>
                <a:gd name="connsiteY220" fmla="*/ 1832944 h 2431143"/>
                <a:gd name="connsiteX221" fmla="*/ 1656235 w 2358681"/>
                <a:gd name="connsiteY221" fmla="*/ 1838432 h 2431143"/>
                <a:gd name="connsiteX222" fmla="*/ 1674894 w 2358681"/>
                <a:gd name="connsiteY222" fmla="*/ 1846115 h 2431143"/>
                <a:gd name="connsiteX223" fmla="*/ 1692455 w 2358681"/>
                <a:gd name="connsiteY223" fmla="*/ 1854895 h 2431143"/>
                <a:gd name="connsiteX224" fmla="*/ 1710016 w 2358681"/>
                <a:gd name="connsiteY224" fmla="*/ 1864773 h 2431143"/>
                <a:gd name="connsiteX225" fmla="*/ 1727577 w 2358681"/>
                <a:gd name="connsiteY225" fmla="*/ 1876847 h 2431143"/>
                <a:gd name="connsiteX226" fmla="*/ 1745138 w 2358681"/>
                <a:gd name="connsiteY226" fmla="*/ 1887822 h 2431143"/>
                <a:gd name="connsiteX227" fmla="*/ 1760504 w 2358681"/>
                <a:gd name="connsiteY227" fmla="*/ 1900993 h 2431143"/>
                <a:gd name="connsiteX228" fmla="*/ 1775870 w 2358681"/>
                <a:gd name="connsiteY228" fmla="*/ 1914164 h 2431143"/>
                <a:gd name="connsiteX229" fmla="*/ 1789041 w 2358681"/>
                <a:gd name="connsiteY229" fmla="*/ 1927335 h 2431143"/>
                <a:gd name="connsiteX230" fmla="*/ 1804407 w 2358681"/>
                <a:gd name="connsiteY230" fmla="*/ 1942701 h 2431143"/>
                <a:gd name="connsiteX231" fmla="*/ 1815383 w 2358681"/>
                <a:gd name="connsiteY231" fmla="*/ 1955872 h 2431143"/>
                <a:gd name="connsiteX232" fmla="*/ 1827456 w 2358681"/>
                <a:gd name="connsiteY232" fmla="*/ 1969043 h 2431143"/>
                <a:gd name="connsiteX233" fmla="*/ 1837334 w 2358681"/>
                <a:gd name="connsiteY233" fmla="*/ 1980018 h 2431143"/>
                <a:gd name="connsiteX234" fmla="*/ 1840627 w 2358681"/>
                <a:gd name="connsiteY234" fmla="*/ 1984408 h 2431143"/>
                <a:gd name="connsiteX235" fmla="*/ 1843920 w 2358681"/>
                <a:gd name="connsiteY235" fmla="*/ 1988799 h 2431143"/>
                <a:gd name="connsiteX236" fmla="*/ 1854895 w 2358681"/>
                <a:gd name="connsiteY236" fmla="*/ 1926237 h 2431143"/>
                <a:gd name="connsiteX237" fmla="*/ 1866969 w 2358681"/>
                <a:gd name="connsiteY237" fmla="*/ 1806602 h 2431143"/>
                <a:gd name="connsiteX238" fmla="*/ 1866969 w 2358681"/>
                <a:gd name="connsiteY238" fmla="*/ 1693552 h 2431143"/>
                <a:gd name="connsiteX239" fmla="*/ 1854895 w 2358681"/>
                <a:gd name="connsiteY239" fmla="*/ 1584893 h 2431143"/>
                <a:gd name="connsiteX240" fmla="*/ 1831847 w 2358681"/>
                <a:gd name="connsiteY240" fmla="*/ 1482819 h 2431143"/>
                <a:gd name="connsiteX241" fmla="*/ 1795627 w 2358681"/>
                <a:gd name="connsiteY241" fmla="*/ 1386232 h 2431143"/>
                <a:gd name="connsiteX242" fmla="*/ 1747333 w 2358681"/>
                <a:gd name="connsiteY242" fmla="*/ 1294036 h 2431143"/>
                <a:gd name="connsiteX243" fmla="*/ 1685869 w 2358681"/>
                <a:gd name="connsiteY243" fmla="*/ 1208426 h 2431143"/>
                <a:gd name="connsiteX244" fmla="*/ 1650747 w 2358681"/>
                <a:gd name="connsiteY244" fmla="*/ 1167816 h 2431143"/>
                <a:gd name="connsiteX245" fmla="*/ 1622210 w 2358681"/>
                <a:gd name="connsiteY245" fmla="*/ 1137084 h 2431143"/>
                <a:gd name="connsiteX246" fmla="*/ 1560747 w 2358681"/>
                <a:gd name="connsiteY246" fmla="*/ 1083303 h 2431143"/>
                <a:gd name="connsiteX247" fmla="*/ 1458672 w 2358681"/>
                <a:gd name="connsiteY247" fmla="*/ 1009766 h 2431143"/>
                <a:gd name="connsiteX248" fmla="*/ 1382940 w 2358681"/>
                <a:gd name="connsiteY248" fmla="*/ 966960 h 2431143"/>
                <a:gd name="connsiteX249" fmla="*/ 1365379 w 2358681"/>
                <a:gd name="connsiteY249" fmla="*/ 969155 h 2431143"/>
                <a:gd name="connsiteX250" fmla="*/ 1343427 w 2358681"/>
                <a:gd name="connsiteY250" fmla="*/ 971351 h 2431143"/>
                <a:gd name="connsiteX251" fmla="*/ 1270988 w 2358681"/>
                <a:gd name="connsiteY251" fmla="*/ 983424 h 2431143"/>
                <a:gd name="connsiteX252" fmla="*/ 1187572 w 2358681"/>
                <a:gd name="connsiteY252" fmla="*/ 1004278 h 2431143"/>
                <a:gd name="connsiteX253" fmla="*/ 1146962 w 2358681"/>
                <a:gd name="connsiteY253" fmla="*/ 1015253 h 2431143"/>
                <a:gd name="connsiteX254" fmla="*/ 1072327 w 2358681"/>
                <a:gd name="connsiteY254" fmla="*/ 1048180 h 2431143"/>
                <a:gd name="connsiteX255" fmla="*/ 1042693 w 2358681"/>
                <a:gd name="connsiteY255" fmla="*/ 1065742 h 2431143"/>
                <a:gd name="connsiteX256" fmla="*/ 1029522 w 2358681"/>
                <a:gd name="connsiteY256" fmla="*/ 1074522 h 2431143"/>
                <a:gd name="connsiteX257" fmla="*/ 1019644 w 2358681"/>
                <a:gd name="connsiteY257" fmla="*/ 1083303 h 2431143"/>
                <a:gd name="connsiteX258" fmla="*/ 1010863 w 2358681"/>
                <a:gd name="connsiteY258" fmla="*/ 1092083 h 2431143"/>
                <a:gd name="connsiteX259" fmla="*/ 1003180 w 2358681"/>
                <a:gd name="connsiteY259" fmla="*/ 1098669 h 2431143"/>
                <a:gd name="connsiteX260" fmla="*/ 997692 w 2358681"/>
                <a:gd name="connsiteY260" fmla="*/ 1106352 h 2431143"/>
                <a:gd name="connsiteX261" fmla="*/ 994400 w 2358681"/>
                <a:gd name="connsiteY261" fmla="*/ 1110742 h 2431143"/>
                <a:gd name="connsiteX262" fmla="*/ 995497 w 2358681"/>
                <a:gd name="connsiteY262" fmla="*/ 1105254 h 2431143"/>
                <a:gd name="connsiteX263" fmla="*/ 1002083 w 2358681"/>
                <a:gd name="connsiteY263" fmla="*/ 1097571 h 2431143"/>
                <a:gd name="connsiteX264" fmla="*/ 1007571 w 2358681"/>
                <a:gd name="connsiteY264" fmla="*/ 1088791 h 2431143"/>
                <a:gd name="connsiteX265" fmla="*/ 1015254 w 2358681"/>
                <a:gd name="connsiteY265" fmla="*/ 1080010 h 2431143"/>
                <a:gd name="connsiteX266" fmla="*/ 1025132 w 2358681"/>
                <a:gd name="connsiteY266" fmla="*/ 1070132 h 2431143"/>
                <a:gd name="connsiteX267" fmla="*/ 1037205 w 2358681"/>
                <a:gd name="connsiteY267" fmla="*/ 1058059 h 2431143"/>
                <a:gd name="connsiteX268" fmla="*/ 1064644 w 2358681"/>
                <a:gd name="connsiteY268" fmla="*/ 1036107 h 2431143"/>
                <a:gd name="connsiteX269" fmla="*/ 1137084 w 2358681"/>
                <a:gd name="connsiteY269" fmla="*/ 993302 h 2431143"/>
                <a:gd name="connsiteX270" fmla="*/ 1177694 w 2358681"/>
                <a:gd name="connsiteY270" fmla="*/ 975741 h 2431143"/>
                <a:gd name="connsiteX271" fmla="*/ 1247939 w 2358681"/>
                <a:gd name="connsiteY271" fmla="*/ 949399 h 2431143"/>
                <a:gd name="connsiteX272" fmla="*/ 1309403 w 2358681"/>
                <a:gd name="connsiteY272" fmla="*/ 930740 h 2431143"/>
                <a:gd name="connsiteX273" fmla="*/ 1204036 w 2358681"/>
                <a:gd name="connsiteY273" fmla="*/ 882447 h 2431143"/>
                <a:gd name="connsiteX274" fmla="*/ 977936 w 2358681"/>
                <a:gd name="connsiteY274" fmla="*/ 800129 h 2431143"/>
                <a:gd name="connsiteX275" fmla="*/ 863789 w 2358681"/>
                <a:gd name="connsiteY275" fmla="*/ 762812 h 2431143"/>
                <a:gd name="connsiteX276" fmla="*/ 795739 w 2358681"/>
                <a:gd name="connsiteY276" fmla="*/ 740861 h 2431143"/>
                <a:gd name="connsiteX277" fmla="*/ 727690 w 2358681"/>
                <a:gd name="connsiteY277" fmla="*/ 716714 h 2431143"/>
                <a:gd name="connsiteX278" fmla="*/ 661836 w 2358681"/>
                <a:gd name="connsiteY278" fmla="*/ 693665 h 2431143"/>
                <a:gd name="connsiteX279" fmla="*/ 559762 w 2358681"/>
                <a:gd name="connsiteY279" fmla="*/ 645372 h 2431143"/>
                <a:gd name="connsiteX280" fmla="*/ 493907 w 2358681"/>
                <a:gd name="connsiteY280" fmla="*/ 605859 h 2431143"/>
                <a:gd name="connsiteX281" fmla="*/ 463175 w 2358681"/>
                <a:gd name="connsiteY281" fmla="*/ 583908 h 2431143"/>
                <a:gd name="connsiteX282" fmla="*/ 455492 w 2358681"/>
                <a:gd name="connsiteY282" fmla="*/ 585006 h 2431143"/>
                <a:gd name="connsiteX283" fmla="*/ 448907 w 2358681"/>
                <a:gd name="connsiteY283" fmla="*/ 585006 h 2431143"/>
                <a:gd name="connsiteX284" fmla="*/ 446712 w 2358681"/>
                <a:gd name="connsiteY284" fmla="*/ 585006 h 2431143"/>
                <a:gd name="connsiteX285" fmla="*/ 445614 w 2358681"/>
                <a:gd name="connsiteY285" fmla="*/ 583908 h 2431143"/>
                <a:gd name="connsiteX286" fmla="*/ 444517 w 2358681"/>
                <a:gd name="connsiteY286" fmla="*/ 583908 h 2431143"/>
                <a:gd name="connsiteX287" fmla="*/ 441224 w 2358681"/>
                <a:gd name="connsiteY287" fmla="*/ 582810 h 2431143"/>
                <a:gd name="connsiteX288" fmla="*/ 426955 w 2358681"/>
                <a:gd name="connsiteY288" fmla="*/ 578420 h 2431143"/>
                <a:gd name="connsiteX289" fmla="*/ 405004 w 2358681"/>
                <a:gd name="connsiteY289" fmla="*/ 571835 h 2431143"/>
                <a:gd name="connsiteX290" fmla="*/ 375370 w 2358681"/>
                <a:gd name="connsiteY290" fmla="*/ 565249 h 2431143"/>
                <a:gd name="connsiteX291" fmla="*/ 306223 w 2358681"/>
                <a:gd name="connsiteY291" fmla="*/ 547688 h 2431143"/>
                <a:gd name="connsiteX292" fmla="*/ 220612 w 2358681"/>
                <a:gd name="connsiteY292" fmla="*/ 535615 h 2431143"/>
                <a:gd name="connsiteX293" fmla="*/ 177807 w 2358681"/>
                <a:gd name="connsiteY293" fmla="*/ 531225 h 2431143"/>
                <a:gd name="connsiteX294" fmla="*/ 96587 w 2358681"/>
                <a:gd name="connsiteY294" fmla="*/ 531225 h 2431143"/>
                <a:gd name="connsiteX295" fmla="*/ 63659 w 2358681"/>
                <a:gd name="connsiteY295" fmla="*/ 536712 h 2431143"/>
                <a:gd name="connsiteX296" fmla="*/ 47196 w 2358681"/>
                <a:gd name="connsiteY296" fmla="*/ 540005 h 2431143"/>
                <a:gd name="connsiteX297" fmla="*/ 34025 w 2358681"/>
                <a:gd name="connsiteY297" fmla="*/ 544395 h 2431143"/>
                <a:gd name="connsiteX298" fmla="*/ 21952 w 2358681"/>
                <a:gd name="connsiteY298" fmla="*/ 548786 h 2431143"/>
                <a:gd name="connsiteX299" fmla="*/ 13171 w 2358681"/>
                <a:gd name="connsiteY299" fmla="*/ 553176 h 2431143"/>
                <a:gd name="connsiteX300" fmla="*/ 6586 w 2358681"/>
                <a:gd name="connsiteY300" fmla="*/ 557566 h 2431143"/>
                <a:gd name="connsiteX301" fmla="*/ 0 w 2358681"/>
                <a:gd name="connsiteY301" fmla="*/ 560859 h 2431143"/>
                <a:gd name="connsiteX302" fmla="*/ 4391 w 2358681"/>
                <a:gd name="connsiteY302" fmla="*/ 556469 h 2431143"/>
                <a:gd name="connsiteX303" fmla="*/ 12074 w 2358681"/>
                <a:gd name="connsiteY303" fmla="*/ 552078 h 2431143"/>
                <a:gd name="connsiteX304" fmla="*/ 20854 w 2358681"/>
                <a:gd name="connsiteY304" fmla="*/ 545493 h 2431143"/>
                <a:gd name="connsiteX305" fmla="*/ 32927 w 2358681"/>
                <a:gd name="connsiteY305" fmla="*/ 540005 h 2431143"/>
                <a:gd name="connsiteX306" fmla="*/ 46098 w 2358681"/>
                <a:gd name="connsiteY306" fmla="*/ 534517 h 2431143"/>
                <a:gd name="connsiteX307" fmla="*/ 60367 w 2358681"/>
                <a:gd name="connsiteY307" fmla="*/ 527932 h 2431143"/>
                <a:gd name="connsiteX308" fmla="*/ 94391 w 2358681"/>
                <a:gd name="connsiteY308" fmla="*/ 518054 h 2431143"/>
                <a:gd name="connsiteX309" fmla="*/ 177807 w 2358681"/>
                <a:gd name="connsiteY309" fmla="*/ 508176 h 2431143"/>
                <a:gd name="connsiteX310" fmla="*/ 221710 w 2358681"/>
                <a:gd name="connsiteY310" fmla="*/ 505980 h 2431143"/>
                <a:gd name="connsiteX311" fmla="*/ 310613 w 2358681"/>
                <a:gd name="connsiteY311" fmla="*/ 508176 h 2431143"/>
                <a:gd name="connsiteX312" fmla="*/ 385248 w 2358681"/>
                <a:gd name="connsiteY312" fmla="*/ 516956 h 2431143"/>
                <a:gd name="connsiteX313" fmla="*/ 387443 w 2358681"/>
                <a:gd name="connsiteY313" fmla="*/ 516956 h 2431143"/>
                <a:gd name="connsiteX314" fmla="*/ 369882 w 2358681"/>
                <a:gd name="connsiteY314" fmla="*/ 496102 h 2431143"/>
                <a:gd name="connsiteX315" fmla="*/ 340247 w 2358681"/>
                <a:gd name="connsiteY315" fmla="*/ 453297 h 2431143"/>
                <a:gd name="connsiteX316" fmla="*/ 328174 w 2358681"/>
                <a:gd name="connsiteY316" fmla="*/ 430248 h 2431143"/>
                <a:gd name="connsiteX317" fmla="*/ 315003 w 2358681"/>
                <a:gd name="connsiteY317" fmla="*/ 402809 h 2431143"/>
                <a:gd name="connsiteX318" fmla="*/ 301832 w 2358681"/>
                <a:gd name="connsiteY318" fmla="*/ 344638 h 2431143"/>
                <a:gd name="connsiteX319" fmla="*/ 300735 w 2358681"/>
                <a:gd name="connsiteY319" fmla="*/ 285369 h 2431143"/>
                <a:gd name="connsiteX320" fmla="*/ 312808 w 2358681"/>
                <a:gd name="connsiteY320" fmla="*/ 221710 h 2431143"/>
                <a:gd name="connsiteX321" fmla="*/ 322686 w 2358681"/>
                <a:gd name="connsiteY321" fmla="*/ 190978 h 2431143"/>
                <a:gd name="connsiteX322" fmla="*/ 327077 w 2358681"/>
                <a:gd name="connsiteY322" fmla="*/ 185490 h 2431143"/>
                <a:gd name="connsiteX323" fmla="*/ 334759 w 2358681"/>
                <a:gd name="connsiteY323" fmla="*/ 185490 h 2431143"/>
                <a:gd name="connsiteX324" fmla="*/ 340247 w 2358681"/>
                <a:gd name="connsiteY324" fmla="*/ 188782 h 2431143"/>
                <a:gd name="connsiteX325" fmla="*/ 341345 w 2358681"/>
                <a:gd name="connsiteY325" fmla="*/ 197563 h 2431143"/>
                <a:gd name="connsiteX326" fmla="*/ 334759 w 2358681"/>
                <a:gd name="connsiteY326" fmla="*/ 228295 h 2431143"/>
                <a:gd name="connsiteX327" fmla="*/ 331467 w 2358681"/>
                <a:gd name="connsiteY327" fmla="*/ 286466 h 2431143"/>
                <a:gd name="connsiteX328" fmla="*/ 340247 w 2358681"/>
                <a:gd name="connsiteY328" fmla="*/ 342442 h 2431143"/>
                <a:gd name="connsiteX329" fmla="*/ 361101 w 2358681"/>
                <a:gd name="connsiteY329" fmla="*/ 392931 h 2431143"/>
                <a:gd name="connsiteX330" fmla="*/ 375370 w 2358681"/>
                <a:gd name="connsiteY330" fmla="*/ 418175 h 2431143"/>
                <a:gd name="connsiteX331" fmla="*/ 398419 w 2358681"/>
                <a:gd name="connsiteY331" fmla="*/ 451102 h 2431143"/>
                <a:gd name="connsiteX332" fmla="*/ 463175 w 2358681"/>
                <a:gd name="connsiteY332" fmla="*/ 509273 h 2431143"/>
                <a:gd name="connsiteX333" fmla="*/ 542200 w 2358681"/>
                <a:gd name="connsiteY333" fmla="*/ 558664 h 2431143"/>
                <a:gd name="connsiteX334" fmla="*/ 633299 w 2358681"/>
                <a:gd name="connsiteY334" fmla="*/ 600372 h 2431143"/>
                <a:gd name="connsiteX335" fmla="*/ 782569 w 2358681"/>
                <a:gd name="connsiteY335" fmla="*/ 649762 h 2431143"/>
                <a:gd name="connsiteX336" fmla="*/ 985619 w 2358681"/>
                <a:gd name="connsiteY336" fmla="*/ 698055 h 2431143"/>
                <a:gd name="connsiteX337" fmla="*/ 1078913 w 2358681"/>
                <a:gd name="connsiteY337" fmla="*/ 715616 h 2431143"/>
                <a:gd name="connsiteX338" fmla="*/ 969156 w 2358681"/>
                <a:gd name="connsiteY338" fmla="*/ 636591 h 2431143"/>
                <a:gd name="connsiteX339" fmla="*/ 765007 w 2358681"/>
                <a:gd name="connsiteY339" fmla="*/ 477444 h 2431143"/>
                <a:gd name="connsiteX340" fmla="*/ 628909 w 2358681"/>
                <a:gd name="connsiteY340" fmla="*/ 351223 h 2431143"/>
                <a:gd name="connsiteX341" fmla="*/ 545493 w 2358681"/>
                <a:gd name="connsiteY341" fmla="*/ 261222 h 2431143"/>
                <a:gd name="connsiteX342" fmla="*/ 470858 w 2358681"/>
                <a:gd name="connsiteY342" fmla="*/ 167929 h 2431143"/>
                <a:gd name="connsiteX343" fmla="*/ 405004 w 2358681"/>
                <a:gd name="connsiteY343" fmla="*/ 68050 h 2431143"/>
                <a:gd name="connsiteX344" fmla="*/ 375370 w 2358681"/>
                <a:gd name="connsiteY344" fmla="*/ 15366 h 2431143"/>
                <a:gd name="connsiteX345" fmla="*/ 374272 w 2358681"/>
                <a:gd name="connsiteY345" fmla="*/ 6586 h 2431143"/>
                <a:gd name="connsiteX346" fmla="*/ 379760 w 2358681"/>
                <a:gd name="connsiteY346" fmla="*/ 2195 h 243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</a:cxnLst>
              <a:rect l="l" t="t" r="r" b="b"/>
              <a:pathLst>
                <a:path w="2358681" h="2431143">
                  <a:moveTo>
                    <a:pt x="387443" y="0"/>
                  </a:moveTo>
                  <a:lnTo>
                    <a:pt x="392931" y="5488"/>
                  </a:lnTo>
                  <a:lnTo>
                    <a:pt x="420370" y="45001"/>
                  </a:lnTo>
                  <a:lnTo>
                    <a:pt x="480736" y="120733"/>
                  </a:lnTo>
                  <a:lnTo>
                    <a:pt x="585006" y="226100"/>
                  </a:lnTo>
                  <a:lnTo>
                    <a:pt x="661836" y="290857"/>
                  </a:lnTo>
                  <a:lnTo>
                    <a:pt x="661836" y="285369"/>
                  </a:lnTo>
                  <a:lnTo>
                    <a:pt x="661836" y="277686"/>
                  </a:lnTo>
                  <a:lnTo>
                    <a:pt x="664031" y="264515"/>
                  </a:lnTo>
                  <a:lnTo>
                    <a:pt x="665128" y="251344"/>
                  </a:lnTo>
                  <a:lnTo>
                    <a:pt x="668421" y="238173"/>
                  </a:lnTo>
                  <a:lnTo>
                    <a:pt x="670616" y="225002"/>
                  </a:lnTo>
                  <a:lnTo>
                    <a:pt x="673909" y="210734"/>
                  </a:lnTo>
                  <a:lnTo>
                    <a:pt x="678299" y="198661"/>
                  </a:lnTo>
                  <a:lnTo>
                    <a:pt x="682690" y="185490"/>
                  </a:lnTo>
                  <a:lnTo>
                    <a:pt x="688177" y="173416"/>
                  </a:lnTo>
                  <a:lnTo>
                    <a:pt x="694763" y="162441"/>
                  </a:lnTo>
                  <a:lnTo>
                    <a:pt x="700251" y="153660"/>
                  </a:lnTo>
                  <a:lnTo>
                    <a:pt x="705739" y="142684"/>
                  </a:lnTo>
                  <a:lnTo>
                    <a:pt x="712324" y="133904"/>
                  </a:lnTo>
                  <a:lnTo>
                    <a:pt x="717812" y="127318"/>
                  </a:lnTo>
                  <a:lnTo>
                    <a:pt x="723300" y="120733"/>
                  </a:lnTo>
                  <a:lnTo>
                    <a:pt x="727690" y="115245"/>
                  </a:lnTo>
                  <a:lnTo>
                    <a:pt x="732080" y="110855"/>
                  </a:lnTo>
                  <a:lnTo>
                    <a:pt x="739763" y="103172"/>
                  </a:lnTo>
                  <a:lnTo>
                    <a:pt x="735373" y="111952"/>
                  </a:lnTo>
                  <a:lnTo>
                    <a:pt x="732080" y="116343"/>
                  </a:lnTo>
                  <a:lnTo>
                    <a:pt x="727690" y="124026"/>
                  </a:lnTo>
                  <a:lnTo>
                    <a:pt x="723300" y="131709"/>
                  </a:lnTo>
                  <a:lnTo>
                    <a:pt x="721105" y="138294"/>
                  </a:lnTo>
                  <a:lnTo>
                    <a:pt x="716714" y="149270"/>
                  </a:lnTo>
                  <a:lnTo>
                    <a:pt x="713421" y="159148"/>
                  </a:lnTo>
                  <a:lnTo>
                    <a:pt x="709031" y="169026"/>
                  </a:lnTo>
                  <a:lnTo>
                    <a:pt x="705739" y="180002"/>
                  </a:lnTo>
                  <a:lnTo>
                    <a:pt x="703543" y="190978"/>
                  </a:lnTo>
                  <a:lnTo>
                    <a:pt x="701348" y="204148"/>
                  </a:lnTo>
                  <a:lnTo>
                    <a:pt x="700251" y="216222"/>
                  </a:lnTo>
                  <a:lnTo>
                    <a:pt x="700251" y="228295"/>
                  </a:lnTo>
                  <a:lnTo>
                    <a:pt x="700251" y="241466"/>
                  </a:lnTo>
                  <a:lnTo>
                    <a:pt x="700251" y="252442"/>
                  </a:lnTo>
                  <a:lnTo>
                    <a:pt x="701348" y="264515"/>
                  </a:lnTo>
                  <a:lnTo>
                    <a:pt x="703543" y="276588"/>
                  </a:lnTo>
                  <a:lnTo>
                    <a:pt x="704641" y="287564"/>
                  </a:lnTo>
                  <a:lnTo>
                    <a:pt x="705739" y="298540"/>
                  </a:lnTo>
                  <a:lnTo>
                    <a:pt x="709031" y="308418"/>
                  </a:lnTo>
                  <a:lnTo>
                    <a:pt x="712324" y="317198"/>
                  </a:lnTo>
                  <a:lnTo>
                    <a:pt x="714519" y="327076"/>
                  </a:lnTo>
                  <a:lnTo>
                    <a:pt x="717812" y="334759"/>
                  </a:lnTo>
                  <a:lnTo>
                    <a:pt x="817691" y="407199"/>
                  </a:lnTo>
                  <a:lnTo>
                    <a:pt x="1025132" y="536712"/>
                  </a:lnTo>
                  <a:lnTo>
                    <a:pt x="1130499" y="600372"/>
                  </a:lnTo>
                  <a:lnTo>
                    <a:pt x="1244646" y="668421"/>
                  </a:lnTo>
                  <a:lnTo>
                    <a:pt x="1468551" y="811105"/>
                  </a:lnTo>
                  <a:lnTo>
                    <a:pt x="1624406" y="929643"/>
                  </a:lnTo>
                  <a:lnTo>
                    <a:pt x="1718797" y="1014156"/>
                  </a:lnTo>
                  <a:lnTo>
                    <a:pt x="1805505" y="1106352"/>
                  </a:lnTo>
                  <a:lnTo>
                    <a:pt x="1880140" y="1208426"/>
                  </a:lnTo>
                  <a:lnTo>
                    <a:pt x="1911969" y="1263304"/>
                  </a:lnTo>
                  <a:lnTo>
                    <a:pt x="1903189" y="1206231"/>
                  </a:lnTo>
                  <a:lnTo>
                    <a:pt x="1893311" y="1146962"/>
                  </a:lnTo>
                  <a:lnTo>
                    <a:pt x="1881237" y="1083303"/>
                  </a:lnTo>
                  <a:lnTo>
                    <a:pt x="1865871" y="948302"/>
                  </a:lnTo>
                  <a:lnTo>
                    <a:pt x="1862579" y="881350"/>
                  </a:lnTo>
                  <a:lnTo>
                    <a:pt x="1858188" y="870374"/>
                  </a:lnTo>
                  <a:lnTo>
                    <a:pt x="1852700" y="859398"/>
                  </a:lnTo>
                  <a:lnTo>
                    <a:pt x="1848310" y="851715"/>
                  </a:lnTo>
                  <a:lnTo>
                    <a:pt x="1843920" y="842935"/>
                  </a:lnTo>
                  <a:lnTo>
                    <a:pt x="1837334" y="834154"/>
                  </a:lnTo>
                  <a:lnTo>
                    <a:pt x="1831847" y="824276"/>
                  </a:lnTo>
                  <a:lnTo>
                    <a:pt x="1824163" y="815495"/>
                  </a:lnTo>
                  <a:lnTo>
                    <a:pt x="1817578" y="806715"/>
                  </a:lnTo>
                  <a:lnTo>
                    <a:pt x="1809895" y="795739"/>
                  </a:lnTo>
                  <a:lnTo>
                    <a:pt x="1801115" y="786959"/>
                  </a:lnTo>
                  <a:lnTo>
                    <a:pt x="1792334" y="778178"/>
                  </a:lnTo>
                  <a:lnTo>
                    <a:pt x="1782456" y="771593"/>
                  </a:lnTo>
                  <a:lnTo>
                    <a:pt x="1771480" y="763910"/>
                  </a:lnTo>
                  <a:lnTo>
                    <a:pt x="1762699" y="758422"/>
                  </a:lnTo>
                  <a:lnTo>
                    <a:pt x="1752821" y="750739"/>
                  </a:lnTo>
                  <a:lnTo>
                    <a:pt x="1742943" y="746348"/>
                  </a:lnTo>
                  <a:lnTo>
                    <a:pt x="1734163" y="741958"/>
                  </a:lnTo>
                  <a:lnTo>
                    <a:pt x="1723187" y="737568"/>
                  </a:lnTo>
                  <a:lnTo>
                    <a:pt x="1714406" y="734275"/>
                  </a:lnTo>
                  <a:lnTo>
                    <a:pt x="1707821" y="732080"/>
                  </a:lnTo>
                  <a:lnTo>
                    <a:pt x="1700138" y="729885"/>
                  </a:lnTo>
                  <a:lnTo>
                    <a:pt x="1694650" y="728787"/>
                  </a:lnTo>
                  <a:lnTo>
                    <a:pt x="1685869" y="725495"/>
                  </a:lnTo>
                  <a:lnTo>
                    <a:pt x="1694650" y="725495"/>
                  </a:lnTo>
                  <a:lnTo>
                    <a:pt x="1701235" y="725495"/>
                  </a:lnTo>
                  <a:lnTo>
                    <a:pt x="1708919" y="725495"/>
                  </a:lnTo>
                  <a:lnTo>
                    <a:pt x="1716601" y="727690"/>
                  </a:lnTo>
                  <a:lnTo>
                    <a:pt x="1726480" y="728787"/>
                  </a:lnTo>
                  <a:lnTo>
                    <a:pt x="1736358" y="729885"/>
                  </a:lnTo>
                  <a:lnTo>
                    <a:pt x="1747333" y="733178"/>
                  </a:lnTo>
                  <a:lnTo>
                    <a:pt x="1758309" y="736470"/>
                  </a:lnTo>
                  <a:lnTo>
                    <a:pt x="1770383" y="740861"/>
                  </a:lnTo>
                  <a:lnTo>
                    <a:pt x="1782456" y="746348"/>
                  </a:lnTo>
                  <a:lnTo>
                    <a:pt x="1795627" y="751836"/>
                  </a:lnTo>
                  <a:lnTo>
                    <a:pt x="1806602" y="758422"/>
                  </a:lnTo>
                  <a:lnTo>
                    <a:pt x="1818676" y="765007"/>
                  </a:lnTo>
                  <a:lnTo>
                    <a:pt x="1830749" y="772690"/>
                  </a:lnTo>
                  <a:lnTo>
                    <a:pt x="1840627" y="780373"/>
                  </a:lnTo>
                  <a:lnTo>
                    <a:pt x="1852700" y="789154"/>
                  </a:lnTo>
                  <a:lnTo>
                    <a:pt x="1861481" y="797934"/>
                  </a:lnTo>
                  <a:lnTo>
                    <a:pt x="1862579" y="799032"/>
                  </a:lnTo>
                  <a:lnTo>
                    <a:pt x="1863676" y="800129"/>
                  </a:lnTo>
                  <a:lnTo>
                    <a:pt x="1870261" y="750739"/>
                  </a:lnTo>
                  <a:lnTo>
                    <a:pt x="1893311" y="645372"/>
                  </a:lnTo>
                  <a:lnTo>
                    <a:pt x="1933921" y="536712"/>
                  </a:lnTo>
                  <a:lnTo>
                    <a:pt x="1997580" y="422565"/>
                  </a:lnTo>
                  <a:lnTo>
                    <a:pt x="2040385" y="362199"/>
                  </a:lnTo>
                  <a:lnTo>
                    <a:pt x="2045873" y="356711"/>
                  </a:lnTo>
                  <a:lnTo>
                    <a:pt x="2053556" y="360004"/>
                  </a:lnTo>
                  <a:lnTo>
                    <a:pt x="2059044" y="365491"/>
                  </a:lnTo>
                  <a:lnTo>
                    <a:pt x="2055751" y="373174"/>
                  </a:lnTo>
                  <a:lnTo>
                    <a:pt x="2022824" y="431346"/>
                  </a:lnTo>
                  <a:lnTo>
                    <a:pt x="1972336" y="544395"/>
                  </a:lnTo>
                  <a:lnTo>
                    <a:pt x="1941604" y="650860"/>
                  </a:lnTo>
                  <a:lnTo>
                    <a:pt x="1928433" y="750739"/>
                  </a:lnTo>
                  <a:lnTo>
                    <a:pt x="1928433" y="847325"/>
                  </a:lnTo>
                  <a:lnTo>
                    <a:pt x="1938311" y="939521"/>
                  </a:lnTo>
                  <a:lnTo>
                    <a:pt x="1967945" y="1071229"/>
                  </a:lnTo>
                  <a:lnTo>
                    <a:pt x="1992092" y="1157938"/>
                  </a:lnTo>
                  <a:lnTo>
                    <a:pt x="2010751" y="1224889"/>
                  </a:lnTo>
                  <a:lnTo>
                    <a:pt x="2042580" y="1363183"/>
                  </a:lnTo>
                  <a:lnTo>
                    <a:pt x="2053556" y="1433428"/>
                  </a:lnTo>
                  <a:lnTo>
                    <a:pt x="2073312" y="1412574"/>
                  </a:lnTo>
                  <a:lnTo>
                    <a:pt x="2098556" y="1391720"/>
                  </a:lnTo>
                  <a:lnTo>
                    <a:pt x="2106239" y="1386232"/>
                  </a:lnTo>
                  <a:lnTo>
                    <a:pt x="2112825" y="1380744"/>
                  </a:lnTo>
                  <a:lnTo>
                    <a:pt x="2120508" y="1374159"/>
                  </a:lnTo>
                  <a:lnTo>
                    <a:pt x="2129288" y="1368671"/>
                  </a:lnTo>
                  <a:lnTo>
                    <a:pt x="2145752" y="1358793"/>
                  </a:lnTo>
                  <a:lnTo>
                    <a:pt x="2163313" y="1347817"/>
                  </a:lnTo>
                  <a:lnTo>
                    <a:pt x="2180874" y="1339037"/>
                  </a:lnTo>
                  <a:lnTo>
                    <a:pt x="2198435" y="1332451"/>
                  </a:lnTo>
                  <a:lnTo>
                    <a:pt x="2215997" y="1325866"/>
                  </a:lnTo>
                  <a:lnTo>
                    <a:pt x="2234655" y="1321476"/>
                  </a:lnTo>
                  <a:lnTo>
                    <a:pt x="2252216" y="1317085"/>
                  </a:lnTo>
                  <a:lnTo>
                    <a:pt x="2269777" y="1315988"/>
                  </a:lnTo>
                  <a:lnTo>
                    <a:pt x="2286241" y="1315988"/>
                  </a:lnTo>
                  <a:lnTo>
                    <a:pt x="2300509" y="1315988"/>
                  </a:lnTo>
                  <a:lnTo>
                    <a:pt x="2313680" y="1319280"/>
                  </a:lnTo>
                  <a:lnTo>
                    <a:pt x="2326851" y="1320378"/>
                  </a:lnTo>
                  <a:lnTo>
                    <a:pt x="2336729" y="1323671"/>
                  </a:lnTo>
                  <a:lnTo>
                    <a:pt x="2345510" y="1325866"/>
                  </a:lnTo>
                  <a:lnTo>
                    <a:pt x="2358681" y="1330256"/>
                  </a:lnTo>
                  <a:lnTo>
                    <a:pt x="2344412" y="1329159"/>
                  </a:lnTo>
                  <a:lnTo>
                    <a:pt x="2335632" y="1328061"/>
                  </a:lnTo>
                  <a:lnTo>
                    <a:pt x="2325753" y="1325866"/>
                  </a:lnTo>
                  <a:lnTo>
                    <a:pt x="2313680" y="1325866"/>
                  </a:lnTo>
                  <a:lnTo>
                    <a:pt x="2300509" y="1325866"/>
                  </a:lnTo>
                  <a:lnTo>
                    <a:pt x="2286241" y="1325866"/>
                  </a:lnTo>
                  <a:lnTo>
                    <a:pt x="2270875" y="1329159"/>
                  </a:lnTo>
                  <a:lnTo>
                    <a:pt x="2255509" y="1333549"/>
                  </a:lnTo>
                  <a:lnTo>
                    <a:pt x="2239045" y="1339037"/>
                  </a:lnTo>
                  <a:lnTo>
                    <a:pt x="2222582" y="1345622"/>
                  </a:lnTo>
                  <a:lnTo>
                    <a:pt x="2208313" y="1354403"/>
                  </a:lnTo>
                  <a:lnTo>
                    <a:pt x="2191850" y="1363183"/>
                  </a:lnTo>
                  <a:lnTo>
                    <a:pt x="2177581" y="1373061"/>
                  </a:lnTo>
                  <a:lnTo>
                    <a:pt x="2163313" y="1385135"/>
                  </a:lnTo>
                  <a:lnTo>
                    <a:pt x="2150142" y="1396110"/>
                  </a:lnTo>
                  <a:lnTo>
                    <a:pt x="2143557" y="1402696"/>
                  </a:lnTo>
                  <a:lnTo>
                    <a:pt x="2138069" y="1408184"/>
                  </a:lnTo>
                  <a:lnTo>
                    <a:pt x="2132581" y="1413672"/>
                  </a:lnTo>
                  <a:lnTo>
                    <a:pt x="2125995" y="1421355"/>
                  </a:lnTo>
                  <a:lnTo>
                    <a:pt x="2104044" y="1446599"/>
                  </a:lnTo>
                  <a:lnTo>
                    <a:pt x="2086483" y="1468550"/>
                  </a:lnTo>
                  <a:lnTo>
                    <a:pt x="2072215" y="1490502"/>
                  </a:lnTo>
                  <a:lnTo>
                    <a:pt x="2063434" y="1504770"/>
                  </a:lnTo>
                  <a:lnTo>
                    <a:pt x="2060141" y="1512453"/>
                  </a:lnTo>
                  <a:lnTo>
                    <a:pt x="2057946" y="1516843"/>
                  </a:lnTo>
                  <a:lnTo>
                    <a:pt x="2057946" y="1522331"/>
                  </a:lnTo>
                  <a:lnTo>
                    <a:pt x="2057946" y="1526721"/>
                  </a:lnTo>
                  <a:lnTo>
                    <a:pt x="2055751" y="1596966"/>
                  </a:lnTo>
                  <a:lnTo>
                    <a:pt x="2037092" y="1741845"/>
                  </a:lnTo>
                  <a:lnTo>
                    <a:pt x="1987702" y="1966847"/>
                  </a:lnTo>
                  <a:lnTo>
                    <a:pt x="1945994" y="2118312"/>
                  </a:lnTo>
                  <a:lnTo>
                    <a:pt x="1919652" y="2220386"/>
                  </a:lnTo>
                  <a:lnTo>
                    <a:pt x="1870261" y="2424534"/>
                  </a:lnTo>
                  <a:lnTo>
                    <a:pt x="1869192" y="2431143"/>
                  </a:lnTo>
                  <a:lnTo>
                    <a:pt x="1732190" y="2431143"/>
                  </a:lnTo>
                  <a:lnTo>
                    <a:pt x="1739651" y="2398193"/>
                  </a:lnTo>
                  <a:lnTo>
                    <a:pt x="1780261" y="2241240"/>
                  </a:lnTo>
                  <a:lnTo>
                    <a:pt x="1802212" y="2163313"/>
                  </a:lnTo>
                  <a:lnTo>
                    <a:pt x="1823066" y="2084287"/>
                  </a:lnTo>
                  <a:lnTo>
                    <a:pt x="1824163" y="2075507"/>
                  </a:lnTo>
                  <a:lnTo>
                    <a:pt x="1826359" y="2066726"/>
                  </a:lnTo>
                  <a:lnTo>
                    <a:pt x="1826359" y="2065629"/>
                  </a:lnTo>
                  <a:lnTo>
                    <a:pt x="1824163" y="2062336"/>
                  </a:lnTo>
                  <a:lnTo>
                    <a:pt x="1818676" y="2049165"/>
                  </a:lnTo>
                  <a:lnTo>
                    <a:pt x="1809895" y="2032702"/>
                  </a:lnTo>
                  <a:lnTo>
                    <a:pt x="1796724" y="2009653"/>
                  </a:lnTo>
                  <a:lnTo>
                    <a:pt x="1789041" y="1996482"/>
                  </a:lnTo>
                  <a:lnTo>
                    <a:pt x="1780261" y="1983311"/>
                  </a:lnTo>
                  <a:lnTo>
                    <a:pt x="1770383" y="1969043"/>
                  </a:lnTo>
                  <a:lnTo>
                    <a:pt x="1760504" y="1955872"/>
                  </a:lnTo>
                  <a:lnTo>
                    <a:pt x="1748431" y="1940506"/>
                  </a:lnTo>
                  <a:lnTo>
                    <a:pt x="1736358" y="1926237"/>
                  </a:lnTo>
                  <a:lnTo>
                    <a:pt x="1723187" y="1913066"/>
                  </a:lnTo>
                  <a:lnTo>
                    <a:pt x="1710016" y="1899896"/>
                  </a:lnTo>
                  <a:lnTo>
                    <a:pt x="1695748" y="1886725"/>
                  </a:lnTo>
                  <a:lnTo>
                    <a:pt x="1681479" y="1874651"/>
                  </a:lnTo>
                  <a:lnTo>
                    <a:pt x="1665016" y="1864773"/>
                  </a:lnTo>
                  <a:lnTo>
                    <a:pt x="1648552" y="1855993"/>
                  </a:lnTo>
                  <a:lnTo>
                    <a:pt x="1633186" y="1848310"/>
                  </a:lnTo>
                  <a:lnTo>
                    <a:pt x="1617820" y="1842822"/>
                  </a:lnTo>
                  <a:lnTo>
                    <a:pt x="1602454" y="1837334"/>
                  </a:lnTo>
                  <a:lnTo>
                    <a:pt x="1587088" y="1834041"/>
                  </a:lnTo>
                  <a:lnTo>
                    <a:pt x="1572820" y="1832944"/>
                  </a:lnTo>
                  <a:lnTo>
                    <a:pt x="1560747" y="1830749"/>
                  </a:lnTo>
                  <a:lnTo>
                    <a:pt x="1549771" y="1830749"/>
                  </a:lnTo>
                  <a:lnTo>
                    <a:pt x="1540990" y="1830749"/>
                  </a:lnTo>
                  <a:lnTo>
                    <a:pt x="1524527" y="1830749"/>
                  </a:lnTo>
                  <a:lnTo>
                    <a:pt x="1540990" y="1828553"/>
                  </a:lnTo>
                  <a:lnTo>
                    <a:pt x="1549771" y="1826358"/>
                  </a:lnTo>
                  <a:lnTo>
                    <a:pt x="1560747" y="1825261"/>
                  </a:lnTo>
                  <a:lnTo>
                    <a:pt x="1573917" y="1825261"/>
                  </a:lnTo>
                  <a:lnTo>
                    <a:pt x="1589283" y="1825261"/>
                  </a:lnTo>
                  <a:lnTo>
                    <a:pt x="1603552" y="1826358"/>
                  </a:lnTo>
                  <a:lnTo>
                    <a:pt x="1621113" y="1829651"/>
                  </a:lnTo>
                  <a:lnTo>
                    <a:pt x="1638674" y="1832944"/>
                  </a:lnTo>
                  <a:lnTo>
                    <a:pt x="1656235" y="1838432"/>
                  </a:lnTo>
                  <a:lnTo>
                    <a:pt x="1674894" y="1846115"/>
                  </a:lnTo>
                  <a:lnTo>
                    <a:pt x="1692455" y="1854895"/>
                  </a:lnTo>
                  <a:lnTo>
                    <a:pt x="1710016" y="1864773"/>
                  </a:lnTo>
                  <a:lnTo>
                    <a:pt x="1727577" y="1876847"/>
                  </a:lnTo>
                  <a:lnTo>
                    <a:pt x="1745138" y="1887822"/>
                  </a:lnTo>
                  <a:lnTo>
                    <a:pt x="1760504" y="1900993"/>
                  </a:lnTo>
                  <a:lnTo>
                    <a:pt x="1775870" y="1914164"/>
                  </a:lnTo>
                  <a:lnTo>
                    <a:pt x="1789041" y="1927335"/>
                  </a:lnTo>
                  <a:lnTo>
                    <a:pt x="1804407" y="1942701"/>
                  </a:lnTo>
                  <a:lnTo>
                    <a:pt x="1815383" y="1955872"/>
                  </a:lnTo>
                  <a:lnTo>
                    <a:pt x="1827456" y="1969043"/>
                  </a:lnTo>
                  <a:lnTo>
                    <a:pt x="1837334" y="1980018"/>
                  </a:lnTo>
                  <a:lnTo>
                    <a:pt x="1840627" y="1984408"/>
                  </a:lnTo>
                  <a:lnTo>
                    <a:pt x="1843920" y="1988799"/>
                  </a:lnTo>
                  <a:lnTo>
                    <a:pt x="1854895" y="1926237"/>
                  </a:lnTo>
                  <a:lnTo>
                    <a:pt x="1866969" y="1806602"/>
                  </a:lnTo>
                  <a:lnTo>
                    <a:pt x="1866969" y="1693552"/>
                  </a:lnTo>
                  <a:lnTo>
                    <a:pt x="1854895" y="1584893"/>
                  </a:lnTo>
                  <a:lnTo>
                    <a:pt x="1831847" y="1482819"/>
                  </a:lnTo>
                  <a:lnTo>
                    <a:pt x="1795627" y="1386232"/>
                  </a:lnTo>
                  <a:lnTo>
                    <a:pt x="1747333" y="1294036"/>
                  </a:lnTo>
                  <a:lnTo>
                    <a:pt x="1685869" y="1208426"/>
                  </a:lnTo>
                  <a:lnTo>
                    <a:pt x="1650747" y="1167816"/>
                  </a:lnTo>
                  <a:lnTo>
                    <a:pt x="1622210" y="1137084"/>
                  </a:lnTo>
                  <a:lnTo>
                    <a:pt x="1560747" y="1083303"/>
                  </a:lnTo>
                  <a:lnTo>
                    <a:pt x="1458672" y="1009766"/>
                  </a:lnTo>
                  <a:lnTo>
                    <a:pt x="1382940" y="966960"/>
                  </a:lnTo>
                  <a:lnTo>
                    <a:pt x="1365379" y="969155"/>
                  </a:lnTo>
                  <a:lnTo>
                    <a:pt x="1343427" y="971351"/>
                  </a:lnTo>
                  <a:lnTo>
                    <a:pt x="1270988" y="983424"/>
                  </a:lnTo>
                  <a:lnTo>
                    <a:pt x="1187572" y="1004278"/>
                  </a:lnTo>
                  <a:lnTo>
                    <a:pt x="1146962" y="1015253"/>
                  </a:lnTo>
                  <a:lnTo>
                    <a:pt x="1072327" y="1048180"/>
                  </a:lnTo>
                  <a:lnTo>
                    <a:pt x="1042693" y="1065742"/>
                  </a:lnTo>
                  <a:lnTo>
                    <a:pt x="1029522" y="1074522"/>
                  </a:lnTo>
                  <a:lnTo>
                    <a:pt x="1019644" y="1083303"/>
                  </a:lnTo>
                  <a:lnTo>
                    <a:pt x="1010863" y="1092083"/>
                  </a:lnTo>
                  <a:lnTo>
                    <a:pt x="1003180" y="1098669"/>
                  </a:lnTo>
                  <a:lnTo>
                    <a:pt x="997692" y="1106352"/>
                  </a:lnTo>
                  <a:lnTo>
                    <a:pt x="994400" y="1110742"/>
                  </a:lnTo>
                  <a:lnTo>
                    <a:pt x="995497" y="1105254"/>
                  </a:lnTo>
                  <a:lnTo>
                    <a:pt x="1002083" y="1097571"/>
                  </a:lnTo>
                  <a:lnTo>
                    <a:pt x="1007571" y="1088791"/>
                  </a:lnTo>
                  <a:lnTo>
                    <a:pt x="1015254" y="1080010"/>
                  </a:lnTo>
                  <a:lnTo>
                    <a:pt x="1025132" y="1070132"/>
                  </a:lnTo>
                  <a:lnTo>
                    <a:pt x="1037205" y="1058059"/>
                  </a:lnTo>
                  <a:lnTo>
                    <a:pt x="1064644" y="1036107"/>
                  </a:lnTo>
                  <a:lnTo>
                    <a:pt x="1137084" y="993302"/>
                  </a:lnTo>
                  <a:lnTo>
                    <a:pt x="1177694" y="975741"/>
                  </a:lnTo>
                  <a:lnTo>
                    <a:pt x="1247939" y="949399"/>
                  </a:lnTo>
                  <a:lnTo>
                    <a:pt x="1309403" y="930740"/>
                  </a:lnTo>
                  <a:lnTo>
                    <a:pt x="1204036" y="882447"/>
                  </a:lnTo>
                  <a:lnTo>
                    <a:pt x="977936" y="800129"/>
                  </a:lnTo>
                  <a:lnTo>
                    <a:pt x="863789" y="762812"/>
                  </a:lnTo>
                  <a:lnTo>
                    <a:pt x="795739" y="740861"/>
                  </a:lnTo>
                  <a:lnTo>
                    <a:pt x="727690" y="716714"/>
                  </a:lnTo>
                  <a:lnTo>
                    <a:pt x="661836" y="693665"/>
                  </a:lnTo>
                  <a:lnTo>
                    <a:pt x="559762" y="645372"/>
                  </a:lnTo>
                  <a:lnTo>
                    <a:pt x="493907" y="605859"/>
                  </a:lnTo>
                  <a:lnTo>
                    <a:pt x="463175" y="583908"/>
                  </a:lnTo>
                  <a:lnTo>
                    <a:pt x="455492" y="585006"/>
                  </a:lnTo>
                  <a:lnTo>
                    <a:pt x="448907" y="585006"/>
                  </a:lnTo>
                  <a:lnTo>
                    <a:pt x="446712" y="585006"/>
                  </a:lnTo>
                  <a:lnTo>
                    <a:pt x="445614" y="583908"/>
                  </a:lnTo>
                  <a:lnTo>
                    <a:pt x="444517" y="583908"/>
                  </a:lnTo>
                  <a:lnTo>
                    <a:pt x="441224" y="582810"/>
                  </a:lnTo>
                  <a:lnTo>
                    <a:pt x="426955" y="578420"/>
                  </a:lnTo>
                  <a:lnTo>
                    <a:pt x="405004" y="571835"/>
                  </a:lnTo>
                  <a:lnTo>
                    <a:pt x="375370" y="565249"/>
                  </a:lnTo>
                  <a:lnTo>
                    <a:pt x="306223" y="547688"/>
                  </a:lnTo>
                  <a:lnTo>
                    <a:pt x="220612" y="535615"/>
                  </a:lnTo>
                  <a:lnTo>
                    <a:pt x="177807" y="531225"/>
                  </a:lnTo>
                  <a:lnTo>
                    <a:pt x="96587" y="531225"/>
                  </a:lnTo>
                  <a:lnTo>
                    <a:pt x="63659" y="536712"/>
                  </a:lnTo>
                  <a:lnTo>
                    <a:pt x="47196" y="540005"/>
                  </a:lnTo>
                  <a:lnTo>
                    <a:pt x="34025" y="544395"/>
                  </a:lnTo>
                  <a:lnTo>
                    <a:pt x="21952" y="548786"/>
                  </a:lnTo>
                  <a:lnTo>
                    <a:pt x="13171" y="553176"/>
                  </a:lnTo>
                  <a:lnTo>
                    <a:pt x="6586" y="557566"/>
                  </a:lnTo>
                  <a:lnTo>
                    <a:pt x="0" y="560859"/>
                  </a:lnTo>
                  <a:lnTo>
                    <a:pt x="4391" y="556469"/>
                  </a:lnTo>
                  <a:lnTo>
                    <a:pt x="12074" y="552078"/>
                  </a:lnTo>
                  <a:lnTo>
                    <a:pt x="20854" y="545493"/>
                  </a:lnTo>
                  <a:lnTo>
                    <a:pt x="32927" y="540005"/>
                  </a:lnTo>
                  <a:lnTo>
                    <a:pt x="46098" y="534517"/>
                  </a:lnTo>
                  <a:lnTo>
                    <a:pt x="60367" y="527932"/>
                  </a:lnTo>
                  <a:lnTo>
                    <a:pt x="94391" y="518054"/>
                  </a:lnTo>
                  <a:lnTo>
                    <a:pt x="177807" y="508176"/>
                  </a:lnTo>
                  <a:lnTo>
                    <a:pt x="221710" y="505980"/>
                  </a:lnTo>
                  <a:lnTo>
                    <a:pt x="310613" y="508176"/>
                  </a:lnTo>
                  <a:lnTo>
                    <a:pt x="385248" y="516956"/>
                  </a:lnTo>
                  <a:lnTo>
                    <a:pt x="387443" y="516956"/>
                  </a:lnTo>
                  <a:lnTo>
                    <a:pt x="369882" y="496102"/>
                  </a:lnTo>
                  <a:lnTo>
                    <a:pt x="340247" y="453297"/>
                  </a:lnTo>
                  <a:lnTo>
                    <a:pt x="328174" y="430248"/>
                  </a:lnTo>
                  <a:lnTo>
                    <a:pt x="315003" y="402809"/>
                  </a:lnTo>
                  <a:lnTo>
                    <a:pt x="301832" y="344638"/>
                  </a:lnTo>
                  <a:lnTo>
                    <a:pt x="300735" y="285369"/>
                  </a:lnTo>
                  <a:lnTo>
                    <a:pt x="312808" y="221710"/>
                  </a:lnTo>
                  <a:lnTo>
                    <a:pt x="322686" y="190978"/>
                  </a:lnTo>
                  <a:lnTo>
                    <a:pt x="327077" y="185490"/>
                  </a:lnTo>
                  <a:lnTo>
                    <a:pt x="334759" y="185490"/>
                  </a:lnTo>
                  <a:lnTo>
                    <a:pt x="340247" y="188782"/>
                  </a:lnTo>
                  <a:lnTo>
                    <a:pt x="341345" y="197563"/>
                  </a:lnTo>
                  <a:lnTo>
                    <a:pt x="334759" y="228295"/>
                  </a:lnTo>
                  <a:lnTo>
                    <a:pt x="331467" y="286466"/>
                  </a:lnTo>
                  <a:lnTo>
                    <a:pt x="340247" y="342442"/>
                  </a:lnTo>
                  <a:lnTo>
                    <a:pt x="361101" y="392931"/>
                  </a:lnTo>
                  <a:lnTo>
                    <a:pt x="375370" y="418175"/>
                  </a:lnTo>
                  <a:lnTo>
                    <a:pt x="398419" y="451102"/>
                  </a:lnTo>
                  <a:lnTo>
                    <a:pt x="463175" y="509273"/>
                  </a:lnTo>
                  <a:lnTo>
                    <a:pt x="542200" y="558664"/>
                  </a:lnTo>
                  <a:lnTo>
                    <a:pt x="633299" y="600372"/>
                  </a:lnTo>
                  <a:lnTo>
                    <a:pt x="782569" y="649762"/>
                  </a:lnTo>
                  <a:lnTo>
                    <a:pt x="985619" y="698055"/>
                  </a:lnTo>
                  <a:lnTo>
                    <a:pt x="1078913" y="715616"/>
                  </a:lnTo>
                  <a:lnTo>
                    <a:pt x="969156" y="636591"/>
                  </a:lnTo>
                  <a:lnTo>
                    <a:pt x="765007" y="477444"/>
                  </a:lnTo>
                  <a:lnTo>
                    <a:pt x="628909" y="351223"/>
                  </a:lnTo>
                  <a:lnTo>
                    <a:pt x="545493" y="261222"/>
                  </a:lnTo>
                  <a:lnTo>
                    <a:pt x="470858" y="167929"/>
                  </a:lnTo>
                  <a:lnTo>
                    <a:pt x="405004" y="68050"/>
                  </a:lnTo>
                  <a:lnTo>
                    <a:pt x="375370" y="15366"/>
                  </a:lnTo>
                  <a:lnTo>
                    <a:pt x="374272" y="6586"/>
                  </a:lnTo>
                  <a:lnTo>
                    <a:pt x="379760" y="2195"/>
                  </a:lnTo>
                  <a:close/>
                </a:path>
              </a:pathLst>
            </a:custGeom>
            <a:solidFill>
              <a:srgbClr val="1C1B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 flipH="1">
              <a:off x="10293935" y="4931680"/>
              <a:ext cx="415802" cy="335393"/>
              <a:chOff x="5546465" y="4200185"/>
              <a:chExt cx="742941" cy="599270"/>
            </a:xfrm>
          </p:grpSpPr>
          <p:sp>
            <p:nvSpPr>
              <p:cNvPr id="58" name="자유형 57"/>
              <p:cNvSpPr>
                <a:spLocks/>
              </p:cNvSpPr>
              <p:nvPr/>
            </p:nvSpPr>
            <p:spPr bwMode="auto">
              <a:xfrm rot="775939">
                <a:off x="5546465" y="4200185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41"/>
              <p:cNvSpPr>
                <a:spLocks/>
              </p:cNvSpPr>
              <p:nvPr/>
            </p:nvSpPr>
            <p:spPr bwMode="auto">
              <a:xfrm rot="20769616">
                <a:off x="5903715" y="4269932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41"/>
              <p:cNvSpPr>
                <a:spLocks/>
              </p:cNvSpPr>
              <p:nvPr/>
            </p:nvSpPr>
            <p:spPr bwMode="auto">
              <a:xfrm rot="19476733">
                <a:off x="5815066" y="4241018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 rot="18037894">
                <a:off x="5718804" y="4229460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 rot="16269616">
                <a:off x="5862616" y="4390856"/>
                <a:ext cx="110119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29"/>
            <p:cNvGrpSpPr>
              <a:grpSpLocks noChangeAspect="1"/>
            </p:cNvGrpSpPr>
            <p:nvPr/>
          </p:nvGrpSpPr>
          <p:grpSpPr bwMode="auto">
            <a:xfrm flipH="1">
              <a:off x="10548451" y="4762419"/>
              <a:ext cx="808757" cy="643635"/>
              <a:chOff x="1909" y="1524"/>
              <a:chExt cx="3071" cy="2444"/>
            </a:xfrm>
          </p:grpSpPr>
          <p:sp>
            <p:nvSpPr>
              <p:cNvPr id="35" name="Freeform 30"/>
              <p:cNvSpPr>
                <a:spLocks/>
              </p:cNvSpPr>
              <p:nvPr/>
            </p:nvSpPr>
            <p:spPr bwMode="auto">
              <a:xfrm>
                <a:off x="2821" y="1524"/>
                <a:ext cx="1247" cy="1213"/>
              </a:xfrm>
              <a:custGeom>
                <a:avLst/>
                <a:gdLst>
                  <a:gd name="T0" fmla="*/ 579 w 3740"/>
                  <a:gd name="T1" fmla="*/ 3639 h 3639"/>
                  <a:gd name="T2" fmla="*/ 485 w 3740"/>
                  <a:gd name="T3" fmla="*/ 3422 h 3639"/>
                  <a:gd name="T4" fmla="*/ 324 w 3740"/>
                  <a:gd name="T5" fmla="*/ 3007 h 3639"/>
                  <a:gd name="T6" fmla="*/ 196 w 3740"/>
                  <a:gd name="T7" fmla="*/ 2619 h 3639"/>
                  <a:gd name="T8" fmla="*/ 98 w 3740"/>
                  <a:gd name="T9" fmla="*/ 2254 h 3639"/>
                  <a:gd name="T10" fmla="*/ 47 w 3740"/>
                  <a:gd name="T11" fmla="*/ 2000 h 3639"/>
                  <a:gd name="T12" fmla="*/ 23 w 3740"/>
                  <a:gd name="T13" fmla="*/ 1837 h 3639"/>
                  <a:gd name="T14" fmla="*/ 7 w 3740"/>
                  <a:gd name="T15" fmla="*/ 1680 h 3639"/>
                  <a:gd name="T16" fmla="*/ 0 w 3740"/>
                  <a:gd name="T17" fmla="*/ 1530 h 3639"/>
                  <a:gd name="T18" fmla="*/ 1 w 3740"/>
                  <a:gd name="T19" fmla="*/ 1388 h 3639"/>
                  <a:gd name="T20" fmla="*/ 11 w 3740"/>
                  <a:gd name="T21" fmla="*/ 1252 h 3639"/>
                  <a:gd name="T22" fmla="*/ 30 w 3740"/>
                  <a:gd name="T23" fmla="*/ 1123 h 3639"/>
                  <a:gd name="T24" fmla="*/ 59 w 3740"/>
                  <a:gd name="T25" fmla="*/ 1000 h 3639"/>
                  <a:gd name="T26" fmla="*/ 95 w 3740"/>
                  <a:gd name="T27" fmla="*/ 885 h 3639"/>
                  <a:gd name="T28" fmla="*/ 141 w 3740"/>
                  <a:gd name="T29" fmla="*/ 776 h 3639"/>
                  <a:gd name="T30" fmla="*/ 196 w 3740"/>
                  <a:gd name="T31" fmla="*/ 673 h 3639"/>
                  <a:gd name="T32" fmla="*/ 259 w 3740"/>
                  <a:gd name="T33" fmla="*/ 578 h 3639"/>
                  <a:gd name="T34" fmla="*/ 333 w 3740"/>
                  <a:gd name="T35" fmla="*/ 491 h 3639"/>
                  <a:gd name="T36" fmla="*/ 415 w 3740"/>
                  <a:gd name="T37" fmla="*/ 410 h 3639"/>
                  <a:gd name="T38" fmla="*/ 507 w 3740"/>
                  <a:gd name="T39" fmla="*/ 337 h 3639"/>
                  <a:gd name="T40" fmla="*/ 609 w 3740"/>
                  <a:gd name="T41" fmla="*/ 270 h 3639"/>
                  <a:gd name="T42" fmla="*/ 720 w 3740"/>
                  <a:gd name="T43" fmla="*/ 210 h 3639"/>
                  <a:gd name="T44" fmla="*/ 841 w 3740"/>
                  <a:gd name="T45" fmla="*/ 158 h 3639"/>
                  <a:gd name="T46" fmla="*/ 972 w 3740"/>
                  <a:gd name="T47" fmla="*/ 113 h 3639"/>
                  <a:gd name="T48" fmla="*/ 1111 w 3740"/>
                  <a:gd name="T49" fmla="*/ 76 h 3639"/>
                  <a:gd name="T50" fmla="*/ 1263 w 3740"/>
                  <a:gd name="T51" fmla="*/ 46 h 3639"/>
                  <a:gd name="T52" fmla="*/ 1424 w 3740"/>
                  <a:gd name="T53" fmla="*/ 24 h 3639"/>
                  <a:gd name="T54" fmla="*/ 1594 w 3740"/>
                  <a:gd name="T55" fmla="*/ 8 h 3639"/>
                  <a:gd name="T56" fmla="*/ 1775 w 3740"/>
                  <a:gd name="T57" fmla="*/ 1 h 3639"/>
                  <a:gd name="T58" fmla="*/ 1870 w 3740"/>
                  <a:gd name="T59" fmla="*/ 0 h 3639"/>
                  <a:gd name="T60" fmla="*/ 1965 w 3740"/>
                  <a:gd name="T61" fmla="*/ 1 h 3639"/>
                  <a:gd name="T62" fmla="*/ 2147 w 3740"/>
                  <a:gd name="T63" fmla="*/ 8 h 3639"/>
                  <a:gd name="T64" fmla="*/ 2317 w 3740"/>
                  <a:gd name="T65" fmla="*/ 24 h 3639"/>
                  <a:gd name="T66" fmla="*/ 2478 w 3740"/>
                  <a:gd name="T67" fmla="*/ 46 h 3639"/>
                  <a:gd name="T68" fmla="*/ 2629 w 3740"/>
                  <a:gd name="T69" fmla="*/ 76 h 3639"/>
                  <a:gd name="T70" fmla="*/ 2769 w 3740"/>
                  <a:gd name="T71" fmla="*/ 113 h 3639"/>
                  <a:gd name="T72" fmla="*/ 2900 w 3740"/>
                  <a:gd name="T73" fmla="*/ 158 h 3639"/>
                  <a:gd name="T74" fmla="*/ 3021 w 3740"/>
                  <a:gd name="T75" fmla="*/ 210 h 3639"/>
                  <a:gd name="T76" fmla="*/ 3131 w 3740"/>
                  <a:gd name="T77" fmla="*/ 270 h 3639"/>
                  <a:gd name="T78" fmla="*/ 3234 w 3740"/>
                  <a:gd name="T79" fmla="*/ 337 h 3639"/>
                  <a:gd name="T80" fmla="*/ 3326 w 3740"/>
                  <a:gd name="T81" fmla="*/ 410 h 3639"/>
                  <a:gd name="T82" fmla="*/ 3408 w 3740"/>
                  <a:gd name="T83" fmla="*/ 491 h 3639"/>
                  <a:gd name="T84" fmla="*/ 3481 w 3740"/>
                  <a:gd name="T85" fmla="*/ 578 h 3639"/>
                  <a:gd name="T86" fmla="*/ 3545 w 3740"/>
                  <a:gd name="T87" fmla="*/ 673 h 3639"/>
                  <a:gd name="T88" fmla="*/ 3599 w 3740"/>
                  <a:gd name="T89" fmla="*/ 776 h 3639"/>
                  <a:gd name="T90" fmla="*/ 3645 w 3740"/>
                  <a:gd name="T91" fmla="*/ 885 h 3639"/>
                  <a:gd name="T92" fmla="*/ 3681 w 3740"/>
                  <a:gd name="T93" fmla="*/ 1000 h 3639"/>
                  <a:gd name="T94" fmla="*/ 3710 w 3740"/>
                  <a:gd name="T95" fmla="*/ 1123 h 3639"/>
                  <a:gd name="T96" fmla="*/ 3729 w 3740"/>
                  <a:gd name="T97" fmla="*/ 1252 h 3639"/>
                  <a:gd name="T98" fmla="*/ 3739 w 3740"/>
                  <a:gd name="T99" fmla="*/ 1388 h 3639"/>
                  <a:gd name="T100" fmla="*/ 3740 w 3740"/>
                  <a:gd name="T101" fmla="*/ 1530 h 3639"/>
                  <a:gd name="T102" fmla="*/ 3733 w 3740"/>
                  <a:gd name="T103" fmla="*/ 1680 h 3639"/>
                  <a:gd name="T104" fmla="*/ 3717 w 3740"/>
                  <a:gd name="T105" fmla="*/ 1837 h 3639"/>
                  <a:gd name="T106" fmla="*/ 3693 w 3740"/>
                  <a:gd name="T107" fmla="*/ 2000 h 3639"/>
                  <a:gd name="T108" fmla="*/ 3643 w 3740"/>
                  <a:gd name="T109" fmla="*/ 2254 h 3639"/>
                  <a:gd name="T110" fmla="*/ 3545 w 3740"/>
                  <a:gd name="T111" fmla="*/ 2619 h 3639"/>
                  <a:gd name="T112" fmla="*/ 3417 w 3740"/>
                  <a:gd name="T113" fmla="*/ 3007 h 3639"/>
                  <a:gd name="T114" fmla="*/ 3255 w 3740"/>
                  <a:gd name="T115" fmla="*/ 3422 h 3639"/>
                  <a:gd name="T116" fmla="*/ 3162 w 3740"/>
                  <a:gd name="T117" fmla="*/ 3639 h 3639"/>
                  <a:gd name="T118" fmla="*/ 579 w 3740"/>
                  <a:gd name="T119" fmla="*/ 3639 h 3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40" h="3639">
                    <a:moveTo>
                      <a:pt x="579" y="3639"/>
                    </a:moveTo>
                    <a:lnTo>
                      <a:pt x="485" y="3422"/>
                    </a:lnTo>
                    <a:lnTo>
                      <a:pt x="324" y="3007"/>
                    </a:lnTo>
                    <a:lnTo>
                      <a:pt x="196" y="2619"/>
                    </a:lnTo>
                    <a:lnTo>
                      <a:pt x="98" y="2254"/>
                    </a:lnTo>
                    <a:lnTo>
                      <a:pt x="47" y="2000"/>
                    </a:lnTo>
                    <a:lnTo>
                      <a:pt x="23" y="1837"/>
                    </a:lnTo>
                    <a:lnTo>
                      <a:pt x="7" y="1680"/>
                    </a:lnTo>
                    <a:lnTo>
                      <a:pt x="0" y="1530"/>
                    </a:lnTo>
                    <a:lnTo>
                      <a:pt x="1" y="1388"/>
                    </a:lnTo>
                    <a:lnTo>
                      <a:pt x="11" y="1252"/>
                    </a:lnTo>
                    <a:lnTo>
                      <a:pt x="30" y="1123"/>
                    </a:lnTo>
                    <a:lnTo>
                      <a:pt x="59" y="1000"/>
                    </a:lnTo>
                    <a:lnTo>
                      <a:pt x="95" y="885"/>
                    </a:lnTo>
                    <a:lnTo>
                      <a:pt x="141" y="776"/>
                    </a:lnTo>
                    <a:lnTo>
                      <a:pt x="196" y="673"/>
                    </a:lnTo>
                    <a:lnTo>
                      <a:pt x="259" y="578"/>
                    </a:lnTo>
                    <a:lnTo>
                      <a:pt x="333" y="491"/>
                    </a:lnTo>
                    <a:lnTo>
                      <a:pt x="415" y="410"/>
                    </a:lnTo>
                    <a:lnTo>
                      <a:pt x="507" y="337"/>
                    </a:lnTo>
                    <a:lnTo>
                      <a:pt x="609" y="270"/>
                    </a:lnTo>
                    <a:lnTo>
                      <a:pt x="720" y="210"/>
                    </a:lnTo>
                    <a:lnTo>
                      <a:pt x="841" y="158"/>
                    </a:lnTo>
                    <a:lnTo>
                      <a:pt x="972" y="113"/>
                    </a:lnTo>
                    <a:lnTo>
                      <a:pt x="1111" y="76"/>
                    </a:lnTo>
                    <a:lnTo>
                      <a:pt x="1263" y="46"/>
                    </a:lnTo>
                    <a:lnTo>
                      <a:pt x="1424" y="24"/>
                    </a:lnTo>
                    <a:lnTo>
                      <a:pt x="1594" y="8"/>
                    </a:lnTo>
                    <a:lnTo>
                      <a:pt x="1775" y="1"/>
                    </a:lnTo>
                    <a:lnTo>
                      <a:pt x="1870" y="0"/>
                    </a:lnTo>
                    <a:lnTo>
                      <a:pt x="1965" y="1"/>
                    </a:lnTo>
                    <a:lnTo>
                      <a:pt x="2147" y="8"/>
                    </a:lnTo>
                    <a:lnTo>
                      <a:pt x="2317" y="24"/>
                    </a:lnTo>
                    <a:lnTo>
                      <a:pt x="2478" y="46"/>
                    </a:lnTo>
                    <a:lnTo>
                      <a:pt x="2629" y="76"/>
                    </a:lnTo>
                    <a:lnTo>
                      <a:pt x="2769" y="113"/>
                    </a:lnTo>
                    <a:lnTo>
                      <a:pt x="2900" y="158"/>
                    </a:lnTo>
                    <a:lnTo>
                      <a:pt x="3021" y="210"/>
                    </a:lnTo>
                    <a:lnTo>
                      <a:pt x="3131" y="270"/>
                    </a:lnTo>
                    <a:lnTo>
                      <a:pt x="3234" y="337"/>
                    </a:lnTo>
                    <a:lnTo>
                      <a:pt x="3326" y="410"/>
                    </a:lnTo>
                    <a:lnTo>
                      <a:pt x="3408" y="491"/>
                    </a:lnTo>
                    <a:lnTo>
                      <a:pt x="3481" y="578"/>
                    </a:lnTo>
                    <a:lnTo>
                      <a:pt x="3545" y="673"/>
                    </a:lnTo>
                    <a:lnTo>
                      <a:pt x="3599" y="776"/>
                    </a:lnTo>
                    <a:lnTo>
                      <a:pt x="3645" y="885"/>
                    </a:lnTo>
                    <a:lnTo>
                      <a:pt x="3681" y="1000"/>
                    </a:lnTo>
                    <a:lnTo>
                      <a:pt x="3710" y="1123"/>
                    </a:lnTo>
                    <a:lnTo>
                      <a:pt x="3729" y="1252"/>
                    </a:lnTo>
                    <a:lnTo>
                      <a:pt x="3739" y="1388"/>
                    </a:lnTo>
                    <a:lnTo>
                      <a:pt x="3740" y="1530"/>
                    </a:lnTo>
                    <a:lnTo>
                      <a:pt x="3733" y="1680"/>
                    </a:lnTo>
                    <a:lnTo>
                      <a:pt x="3717" y="1837"/>
                    </a:lnTo>
                    <a:lnTo>
                      <a:pt x="3693" y="2000"/>
                    </a:lnTo>
                    <a:lnTo>
                      <a:pt x="3643" y="2254"/>
                    </a:lnTo>
                    <a:lnTo>
                      <a:pt x="3545" y="2619"/>
                    </a:lnTo>
                    <a:lnTo>
                      <a:pt x="3417" y="3007"/>
                    </a:lnTo>
                    <a:lnTo>
                      <a:pt x="3255" y="3422"/>
                    </a:lnTo>
                    <a:lnTo>
                      <a:pt x="3162" y="3639"/>
                    </a:lnTo>
                    <a:lnTo>
                      <a:pt x="579" y="3639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1909" y="2287"/>
                <a:ext cx="1341" cy="1211"/>
              </a:xfrm>
              <a:custGeom>
                <a:avLst/>
                <a:gdLst>
                  <a:gd name="T0" fmla="*/ 4023 w 4023"/>
                  <a:gd name="T1" fmla="*/ 2380 h 3633"/>
                  <a:gd name="T2" fmla="*/ 4000 w 4023"/>
                  <a:gd name="T3" fmla="*/ 2402 h 3633"/>
                  <a:gd name="T4" fmla="*/ 3749 w 4023"/>
                  <a:gd name="T5" fmla="*/ 2606 h 3633"/>
                  <a:gd name="T6" fmla="*/ 3429 w 4023"/>
                  <a:gd name="T7" fmla="*/ 2843 h 3633"/>
                  <a:gd name="T8" fmla="*/ 3173 w 4023"/>
                  <a:gd name="T9" fmla="*/ 3014 h 3633"/>
                  <a:gd name="T10" fmla="*/ 2890 w 4023"/>
                  <a:gd name="T11" fmla="*/ 3184 h 3633"/>
                  <a:gd name="T12" fmla="*/ 2661 w 4023"/>
                  <a:gd name="T13" fmla="*/ 3303 h 3633"/>
                  <a:gd name="T14" fmla="*/ 2504 w 4023"/>
                  <a:gd name="T15" fmla="*/ 3378 h 3633"/>
                  <a:gd name="T16" fmla="*/ 2344 w 4023"/>
                  <a:gd name="T17" fmla="*/ 3444 h 3633"/>
                  <a:gd name="T18" fmla="*/ 2183 w 4023"/>
                  <a:gd name="T19" fmla="*/ 3505 h 3633"/>
                  <a:gd name="T20" fmla="*/ 2020 w 4023"/>
                  <a:gd name="T21" fmla="*/ 3554 h 3633"/>
                  <a:gd name="T22" fmla="*/ 1857 w 4023"/>
                  <a:gd name="T23" fmla="*/ 3593 h 3633"/>
                  <a:gd name="T24" fmla="*/ 1695 w 4023"/>
                  <a:gd name="T25" fmla="*/ 3620 h 3633"/>
                  <a:gd name="T26" fmla="*/ 1533 w 4023"/>
                  <a:gd name="T27" fmla="*/ 3633 h 3633"/>
                  <a:gd name="T28" fmla="*/ 1376 w 4023"/>
                  <a:gd name="T29" fmla="*/ 3630 h 3633"/>
                  <a:gd name="T30" fmla="*/ 1222 w 4023"/>
                  <a:gd name="T31" fmla="*/ 3611 h 3633"/>
                  <a:gd name="T32" fmla="*/ 1073 w 4023"/>
                  <a:gd name="T33" fmla="*/ 3574 h 3633"/>
                  <a:gd name="T34" fmla="*/ 929 w 4023"/>
                  <a:gd name="T35" fmla="*/ 3516 h 3633"/>
                  <a:gd name="T36" fmla="*/ 790 w 4023"/>
                  <a:gd name="T37" fmla="*/ 3439 h 3633"/>
                  <a:gd name="T38" fmla="*/ 659 w 4023"/>
                  <a:gd name="T39" fmla="*/ 3339 h 3633"/>
                  <a:gd name="T40" fmla="*/ 537 w 4023"/>
                  <a:gd name="T41" fmla="*/ 3214 h 3633"/>
                  <a:gd name="T42" fmla="*/ 425 w 4023"/>
                  <a:gd name="T43" fmla="*/ 3064 h 3633"/>
                  <a:gd name="T44" fmla="*/ 321 w 4023"/>
                  <a:gd name="T45" fmla="*/ 2889 h 3633"/>
                  <a:gd name="T46" fmla="*/ 230 w 4023"/>
                  <a:gd name="T47" fmla="*/ 2684 h 3633"/>
                  <a:gd name="T48" fmla="*/ 189 w 4023"/>
                  <a:gd name="T49" fmla="*/ 2569 h 3633"/>
                  <a:gd name="T50" fmla="*/ 151 w 4023"/>
                  <a:gd name="T51" fmla="*/ 2452 h 3633"/>
                  <a:gd name="T52" fmla="*/ 88 w 4023"/>
                  <a:gd name="T53" fmla="*/ 2228 h 3633"/>
                  <a:gd name="T54" fmla="*/ 43 w 4023"/>
                  <a:gd name="T55" fmla="*/ 2010 h 3633"/>
                  <a:gd name="T56" fmla="*/ 14 w 4023"/>
                  <a:gd name="T57" fmla="*/ 1803 h 3633"/>
                  <a:gd name="T58" fmla="*/ 0 w 4023"/>
                  <a:gd name="T59" fmla="*/ 1604 h 3633"/>
                  <a:gd name="T60" fmla="*/ 3 w 4023"/>
                  <a:gd name="T61" fmla="*/ 1416 h 3633"/>
                  <a:gd name="T62" fmla="*/ 19 w 4023"/>
                  <a:gd name="T63" fmla="*/ 1239 h 3633"/>
                  <a:gd name="T64" fmla="*/ 50 w 4023"/>
                  <a:gd name="T65" fmla="*/ 1070 h 3633"/>
                  <a:gd name="T66" fmla="*/ 95 w 4023"/>
                  <a:gd name="T67" fmla="*/ 913 h 3633"/>
                  <a:gd name="T68" fmla="*/ 154 w 4023"/>
                  <a:gd name="T69" fmla="*/ 768 h 3633"/>
                  <a:gd name="T70" fmla="*/ 225 w 4023"/>
                  <a:gd name="T71" fmla="*/ 634 h 3633"/>
                  <a:gd name="T72" fmla="*/ 308 w 4023"/>
                  <a:gd name="T73" fmla="*/ 512 h 3633"/>
                  <a:gd name="T74" fmla="*/ 403 w 4023"/>
                  <a:gd name="T75" fmla="*/ 402 h 3633"/>
                  <a:gd name="T76" fmla="*/ 510 w 4023"/>
                  <a:gd name="T77" fmla="*/ 304 h 3633"/>
                  <a:gd name="T78" fmla="*/ 626 w 4023"/>
                  <a:gd name="T79" fmla="*/ 219 h 3633"/>
                  <a:gd name="T80" fmla="*/ 754 w 4023"/>
                  <a:gd name="T81" fmla="*/ 149 h 3633"/>
                  <a:gd name="T82" fmla="*/ 891 w 4023"/>
                  <a:gd name="T83" fmla="*/ 90 h 3633"/>
                  <a:gd name="T84" fmla="*/ 1038 w 4023"/>
                  <a:gd name="T85" fmla="*/ 46 h 3633"/>
                  <a:gd name="T86" fmla="*/ 1192 w 4023"/>
                  <a:gd name="T87" fmla="*/ 16 h 3633"/>
                  <a:gd name="T88" fmla="*/ 1356 w 4023"/>
                  <a:gd name="T89" fmla="*/ 0 h 3633"/>
                  <a:gd name="T90" fmla="*/ 1528 w 4023"/>
                  <a:gd name="T91" fmla="*/ 0 h 3633"/>
                  <a:gd name="T92" fmla="*/ 1706 w 4023"/>
                  <a:gd name="T93" fmla="*/ 15 h 3633"/>
                  <a:gd name="T94" fmla="*/ 1890 w 4023"/>
                  <a:gd name="T95" fmla="*/ 44 h 3633"/>
                  <a:gd name="T96" fmla="*/ 2082 w 4023"/>
                  <a:gd name="T97" fmla="*/ 90 h 3633"/>
                  <a:gd name="T98" fmla="*/ 2279 w 4023"/>
                  <a:gd name="T99" fmla="*/ 152 h 3633"/>
                  <a:gd name="T100" fmla="*/ 2482 w 4023"/>
                  <a:gd name="T101" fmla="*/ 231 h 3633"/>
                  <a:gd name="T102" fmla="*/ 2688 w 4023"/>
                  <a:gd name="T103" fmla="*/ 326 h 3633"/>
                  <a:gd name="T104" fmla="*/ 2900 w 4023"/>
                  <a:gd name="T105" fmla="*/ 438 h 3633"/>
                  <a:gd name="T106" fmla="*/ 3114 w 4023"/>
                  <a:gd name="T107" fmla="*/ 569 h 3633"/>
                  <a:gd name="T108" fmla="*/ 3333 w 4023"/>
                  <a:gd name="T109" fmla="*/ 716 h 3633"/>
                  <a:gd name="T110" fmla="*/ 3553 w 4023"/>
                  <a:gd name="T111" fmla="*/ 882 h 3633"/>
                  <a:gd name="T112" fmla="*/ 3776 w 4023"/>
                  <a:gd name="T113" fmla="*/ 1067 h 3633"/>
                  <a:gd name="T114" fmla="*/ 3889 w 4023"/>
                  <a:gd name="T115" fmla="*/ 1167 h 3633"/>
                  <a:gd name="T116" fmla="*/ 4023 w 4023"/>
                  <a:gd name="T117" fmla="*/ 2380 h 3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023" h="3633">
                    <a:moveTo>
                      <a:pt x="4023" y="2380"/>
                    </a:moveTo>
                    <a:lnTo>
                      <a:pt x="4000" y="2402"/>
                    </a:lnTo>
                    <a:lnTo>
                      <a:pt x="3749" y="2606"/>
                    </a:lnTo>
                    <a:lnTo>
                      <a:pt x="3429" y="2843"/>
                    </a:lnTo>
                    <a:lnTo>
                      <a:pt x="3173" y="3014"/>
                    </a:lnTo>
                    <a:lnTo>
                      <a:pt x="2890" y="3184"/>
                    </a:lnTo>
                    <a:lnTo>
                      <a:pt x="2661" y="3303"/>
                    </a:lnTo>
                    <a:lnTo>
                      <a:pt x="2504" y="3378"/>
                    </a:lnTo>
                    <a:lnTo>
                      <a:pt x="2344" y="3444"/>
                    </a:lnTo>
                    <a:lnTo>
                      <a:pt x="2183" y="3505"/>
                    </a:lnTo>
                    <a:lnTo>
                      <a:pt x="2020" y="3554"/>
                    </a:lnTo>
                    <a:lnTo>
                      <a:pt x="1857" y="3593"/>
                    </a:lnTo>
                    <a:lnTo>
                      <a:pt x="1695" y="3620"/>
                    </a:lnTo>
                    <a:lnTo>
                      <a:pt x="1533" y="3633"/>
                    </a:lnTo>
                    <a:lnTo>
                      <a:pt x="1376" y="3630"/>
                    </a:lnTo>
                    <a:lnTo>
                      <a:pt x="1222" y="3611"/>
                    </a:lnTo>
                    <a:lnTo>
                      <a:pt x="1073" y="3574"/>
                    </a:lnTo>
                    <a:lnTo>
                      <a:pt x="929" y="3516"/>
                    </a:lnTo>
                    <a:lnTo>
                      <a:pt x="790" y="3439"/>
                    </a:lnTo>
                    <a:lnTo>
                      <a:pt x="659" y="3339"/>
                    </a:lnTo>
                    <a:lnTo>
                      <a:pt x="537" y="3214"/>
                    </a:lnTo>
                    <a:lnTo>
                      <a:pt x="425" y="3064"/>
                    </a:lnTo>
                    <a:lnTo>
                      <a:pt x="321" y="2889"/>
                    </a:lnTo>
                    <a:lnTo>
                      <a:pt x="230" y="2684"/>
                    </a:lnTo>
                    <a:lnTo>
                      <a:pt x="189" y="2569"/>
                    </a:lnTo>
                    <a:lnTo>
                      <a:pt x="151" y="2452"/>
                    </a:lnTo>
                    <a:lnTo>
                      <a:pt x="88" y="2228"/>
                    </a:lnTo>
                    <a:lnTo>
                      <a:pt x="43" y="2010"/>
                    </a:lnTo>
                    <a:lnTo>
                      <a:pt x="14" y="1803"/>
                    </a:lnTo>
                    <a:lnTo>
                      <a:pt x="0" y="1604"/>
                    </a:lnTo>
                    <a:lnTo>
                      <a:pt x="3" y="1416"/>
                    </a:lnTo>
                    <a:lnTo>
                      <a:pt x="19" y="1239"/>
                    </a:lnTo>
                    <a:lnTo>
                      <a:pt x="50" y="1070"/>
                    </a:lnTo>
                    <a:lnTo>
                      <a:pt x="95" y="913"/>
                    </a:lnTo>
                    <a:lnTo>
                      <a:pt x="154" y="768"/>
                    </a:lnTo>
                    <a:lnTo>
                      <a:pt x="225" y="634"/>
                    </a:lnTo>
                    <a:lnTo>
                      <a:pt x="308" y="512"/>
                    </a:lnTo>
                    <a:lnTo>
                      <a:pt x="403" y="402"/>
                    </a:lnTo>
                    <a:lnTo>
                      <a:pt x="510" y="304"/>
                    </a:lnTo>
                    <a:lnTo>
                      <a:pt x="626" y="219"/>
                    </a:lnTo>
                    <a:lnTo>
                      <a:pt x="754" y="149"/>
                    </a:lnTo>
                    <a:lnTo>
                      <a:pt x="891" y="90"/>
                    </a:lnTo>
                    <a:lnTo>
                      <a:pt x="1038" y="46"/>
                    </a:lnTo>
                    <a:lnTo>
                      <a:pt x="1192" y="16"/>
                    </a:lnTo>
                    <a:lnTo>
                      <a:pt x="1356" y="0"/>
                    </a:lnTo>
                    <a:lnTo>
                      <a:pt x="1528" y="0"/>
                    </a:lnTo>
                    <a:lnTo>
                      <a:pt x="1706" y="15"/>
                    </a:lnTo>
                    <a:lnTo>
                      <a:pt x="1890" y="44"/>
                    </a:lnTo>
                    <a:lnTo>
                      <a:pt x="2082" y="90"/>
                    </a:lnTo>
                    <a:lnTo>
                      <a:pt x="2279" y="152"/>
                    </a:lnTo>
                    <a:lnTo>
                      <a:pt x="2482" y="231"/>
                    </a:lnTo>
                    <a:lnTo>
                      <a:pt x="2688" y="326"/>
                    </a:lnTo>
                    <a:lnTo>
                      <a:pt x="2900" y="438"/>
                    </a:lnTo>
                    <a:lnTo>
                      <a:pt x="3114" y="569"/>
                    </a:lnTo>
                    <a:lnTo>
                      <a:pt x="3333" y="716"/>
                    </a:lnTo>
                    <a:lnTo>
                      <a:pt x="3553" y="882"/>
                    </a:lnTo>
                    <a:lnTo>
                      <a:pt x="3776" y="1067"/>
                    </a:lnTo>
                    <a:lnTo>
                      <a:pt x="3889" y="1167"/>
                    </a:lnTo>
                    <a:lnTo>
                      <a:pt x="4023" y="2380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2"/>
              <p:cNvSpPr>
                <a:spLocks/>
              </p:cNvSpPr>
              <p:nvPr/>
            </p:nvSpPr>
            <p:spPr bwMode="auto">
              <a:xfrm>
                <a:off x="3640" y="2287"/>
                <a:ext cx="1340" cy="1211"/>
              </a:xfrm>
              <a:custGeom>
                <a:avLst/>
                <a:gdLst>
                  <a:gd name="T0" fmla="*/ 0 w 4022"/>
                  <a:gd name="T1" fmla="*/ 2380 h 3633"/>
                  <a:gd name="T2" fmla="*/ 23 w 4022"/>
                  <a:gd name="T3" fmla="*/ 2402 h 3633"/>
                  <a:gd name="T4" fmla="*/ 273 w 4022"/>
                  <a:gd name="T5" fmla="*/ 2606 h 3633"/>
                  <a:gd name="T6" fmla="*/ 593 w 4022"/>
                  <a:gd name="T7" fmla="*/ 2843 h 3633"/>
                  <a:gd name="T8" fmla="*/ 849 w 4022"/>
                  <a:gd name="T9" fmla="*/ 3014 h 3633"/>
                  <a:gd name="T10" fmla="*/ 1133 w 4022"/>
                  <a:gd name="T11" fmla="*/ 3184 h 3633"/>
                  <a:gd name="T12" fmla="*/ 1362 w 4022"/>
                  <a:gd name="T13" fmla="*/ 3303 h 3633"/>
                  <a:gd name="T14" fmla="*/ 1519 w 4022"/>
                  <a:gd name="T15" fmla="*/ 3378 h 3633"/>
                  <a:gd name="T16" fmla="*/ 1679 w 4022"/>
                  <a:gd name="T17" fmla="*/ 3444 h 3633"/>
                  <a:gd name="T18" fmla="*/ 1840 w 4022"/>
                  <a:gd name="T19" fmla="*/ 3505 h 3633"/>
                  <a:gd name="T20" fmla="*/ 2002 w 4022"/>
                  <a:gd name="T21" fmla="*/ 3554 h 3633"/>
                  <a:gd name="T22" fmla="*/ 2165 w 4022"/>
                  <a:gd name="T23" fmla="*/ 3593 h 3633"/>
                  <a:gd name="T24" fmla="*/ 2328 w 4022"/>
                  <a:gd name="T25" fmla="*/ 3620 h 3633"/>
                  <a:gd name="T26" fmla="*/ 2489 w 4022"/>
                  <a:gd name="T27" fmla="*/ 3633 h 3633"/>
                  <a:gd name="T28" fmla="*/ 2646 w 4022"/>
                  <a:gd name="T29" fmla="*/ 3630 h 3633"/>
                  <a:gd name="T30" fmla="*/ 2800 w 4022"/>
                  <a:gd name="T31" fmla="*/ 3611 h 3633"/>
                  <a:gd name="T32" fmla="*/ 2950 w 4022"/>
                  <a:gd name="T33" fmla="*/ 3574 h 3633"/>
                  <a:gd name="T34" fmla="*/ 3094 w 4022"/>
                  <a:gd name="T35" fmla="*/ 3516 h 3633"/>
                  <a:gd name="T36" fmla="*/ 3232 w 4022"/>
                  <a:gd name="T37" fmla="*/ 3439 h 3633"/>
                  <a:gd name="T38" fmla="*/ 3363 w 4022"/>
                  <a:gd name="T39" fmla="*/ 3339 h 3633"/>
                  <a:gd name="T40" fmla="*/ 3485 w 4022"/>
                  <a:gd name="T41" fmla="*/ 3214 h 3633"/>
                  <a:gd name="T42" fmla="*/ 3598 w 4022"/>
                  <a:gd name="T43" fmla="*/ 3064 h 3633"/>
                  <a:gd name="T44" fmla="*/ 3701 w 4022"/>
                  <a:gd name="T45" fmla="*/ 2889 h 3633"/>
                  <a:gd name="T46" fmla="*/ 3792 w 4022"/>
                  <a:gd name="T47" fmla="*/ 2684 h 3633"/>
                  <a:gd name="T48" fmla="*/ 3834 w 4022"/>
                  <a:gd name="T49" fmla="*/ 2569 h 3633"/>
                  <a:gd name="T50" fmla="*/ 3871 w 4022"/>
                  <a:gd name="T51" fmla="*/ 2452 h 3633"/>
                  <a:gd name="T52" fmla="*/ 3935 w 4022"/>
                  <a:gd name="T53" fmla="*/ 2228 h 3633"/>
                  <a:gd name="T54" fmla="*/ 3979 w 4022"/>
                  <a:gd name="T55" fmla="*/ 2010 h 3633"/>
                  <a:gd name="T56" fmla="*/ 4008 w 4022"/>
                  <a:gd name="T57" fmla="*/ 1803 h 3633"/>
                  <a:gd name="T58" fmla="*/ 4022 w 4022"/>
                  <a:gd name="T59" fmla="*/ 1604 h 3633"/>
                  <a:gd name="T60" fmla="*/ 4020 w 4022"/>
                  <a:gd name="T61" fmla="*/ 1416 h 3633"/>
                  <a:gd name="T62" fmla="*/ 4004 w 4022"/>
                  <a:gd name="T63" fmla="*/ 1239 h 3633"/>
                  <a:gd name="T64" fmla="*/ 3972 w 4022"/>
                  <a:gd name="T65" fmla="*/ 1070 h 3633"/>
                  <a:gd name="T66" fmla="*/ 3927 w 4022"/>
                  <a:gd name="T67" fmla="*/ 913 h 3633"/>
                  <a:gd name="T68" fmla="*/ 3868 w 4022"/>
                  <a:gd name="T69" fmla="*/ 768 h 3633"/>
                  <a:gd name="T70" fmla="*/ 3798 w 4022"/>
                  <a:gd name="T71" fmla="*/ 634 h 3633"/>
                  <a:gd name="T72" fmla="*/ 3714 w 4022"/>
                  <a:gd name="T73" fmla="*/ 512 h 3633"/>
                  <a:gd name="T74" fmla="*/ 3619 w 4022"/>
                  <a:gd name="T75" fmla="*/ 402 h 3633"/>
                  <a:gd name="T76" fmla="*/ 3513 w 4022"/>
                  <a:gd name="T77" fmla="*/ 304 h 3633"/>
                  <a:gd name="T78" fmla="*/ 3396 w 4022"/>
                  <a:gd name="T79" fmla="*/ 219 h 3633"/>
                  <a:gd name="T80" fmla="*/ 3268 w 4022"/>
                  <a:gd name="T81" fmla="*/ 149 h 3633"/>
                  <a:gd name="T82" fmla="*/ 3131 w 4022"/>
                  <a:gd name="T83" fmla="*/ 90 h 3633"/>
                  <a:gd name="T84" fmla="*/ 2984 w 4022"/>
                  <a:gd name="T85" fmla="*/ 46 h 3633"/>
                  <a:gd name="T86" fmla="*/ 2830 w 4022"/>
                  <a:gd name="T87" fmla="*/ 16 h 3633"/>
                  <a:gd name="T88" fmla="*/ 2666 w 4022"/>
                  <a:gd name="T89" fmla="*/ 0 h 3633"/>
                  <a:gd name="T90" fmla="*/ 2495 w 4022"/>
                  <a:gd name="T91" fmla="*/ 0 h 3633"/>
                  <a:gd name="T92" fmla="*/ 2316 w 4022"/>
                  <a:gd name="T93" fmla="*/ 15 h 3633"/>
                  <a:gd name="T94" fmla="*/ 2132 w 4022"/>
                  <a:gd name="T95" fmla="*/ 44 h 3633"/>
                  <a:gd name="T96" fmla="*/ 1941 w 4022"/>
                  <a:gd name="T97" fmla="*/ 90 h 3633"/>
                  <a:gd name="T98" fmla="*/ 1743 w 4022"/>
                  <a:gd name="T99" fmla="*/ 152 h 3633"/>
                  <a:gd name="T100" fmla="*/ 1540 w 4022"/>
                  <a:gd name="T101" fmla="*/ 231 h 3633"/>
                  <a:gd name="T102" fmla="*/ 1334 w 4022"/>
                  <a:gd name="T103" fmla="*/ 326 h 3633"/>
                  <a:gd name="T104" fmla="*/ 1123 w 4022"/>
                  <a:gd name="T105" fmla="*/ 438 h 3633"/>
                  <a:gd name="T106" fmla="*/ 908 w 4022"/>
                  <a:gd name="T107" fmla="*/ 569 h 3633"/>
                  <a:gd name="T108" fmla="*/ 689 w 4022"/>
                  <a:gd name="T109" fmla="*/ 716 h 3633"/>
                  <a:gd name="T110" fmla="*/ 469 w 4022"/>
                  <a:gd name="T111" fmla="*/ 882 h 3633"/>
                  <a:gd name="T112" fmla="*/ 246 w 4022"/>
                  <a:gd name="T113" fmla="*/ 1067 h 3633"/>
                  <a:gd name="T114" fmla="*/ 134 w 4022"/>
                  <a:gd name="T115" fmla="*/ 1167 h 3633"/>
                  <a:gd name="T116" fmla="*/ 0 w 4022"/>
                  <a:gd name="T117" fmla="*/ 2380 h 3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022" h="3633">
                    <a:moveTo>
                      <a:pt x="0" y="2380"/>
                    </a:moveTo>
                    <a:lnTo>
                      <a:pt x="23" y="2402"/>
                    </a:lnTo>
                    <a:lnTo>
                      <a:pt x="273" y="2606"/>
                    </a:lnTo>
                    <a:lnTo>
                      <a:pt x="593" y="2843"/>
                    </a:lnTo>
                    <a:lnTo>
                      <a:pt x="849" y="3014"/>
                    </a:lnTo>
                    <a:lnTo>
                      <a:pt x="1133" y="3184"/>
                    </a:lnTo>
                    <a:lnTo>
                      <a:pt x="1362" y="3303"/>
                    </a:lnTo>
                    <a:lnTo>
                      <a:pt x="1519" y="3378"/>
                    </a:lnTo>
                    <a:lnTo>
                      <a:pt x="1679" y="3444"/>
                    </a:lnTo>
                    <a:lnTo>
                      <a:pt x="1840" y="3505"/>
                    </a:lnTo>
                    <a:lnTo>
                      <a:pt x="2002" y="3554"/>
                    </a:lnTo>
                    <a:lnTo>
                      <a:pt x="2165" y="3593"/>
                    </a:lnTo>
                    <a:lnTo>
                      <a:pt x="2328" y="3620"/>
                    </a:lnTo>
                    <a:lnTo>
                      <a:pt x="2489" y="3633"/>
                    </a:lnTo>
                    <a:lnTo>
                      <a:pt x="2646" y="3630"/>
                    </a:lnTo>
                    <a:lnTo>
                      <a:pt x="2800" y="3611"/>
                    </a:lnTo>
                    <a:lnTo>
                      <a:pt x="2950" y="3574"/>
                    </a:lnTo>
                    <a:lnTo>
                      <a:pt x="3094" y="3516"/>
                    </a:lnTo>
                    <a:lnTo>
                      <a:pt x="3232" y="3439"/>
                    </a:lnTo>
                    <a:lnTo>
                      <a:pt x="3363" y="3339"/>
                    </a:lnTo>
                    <a:lnTo>
                      <a:pt x="3485" y="3214"/>
                    </a:lnTo>
                    <a:lnTo>
                      <a:pt x="3598" y="3064"/>
                    </a:lnTo>
                    <a:lnTo>
                      <a:pt x="3701" y="2889"/>
                    </a:lnTo>
                    <a:lnTo>
                      <a:pt x="3792" y="2684"/>
                    </a:lnTo>
                    <a:lnTo>
                      <a:pt x="3834" y="2569"/>
                    </a:lnTo>
                    <a:lnTo>
                      <a:pt x="3871" y="2452"/>
                    </a:lnTo>
                    <a:lnTo>
                      <a:pt x="3935" y="2228"/>
                    </a:lnTo>
                    <a:lnTo>
                      <a:pt x="3979" y="2010"/>
                    </a:lnTo>
                    <a:lnTo>
                      <a:pt x="4008" y="1803"/>
                    </a:lnTo>
                    <a:lnTo>
                      <a:pt x="4022" y="1604"/>
                    </a:lnTo>
                    <a:lnTo>
                      <a:pt x="4020" y="1416"/>
                    </a:lnTo>
                    <a:lnTo>
                      <a:pt x="4004" y="1239"/>
                    </a:lnTo>
                    <a:lnTo>
                      <a:pt x="3972" y="1070"/>
                    </a:lnTo>
                    <a:lnTo>
                      <a:pt x="3927" y="913"/>
                    </a:lnTo>
                    <a:lnTo>
                      <a:pt x="3868" y="768"/>
                    </a:lnTo>
                    <a:lnTo>
                      <a:pt x="3798" y="634"/>
                    </a:lnTo>
                    <a:lnTo>
                      <a:pt x="3714" y="512"/>
                    </a:lnTo>
                    <a:lnTo>
                      <a:pt x="3619" y="402"/>
                    </a:lnTo>
                    <a:lnTo>
                      <a:pt x="3513" y="304"/>
                    </a:lnTo>
                    <a:lnTo>
                      <a:pt x="3396" y="219"/>
                    </a:lnTo>
                    <a:lnTo>
                      <a:pt x="3268" y="149"/>
                    </a:lnTo>
                    <a:lnTo>
                      <a:pt x="3131" y="90"/>
                    </a:lnTo>
                    <a:lnTo>
                      <a:pt x="2984" y="46"/>
                    </a:lnTo>
                    <a:lnTo>
                      <a:pt x="2830" y="16"/>
                    </a:lnTo>
                    <a:lnTo>
                      <a:pt x="2666" y="0"/>
                    </a:lnTo>
                    <a:lnTo>
                      <a:pt x="2495" y="0"/>
                    </a:lnTo>
                    <a:lnTo>
                      <a:pt x="2316" y="15"/>
                    </a:lnTo>
                    <a:lnTo>
                      <a:pt x="2132" y="44"/>
                    </a:lnTo>
                    <a:lnTo>
                      <a:pt x="1941" y="90"/>
                    </a:lnTo>
                    <a:lnTo>
                      <a:pt x="1743" y="152"/>
                    </a:lnTo>
                    <a:lnTo>
                      <a:pt x="1540" y="231"/>
                    </a:lnTo>
                    <a:lnTo>
                      <a:pt x="1334" y="326"/>
                    </a:lnTo>
                    <a:lnTo>
                      <a:pt x="1123" y="438"/>
                    </a:lnTo>
                    <a:lnTo>
                      <a:pt x="908" y="569"/>
                    </a:lnTo>
                    <a:lnTo>
                      <a:pt x="689" y="716"/>
                    </a:lnTo>
                    <a:lnTo>
                      <a:pt x="469" y="882"/>
                    </a:lnTo>
                    <a:lnTo>
                      <a:pt x="246" y="1067"/>
                    </a:lnTo>
                    <a:lnTo>
                      <a:pt x="134" y="1167"/>
                    </a:lnTo>
                    <a:lnTo>
                      <a:pt x="0" y="2380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3"/>
              <p:cNvSpPr>
                <a:spLocks/>
              </p:cNvSpPr>
              <p:nvPr/>
            </p:nvSpPr>
            <p:spPr bwMode="auto">
              <a:xfrm>
                <a:off x="3386" y="2604"/>
                <a:ext cx="1243" cy="1314"/>
              </a:xfrm>
              <a:custGeom>
                <a:avLst/>
                <a:gdLst>
                  <a:gd name="T0" fmla="*/ 70 w 3729"/>
                  <a:gd name="T1" fmla="*/ 548 h 3941"/>
                  <a:gd name="T2" fmla="*/ 66 w 3729"/>
                  <a:gd name="T3" fmla="*/ 579 h 3941"/>
                  <a:gd name="T4" fmla="*/ 28 w 3729"/>
                  <a:gd name="T5" fmla="*/ 900 h 3941"/>
                  <a:gd name="T6" fmla="*/ 4 w 3729"/>
                  <a:gd name="T7" fmla="*/ 1296 h 3941"/>
                  <a:gd name="T8" fmla="*/ 0 w 3729"/>
                  <a:gd name="T9" fmla="*/ 1604 h 3941"/>
                  <a:gd name="T10" fmla="*/ 11 w 3729"/>
                  <a:gd name="T11" fmla="*/ 1936 h 3941"/>
                  <a:gd name="T12" fmla="*/ 34 w 3729"/>
                  <a:gd name="T13" fmla="*/ 2192 h 3941"/>
                  <a:gd name="T14" fmla="*/ 57 w 3729"/>
                  <a:gd name="T15" fmla="*/ 2365 h 3941"/>
                  <a:gd name="T16" fmla="*/ 87 w 3729"/>
                  <a:gd name="T17" fmla="*/ 2535 h 3941"/>
                  <a:gd name="T18" fmla="*/ 125 w 3729"/>
                  <a:gd name="T19" fmla="*/ 2703 h 3941"/>
                  <a:gd name="T20" fmla="*/ 172 w 3729"/>
                  <a:gd name="T21" fmla="*/ 2867 h 3941"/>
                  <a:gd name="T22" fmla="*/ 227 w 3729"/>
                  <a:gd name="T23" fmla="*/ 3026 h 3941"/>
                  <a:gd name="T24" fmla="*/ 293 w 3729"/>
                  <a:gd name="T25" fmla="*/ 3175 h 3941"/>
                  <a:gd name="T26" fmla="*/ 370 w 3729"/>
                  <a:gd name="T27" fmla="*/ 3318 h 3941"/>
                  <a:gd name="T28" fmla="*/ 458 w 3729"/>
                  <a:gd name="T29" fmla="*/ 3449 h 3941"/>
                  <a:gd name="T30" fmla="*/ 557 w 3729"/>
                  <a:gd name="T31" fmla="*/ 3568 h 3941"/>
                  <a:gd name="T32" fmla="*/ 671 w 3729"/>
                  <a:gd name="T33" fmla="*/ 3673 h 3941"/>
                  <a:gd name="T34" fmla="*/ 796 w 3729"/>
                  <a:gd name="T35" fmla="*/ 3763 h 3941"/>
                  <a:gd name="T36" fmla="*/ 937 w 3729"/>
                  <a:gd name="T37" fmla="*/ 3836 h 3941"/>
                  <a:gd name="T38" fmla="*/ 1091 w 3729"/>
                  <a:gd name="T39" fmla="*/ 3892 h 3941"/>
                  <a:gd name="T40" fmla="*/ 1262 w 3729"/>
                  <a:gd name="T41" fmla="*/ 3927 h 3941"/>
                  <a:gd name="T42" fmla="*/ 1450 w 3729"/>
                  <a:gd name="T43" fmla="*/ 3941 h 3941"/>
                  <a:gd name="T44" fmla="*/ 1653 w 3729"/>
                  <a:gd name="T45" fmla="*/ 3931 h 3941"/>
                  <a:gd name="T46" fmla="*/ 1874 w 3729"/>
                  <a:gd name="T47" fmla="*/ 3897 h 3941"/>
                  <a:gd name="T48" fmla="*/ 1992 w 3729"/>
                  <a:gd name="T49" fmla="*/ 3869 h 3941"/>
                  <a:gd name="T50" fmla="*/ 2112 w 3729"/>
                  <a:gd name="T51" fmla="*/ 3839 h 3941"/>
                  <a:gd name="T52" fmla="*/ 2335 w 3729"/>
                  <a:gd name="T53" fmla="*/ 3768 h 3941"/>
                  <a:gd name="T54" fmla="*/ 2542 w 3729"/>
                  <a:gd name="T55" fmla="*/ 3689 h 3941"/>
                  <a:gd name="T56" fmla="*/ 2732 w 3729"/>
                  <a:gd name="T57" fmla="*/ 3600 h 3941"/>
                  <a:gd name="T58" fmla="*/ 2905 w 3729"/>
                  <a:gd name="T59" fmla="*/ 3504 h 3941"/>
                  <a:gd name="T60" fmla="*/ 3062 w 3729"/>
                  <a:gd name="T61" fmla="*/ 3400 h 3941"/>
                  <a:gd name="T62" fmla="*/ 3203 w 3729"/>
                  <a:gd name="T63" fmla="*/ 3289 h 3941"/>
                  <a:gd name="T64" fmla="*/ 3327 w 3729"/>
                  <a:gd name="T65" fmla="*/ 3172 h 3941"/>
                  <a:gd name="T66" fmla="*/ 3433 w 3729"/>
                  <a:gd name="T67" fmla="*/ 3049 h 3941"/>
                  <a:gd name="T68" fmla="*/ 3524 w 3729"/>
                  <a:gd name="T69" fmla="*/ 2922 h 3941"/>
                  <a:gd name="T70" fmla="*/ 3599 w 3729"/>
                  <a:gd name="T71" fmla="*/ 2789 h 3941"/>
                  <a:gd name="T72" fmla="*/ 3657 w 3729"/>
                  <a:gd name="T73" fmla="*/ 2653 h 3941"/>
                  <a:gd name="T74" fmla="*/ 3697 w 3729"/>
                  <a:gd name="T75" fmla="*/ 2513 h 3941"/>
                  <a:gd name="T76" fmla="*/ 3721 w 3729"/>
                  <a:gd name="T77" fmla="*/ 2370 h 3941"/>
                  <a:gd name="T78" fmla="*/ 3729 w 3729"/>
                  <a:gd name="T79" fmla="*/ 2226 h 3941"/>
                  <a:gd name="T80" fmla="*/ 3720 w 3729"/>
                  <a:gd name="T81" fmla="*/ 2080 h 3941"/>
                  <a:gd name="T82" fmla="*/ 3694 w 3729"/>
                  <a:gd name="T83" fmla="*/ 1934 h 3941"/>
                  <a:gd name="T84" fmla="*/ 3651 w 3729"/>
                  <a:gd name="T85" fmla="*/ 1786 h 3941"/>
                  <a:gd name="T86" fmla="*/ 3592 w 3729"/>
                  <a:gd name="T87" fmla="*/ 1640 h 3941"/>
                  <a:gd name="T88" fmla="*/ 3517 w 3729"/>
                  <a:gd name="T89" fmla="*/ 1494 h 3941"/>
                  <a:gd name="T90" fmla="*/ 3423 w 3729"/>
                  <a:gd name="T91" fmla="*/ 1350 h 3941"/>
                  <a:gd name="T92" fmla="*/ 3315 w 3729"/>
                  <a:gd name="T93" fmla="*/ 1208 h 3941"/>
                  <a:gd name="T94" fmla="*/ 3189 w 3729"/>
                  <a:gd name="T95" fmla="*/ 1069 h 3941"/>
                  <a:gd name="T96" fmla="*/ 3046 w 3729"/>
                  <a:gd name="T97" fmla="*/ 933 h 3941"/>
                  <a:gd name="T98" fmla="*/ 2888 w 3729"/>
                  <a:gd name="T99" fmla="*/ 801 h 3941"/>
                  <a:gd name="T100" fmla="*/ 2712 w 3729"/>
                  <a:gd name="T101" fmla="*/ 674 h 3941"/>
                  <a:gd name="T102" fmla="*/ 2519 w 3729"/>
                  <a:gd name="T103" fmla="*/ 552 h 3941"/>
                  <a:gd name="T104" fmla="*/ 2310 w 3729"/>
                  <a:gd name="T105" fmla="*/ 435 h 3941"/>
                  <a:gd name="T106" fmla="*/ 2084 w 3729"/>
                  <a:gd name="T107" fmla="*/ 326 h 3941"/>
                  <a:gd name="T108" fmla="*/ 1843 w 3729"/>
                  <a:gd name="T109" fmla="*/ 224 h 3941"/>
                  <a:gd name="T110" fmla="*/ 1583 w 3729"/>
                  <a:gd name="T111" fmla="*/ 127 h 3941"/>
                  <a:gd name="T112" fmla="*/ 1307 w 3729"/>
                  <a:gd name="T113" fmla="*/ 41 h 3941"/>
                  <a:gd name="T114" fmla="*/ 1162 w 3729"/>
                  <a:gd name="T115" fmla="*/ 0 h 3941"/>
                  <a:gd name="T116" fmla="*/ 70 w 3729"/>
                  <a:gd name="T117" fmla="*/ 548 h 3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29" h="3941">
                    <a:moveTo>
                      <a:pt x="70" y="548"/>
                    </a:moveTo>
                    <a:lnTo>
                      <a:pt x="66" y="579"/>
                    </a:lnTo>
                    <a:lnTo>
                      <a:pt x="28" y="900"/>
                    </a:lnTo>
                    <a:lnTo>
                      <a:pt x="4" y="1296"/>
                    </a:lnTo>
                    <a:lnTo>
                      <a:pt x="0" y="1604"/>
                    </a:lnTo>
                    <a:lnTo>
                      <a:pt x="11" y="1936"/>
                    </a:lnTo>
                    <a:lnTo>
                      <a:pt x="34" y="2192"/>
                    </a:lnTo>
                    <a:lnTo>
                      <a:pt x="57" y="2365"/>
                    </a:lnTo>
                    <a:lnTo>
                      <a:pt x="87" y="2535"/>
                    </a:lnTo>
                    <a:lnTo>
                      <a:pt x="125" y="2703"/>
                    </a:lnTo>
                    <a:lnTo>
                      <a:pt x="172" y="2867"/>
                    </a:lnTo>
                    <a:lnTo>
                      <a:pt x="227" y="3026"/>
                    </a:lnTo>
                    <a:lnTo>
                      <a:pt x="293" y="3175"/>
                    </a:lnTo>
                    <a:lnTo>
                      <a:pt x="370" y="3318"/>
                    </a:lnTo>
                    <a:lnTo>
                      <a:pt x="458" y="3449"/>
                    </a:lnTo>
                    <a:lnTo>
                      <a:pt x="557" y="3568"/>
                    </a:lnTo>
                    <a:lnTo>
                      <a:pt x="671" y="3673"/>
                    </a:lnTo>
                    <a:lnTo>
                      <a:pt x="796" y="3763"/>
                    </a:lnTo>
                    <a:lnTo>
                      <a:pt x="937" y="3836"/>
                    </a:lnTo>
                    <a:lnTo>
                      <a:pt x="1091" y="3892"/>
                    </a:lnTo>
                    <a:lnTo>
                      <a:pt x="1262" y="3927"/>
                    </a:lnTo>
                    <a:lnTo>
                      <a:pt x="1450" y="3941"/>
                    </a:lnTo>
                    <a:lnTo>
                      <a:pt x="1653" y="3931"/>
                    </a:lnTo>
                    <a:lnTo>
                      <a:pt x="1874" y="3897"/>
                    </a:lnTo>
                    <a:lnTo>
                      <a:pt x="1992" y="3869"/>
                    </a:lnTo>
                    <a:lnTo>
                      <a:pt x="2112" y="3839"/>
                    </a:lnTo>
                    <a:lnTo>
                      <a:pt x="2335" y="3768"/>
                    </a:lnTo>
                    <a:lnTo>
                      <a:pt x="2542" y="3689"/>
                    </a:lnTo>
                    <a:lnTo>
                      <a:pt x="2732" y="3600"/>
                    </a:lnTo>
                    <a:lnTo>
                      <a:pt x="2905" y="3504"/>
                    </a:lnTo>
                    <a:lnTo>
                      <a:pt x="3062" y="3400"/>
                    </a:lnTo>
                    <a:lnTo>
                      <a:pt x="3203" y="3289"/>
                    </a:lnTo>
                    <a:lnTo>
                      <a:pt x="3327" y="3172"/>
                    </a:lnTo>
                    <a:lnTo>
                      <a:pt x="3433" y="3049"/>
                    </a:lnTo>
                    <a:lnTo>
                      <a:pt x="3524" y="2922"/>
                    </a:lnTo>
                    <a:lnTo>
                      <a:pt x="3599" y="2789"/>
                    </a:lnTo>
                    <a:lnTo>
                      <a:pt x="3657" y="2653"/>
                    </a:lnTo>
                    <a:lnTo>
                      <a:pt x="3697" y="2513"/>
                    </a:lnTo>
                    <a:lnTo>
                      <a:pt x="3721" y="2370"/>
                    </a:lnTo>
                    <a:lnTo>
                      <a:pt x="3729" y="2226"/>
                    </a:lnTo>
                    <a:lnTo>
                      <a:pt x="3720" y="2080"/>
                    </a:lnTo>
                    <a:lnTo>
                      <a:pt x="3694" y="1934"/>
                    </a:lnTo>
                    <a:lnTo>
                      <a:pt x="3651" y="1786"/>
                    </a:lnTo>
                    <a:lnTo>
                      <a:pt x="3592" y="1640"/>
                    </a:lnTo>
                    <a:lnTo>
                      <a:pt x="3517" y="1494"/>
                    </a:lnTo>
                    <a:lnTo>
                      <a:pt x="3423" y="1350"/>
                    </a:lnTo>
                    <a:lnTo>
                      <a:pt x="3315" y="1208"/>
                    </a:lnTo>
                    <a:lnTo>
                      <a:pt x="3189" y="1069"/>
                    </a:lnTo>
                    <a:lnTo>
                      <a:pt x="3046" y="933"/>
                    </a:lnTo>
                    <a:lnTo>
                      <a:pt x="2888" y="801"/>
                    </a:lnTo>
                    <a:lnTo>
                      <a:pt x="2712" y="674"/>
                    </a:lnTo>
                    <a:lnTo>
                      <a:pt x="2519" y="552"/>
                    </a:lnTo>
                    <a:lnTo>
                      <a:pt x="2310" y="435"/>
                    </a:lnTo>
                    <a:lnTo>
                      <a:pt x="2084" y="326"/>
                    </a:lnTo>
                    <a:lnTo>
                      <a:pt x="1843" y="224"/>
                    </a:lnTo>
                    <a:lnTo>
                      <a:pt x="1583" y="127"/>
                    </a:lnTo>
                    <a:lnTo>
                      <a:pt x="1307" y="41"/>
                    </a:lnTo>
                    <a:lnTo>
                      <a:pt x="1162" y="0"/>
                    </a:lnTo>
                    <a:lnTo>
                      <a:pt x="70" y="548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4"/>
              <p:cNvSpPr>
                <a:spLocks/>
              </p:cNvSpPr>
              <p:nvPr/>
            </p:nvSpPr>
            <p:spPr bwMode="auto">
              <a:xfrm>
                <a:off x="2361" y="2654"/>
                <a:ext cx="1243" cy="1314"/>
              </a:xfrm>
              <a:custGeom>
                <a:avLst/>
                <a:gdLst>
                  <a:gd name="T0" fmla="*/ 3658 w 3729"/>
                  <a:gd name="T1" fmla="*/ 548 h 3941"/>
                  <a:gd name="T2" fmla="*/ 3663 w 3729"/>
                  <a:gd name="T3" fmla="*/ 579 h 3941"/>
                  <a:gd name="T4" fmla="*/ 3700 w 3729"/>
                  <a:gd name="T5" fmla="*/ 900 h 3941"/>
                  <a:gd name="T6" fmla="*/ 3724 w 3729"/>
                  <a:gd name="T7" fmla="*/ 1296 h 3941"/>
                  <a:gd name="T8" fmla="*/ 3729 w 3729"/>
                  <a:gd name="T9" fmla="*/ 1604 h 3941"/>
                  <a:gd name="T10" fmla="*/ 3717 w 3729"/>
                  <a:gd name="T11" fmla="*/ 1936 h 3941"/>
                  <a:gd name="T12" fmla="*/ 3694 w 3729"/>
                  <a:gd name="T13" fmla="*/ 2192 h 3941"/>
                  <a:gd name="T14" fmla="*/ 3671 w 3729"/>
                  <a:gd name="T15" fmla="*/ 2365 h 3941"/>
                  <a:gd name="T16" fmla="*/ 3641 w 3729"/>
                  <a:gd name="T17" fmla="*/ 2535 h 3941"/>
                  <a:gd name="T18" fmla="*/ 3604 w 3729"/>
                  <a:gd name="T19" fmla="*/ 2703 h 3941"/>
                  <a:gd name="T20" fmla="*/ 3556 w 3729"/>
                  <a:gd name="T21" fmla="*/ 2867 h 3941"/>
                  <a:gd name="T22" fmla="*/ 3501 w 3729"/>
                  <a:gd name="T23" fmla="*/ 3026 h 3941"/>
                  <a:gd name="T24" fmla="*/ 3435 w 3729"/>
                  <a:gd name="T25" fmla="*/ 3175 h 3941"/>
                  <a:gd name="T26" fmla="*/ 3359 w 3729"/>
                  <a:gd name="T27" fmla="*/ 3318 h 3941"/>
                  <a:gd name="T28" fmla="*/ 3271 w 3729"/>
                  <a:gd name="T29" fmla="*/ 3449 h 3941"/>
                  <a:gd name="T30" fmla="*/ 3172 w 3729"/>
                  <a:gd name="T31" fmla="*/ 3568 h 3941"/>
                  <a:gd name="T32" fmla="*/ 3058 w 3729"/>
                  <a:gd name="T33" fmla="*/ 3673 h 3941"/>
                  <a:gd name="T34" fmla="*/ 2933 w 3729"/>
                  <a:gd name="T35" fmla="*/ 3763 h 3941"/>
                  <a:gd name="T36" fmla="*/ 2791 w 3729"/>
                  <a:gd name="T37" fmla="*/ 3836 h 3941"/>
                  <a:gd name="T38" fmla="*/ 2637 w 3729"/>
                  <a:gd name="T39" fmla="*/ 3892 h 3941"/>
                  <a:gd name="T40" fmla="*/ 2466 w 3729"/>
                  <a:gd name="T41" fmla="*/ 3927 h 3941"/>
                  <a:gd name="T42" fmla="*/ 2279 w 3729"/>
                  <a:gd name="T43" fmla="*/ 3941 h 3941"/>
                  <a:gd name="T44" fmla="*/ 2076 w 3729"/>
                  <a:gd name="T45" fmla="*/ 3931 h 3941"/>
                  <a:gd name="T46" fmla="*/ 1854 w 3729"/>
                  <a:gd name="T47" fmla="*/ 3897 h 3941"/>
                  <a:gd name="T48" fmla="*/ 1736 w 3729"/>
                  <a:gd name="T49" fmla="*/ 3869 h 3941"/>
                  <a:gd name="T50" fmla="*/ 1617 w 3729"/>
                  <a:gd name="T51" fmla="*/ 3839 h 3941"/>
                  <a:gd name="T52" fmla="*/ 1393 w 3729"/>
                  <a:gd name="T53" fmla="*/ 3768 h 3941"/>
                  <a:gd name="T54" fmla="*/ 1186 w 3729"/>
                  <a:gd name="T55" fmla="*/ 3689 h 3941"/>
                  <a:gd name="T56" fmla="*/ 996 w 3729"/>
                  <a:gd name="T57" fmla="*/ 3600 h 3941"/>
                  <a:gd name="T58" fmla="*/ 823 w 3729"/>
                  <a:gd name="T59" fmla="*/ 3504 h 3941"/>
                  <a:gd name="T60" fmla="*/ 666 w 3729"/>
                  <a:gd name="T61" fmla="*/ 3400 h 3941"/>
                  <a:gd name="T62" fmla="*/ 525 w 3729"/>
                  <a:gd name="T63" fmla="*/ 3289 h 3941"/>
                  <a:gd name="T64" fmla="*/ 401 w 3729"/>
                  <a:gd name="T65" fmla="*/ 3172 h 3941"/>
                  <a:gd name="T66" fmla="*/ 295 w 3729"/>
                  <a:gd name="T67" fmla="*/ 3049 h 3941"/>
                  <a:gd name="T68" fmla="*/ 204 w 3729"/>
                  <a:gd name="T69" fmla="*/ 2922 h 3941"/>
                  <a:gd name="T70" fmla="*/ 129 w 3729"/>
                  <a:gd name="T71" fmla="*/ 2789 h 3941"/>
                  <a:gd name="T72" fmla="*/ 72 w 3729"/>
                  <a:gd name="T73" fmla="*/ 2653 h 3941"/>
                  <a:gd name="T74" fmla="*/ 31 w 3729"/>
                  <a:gd name="T75" fmla="*/ 2513 h 3941"/>
                  <a:gd name="T76" fmla="*/ 7 w 3729"/>
                  <a:gd name="T77" fmla="*/ 2370 h 3941"/>
                  <a:gd name="T78" fmla="*/ 0 w 3729"/>
                  <a:gd name="T79" fmla="*/ 2226 h 3941"/>
                  <a:gd name="T80" fmla="*/ 8 w 3729"/>
                  <a:gd name="T81" fmla="*/ 2080 h 3941"/>
                  <a:gd name="T82" fmla="*/ 34 w 3729"/>
                  <a:gd name="T83" fmla="*/ 1934 h 3941"/>
                  <a:gd name="T84" fmla="*/ 78 w 3729"/>
                  <a:gd name="T85" fmla="*/ 1786 h 3941"/>
                  <a:gd name="T86" fmla="*/ 137 w 3729"/>
                  <a:gd name="T87" fmla="*/ 1640 h 3941"/>
                  <a:gd name="T88" fmla="*/ 211 w 3729"/>
                  <a:gd name="T89" fmla="*/ 1494 h 3941"/>
                  <a:gd name="T90" fmla="*/ 305 w 3729"/>
                  <a:gd name="T91" fmla="*/ 1350 h 3941"/>
                  <a:gd name="T92" fmla="*/ 413 w 3729"/>
                  <a:gd name="T93" fmla="*/ 1208 h 3941"/>
                  <a:gd name="T94" fmla="*/ 540 w 3729"/>
                  <a:gd name="T95" fmla="*/ 1069 h 3941"/>
                  <a:gd name="T96" fmla="*/ 682 w 3729"/>
                  <a:gd name="T97" fmla="*/ 933 h 3941"/>
                  <a:gd name="T98" fmla="*/ 841 w 3729"/>
                  <a:gd name="T99" fmla="*/ 801 h 3941"/>
                  <a:gd name="T100" fmla="*/ 1016 w 3729"/>
                  <a:gd name="T101" fmla="*/ 674 h 3941"/>
                  <a:gd name="T102" fmla="*/ 1209 w 3729"/>
                  <a:gd name="T103" fmla="*/ 552 h 3941"/>
                  <a:gd name="T104" fmla="*/ 1418 w 3729"/>
                  <a:gd name="T105" fmla="*/ 435 h 3941"/>
                  <a:gd name="T106" fmla="*/ 1644 w 3729"/>
                  <a:gd name="T107" fmla="*/ 326 h 3941"/>
                  <a:gd name="T108" fmla="*/ 1886 w 3729"/>
                  <a:gd name="T109" fmla="*/ 224 h 3941"/>
                  <a:gd name="T110" fmla="*/ 2145 w 3729"/>
                  <a:gd name="T111" fmla="*/ 127 h 3941"/>
                  <a:gd name="T112" fmla="*/ 2421 w 3729"/>
                  <a:gd name="T113" fmla="*/ 41 h 3941"/>
                  <a:gd name="T114" fmla="*/ 2567 w 3729"/>
                  <a:gd name="T115" fmla="*/ 0 h 3941"/>
                  <a:gd name="T116" fmla="*/ 3658 w 3729"/>
                  <a:gd name="T117" fmla="*/ 548 h 3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29" h="3941">
                    <a:moveTo>
                      <a:pt x="3658" y="548"/>
                    </a:moveTo>
                    <a:lnTo>
                      <a:pt x="3663" y="579"/>
                    </a:lnTo>
                    <a:lnTo>
                      <a:pt x="3700" y="900"/>
                    </a:lnTo>
                    <a:lnTo>
                      <a:pt x="3724" y="1296"/>
                    </a:lnTo>
                    <a:lnTo>
                      <a:pt x="3729" y="1604"/>
                    </a:lnTo>
                    <a:lnTo>
                      <a:pt x="3717" y="1936"/>
                    </a:lnTo>
                    <a:lnTo>
                      <a:pt x="3694" y="2192"/>
                    </a:lnTo>
                    <a:lnTo>
                      <a:pt x="3671" y="2365"/>
                    </a:lnTo>
                    <a:lnTo>
                      <a:pt x="3641" y="2535"/>
                    </a:lnTo>
                    <a:lnTo>
                      <a:pt x="3604" y="2703"/>
                    </a:lnTo>
                    <a:lnTo>
                      <a:pt x="3556" y="2867"/>
                    </a:lnTo>
                    <a:lnTo>
                      <a:pt x="3501" y="3026"/>
                    </a:lnTo>
                    <a:lnTo>
                      <a:pt x="3435" y="3175"/>
                    </a:lnTo>
                    <a:lnTo>
                      <a:pt x="3359" y="3318"/>
                    </a:lnTo>
                    <a:lnTo>
                      <a:pt x="3271" y="3449"/>
                    </a:lnTo>
                    <a:lnTo>
                      <a:pt x="3172" y="3568"/>
                    </a:lnTo>
                    <a:lnTo>
                      <a:pt x="3058" y="3673"/>
                    </a:lnTo>
                    <a:lnTo>
                      <a:pt x="2933" y="3763"/>
                    </a:lnTo>
                    <a:lnTo>
                      <a:pt x="2791" y="3836"/>
                    </a:lnTo>
                    <a:lnTo>
                      <a:pt x="2637" y="3892"/>
                    </a:lnTo>
                    <a:lnTo>
                      <a:pt x="2466" y="3927"/>
                    </a:lnTo>
                    <a:lnTo>
                      <a:pt x="2279" y="3941"/>
                    </a:lnTo>
                    <a:lnTo>
                      <a:pt x="2076" y="3931"/>
                    </a:lnTo>
                    <a:lnTo>
                      <a:pt x="1854" y="3897"/>
                    </a:lnTo>
                    <a:lnTo>
                      <a:pt x="1736" y="3869"/>
                    </a:lnTo>
                    <a:lnTo>
                      <a:pt x="1617" y="3839"/>
                    </a:lnTo>
                    <a:lnTo>
                      <a:pt x="1393" y="3768"/>
                    </a:lnTo>
                    <a:lnTo>
                      <a:pt x="1186" y="3689"/>
                    </a:lnTo>
                    <a:lnTo>
                      <a:pt x="996" y="3600"/>
                    </a:lnTo>
                    <a:lnTo>
                      <a:pt x="823" y="3504"/>
                    </a:lnTo>
                    <a:lnTo>
                      <a:pt x="666" y="3400"/>
                    </a:lnTo>
                    <a:lnTo>
                      <a:pt x="525" y="3289"/>
                    </a:lnTo>
                    <a:lnTo>
                      <a:pt x="401" y="3172"/>
                    </a:lnTo>
                    <a:lnTo>
                      <a:pt x="295" y="3049"/>
                    </a:lnTo>
                    <a:lnTo>
                      <a:pt x="204" y="2922"/>
                    </a:lnTo>
                    <a:lnTo>
                      <a:pt x="129" y="2789"/>
                    </a:lnTo>
                    <a:lnTo>
                      <a:pt x="72" y="2653"/>
                    </a:lnTo>
                    <a:lnTo>
                      <a:pt x="31" y="2513"/>
                    </a:lnTo>
                    <a:lnTo>
                      <a:pt x="7" y="2370"/>
                    </a:lnTo>
                    <a:lnTo>
                      <a:pt x="0" y="2226"/>
                    </a:lnTo>
                    <a:lnTo>
                      <a:pt x="8" y="2080"/>
                    </a:lnTo>
                    <a:lnTo>
                      <a:pt x="34" y="1934"/>
                    </a:lnTo>
                    <a:lnTo>
                      <a:pt x="78" y="1786"/>
                    </a:lnTo>
                    <a:lnTo>
                      <a:pt x="137" y="1640"/>
                    </a:lnTo>
                    <a:lnTo>
                      <a:pt x="211" y="1494"/>
                    </a:lnTo>
                    <a:lnTo>
                      <a:pt x="305" y="1350"/>
                    </a:lnTo>
                    <a:lnTo>
                      <a:pt x="413" y="1208"/>
                    </a:lnTo>
                    <a:lnTo>
                      <a:pt x="540" y="1069"/>
                    </a:lnTo>
                    <a:lnTo>
                      <a:pt x="682" y="933"/>
                    </a:lnTo>
                    <a:lnTo>
                      <a:pt x="841" y="801"/>
                    </a:lnTo>
                    <a:lnTo>
                      <a:pt x="1016" y="674"/>
                    </a:lnTo>
                    <a:lnTo>
                      <a:pt x="1209" y="552"/>
                    </a:lnTo>
                    <a:lnTo>
                      <a:pt x="1418" y="435"/>
                    </a:lnTo>
                    <a:lnTo>
                      <a:pt x="1644" y="326"/>
                    </a:lnTo>
                    <a:lnTo>
                      <a:pt x="1886" y="224"/>
                    </a:lnTo>
                    <a:lnTo>
                      <a:pt x="2145" y="127"/>
                    </a:lnTo>
                    <a:lnTo>
                      <a:pt x="2421" y="41"/>
                    </a:lnTo>
                    <a:lnTo>
                      <a:pt x="2567" y="0"/>
                    </a:lnTo>
                    <a:lnTo>
                      <a:pt x="3658" y="548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0"/>
              <p:cNvSpPr>
                <a:spLocks/>
              </p:cNvSpPr>
              <p:nvPr/>
            </p:nvSpPr>
            <p:spPr bwMode="auto">
              <a:xfrm>
                <a:off x="3071" y="2582"/>
                <a:ext cx="747" cy="746"/>
              </a:xfrm>
              <a:custGeom>
                <a:avLst/>
                <a:gdLst>
                  <a:gd name="T0" fmla="*/ 2112 w 2240"/>
                  <a:gd name="T1" fmla="*/ 821 h 2239"/>
                  <a:gd name="T2" fmla="*/ 2047 w 2240"/>
                  <a:gd name="T3" fmla="*/ 697 h 2239"/>
                  <a:gd name="T4" fmla="*/ 2030 w 2240"/>
                  <a:gd name="T5" fmla="*/ 593 h 2239"/>
                  <a:gd name="T6" fmla="*/ 2010 w 2240"/>
                  <a:gd name="T7" fmla="*/ 481 h 2239"/>
                  <a:gd name="T8" fmla="*/ 1938 w 2240"/>
                  <a:gd name="T9" fmla="*/ 353 h 2239"/>
                  <a:gd name="T10" fmla="*/ 1826 w 2240"/>
                  <a:gd name="T11" fmla="*/ 261 h 2239"/>
                  <a:gd name="T12" fmla="*/ 1685 w 2240"/>
                  <a:gd name="T13" fmla="*/ 213 h 2239"/>
                  <a:gd name="T14" fmla="*/ 1611 w 2240"/>
                  <a:gd name="T15" fmla="*/ 207 h 2239"/>
                  <a:gd name="T16" fmla="*/ 1477 w 2240"/>
                  <a:gd name="T17" fmla="*/ 166 h 2239"/>
                  <a:gd name="T18" fmla="*/ 1391 w 2240"/>
                  <a:gd name="T19" fmla="*/ 104 h 2239"/>
                  <a:gd name="T20" fmla="*/ 1297 w 2240"/>
                  <a:gd name="T21" fmla="*/ 39 h 2239"/>
                  <a:gd name="T22" fmla="*/ 1156 w 2240"/>
                  <a:gd name="T23" fmla="*/ 0 h 2239"/>
                  <a:gd name="T24" fmla="*/ 1012 w 2240"/>
                  <a:gd name="T25" fmla="*/ 13 h 2239"/>
                  <a:gd name="T26" fmla="*/ 878 w 2240"/>
                  <a:gd name="T27" fmla="*/ 79 h 2239"/>
                  <a:gd name="T28" fmla="*/ 822 w 2240"/>
                  <a:gd name="T29" fmla="*/ 128 h 2239"/>
                  <a:gd name="T30" fmla="*/ 698 w 2240"/>
                  <a:gd name="T31" fmla="*/ 193 h 2239"/>
                  <a:gd name="T32" fmla="*/ 595 w 2240"/>
                  <a:gd name="T33" fmla="*/ 210 h 2239"/>
                  <a:gd name="T34" fmla="*/ 482 w 2240"/>
                  <a:gd name="T35" fmla="*/ 230 h 2239"/>
                  <a:gd name="T36" fmla="*/ 354 w 2240"/>
                  <a:gd name="T37" fmla="*/ 301 h 2239"/>
                  <a:gd name="T38" fmla="*/ 261 w 2240"/>
                  <a:gd name="T39" fmla="*/ 413 h 2239"/>
                  <a:gd name="T40" fmla="*/ 213 w 2240"/>
                  <a:gd name="T41" fmla="*/ 554 h 2239"/>
                  <a:gd name="T42" fmla="*/ 209 w 2240"/>
                  <a:gd name="T43" fmla="*/ 629 h 2239"/>
                  <a:gd name="T44" fmla="*/ 167 w 2240"/>
                  <a:gd name="T45" fmla="*/ 762 h 2239"/>
                  <a:gd name="T46" fmla="*/ 105 w 2240"/>
                  <a:gd name="T47" fmla="*/ 848 h 2239"/>
                  <a:gd name="T48" fmla="*/ 40 w 2240"/>
                  <a:gd name="T49" fmla="*/ 942 h 2239"/>
                  <a:gd name="T50" fmla="*/ 0 w 2240"/>
                  <a:gd name="T51" fmla="*/ 1083 h 2239"/>
                  <a:gd name="T52" fmla="*/ 13 w 2240"/>
                  <a:gd name="T53" fmla="*/ 1228 h 2239"/>
                  <a:gd name="T54" fmla="*/ 79 w 2240"/>
                  <a:gd name="T55" fmla="*/ 1361 h 2239"/>
                  <a:gd name="T56" fmla="*/ 128 w 2240"/>
                  <a:gd name="T57" fmla="*/ 1417 h 2239"/>
                  <a:gd name="T58" fmla="*/ 193 w 2240"/>
                  <a:gd name="T59" fmla="*/ 1541 h 2239"/>
                  <a:gd name="T60" fmla="*/ 210 w 2240"/>
                  <a:gd name="T61" fmla="*/ 1646 h 2239"/>
                  <a:gd name="T62" fmla="*/ 230 w 2240"/>
                  <a:gd name="T63" fmla="*/ 1758 h 2239"/>
                  <a:gd name="T64" fmla="*/ 302 w 2240"/>
                  <a:gd name="T65" fmla="*/ 1885 h 2239"/>
                  <a:gd name="T66" fmla="*/ 415 w 2240"/>
                  <a:gd name="T67" fmla="*/ 1978 h 2239"/>
                  <a:gd name="T68" fmla="*/ 556 w 2240"/>
                  <a:gd name="T69" fmla="*/ 2026 h 2239"/>
                  <a:gd name="T70" fmla="*/ 629 w 2240"/>
                  <a:gd name="T71" fmla="*/ 2032 h 2239"/>
                  <a:gd name="T72" fmla="*/ 763 w 2240"/>
                  <a:gd name="T73" fmla="*/ 2073 h 2239"/>
                  <a:gd name="T74" fmla="*/ 850 w 2240"/>
                  <a:gd name="T75" fmla="*/ 2134 h 2239"/>
                  <a:gd name="T76" fmla="*/ 943 w 2240"/>
                  <a:gd name="T77" fmla="*/ 2199 h 2239"/>
                  <a:gd name="T78" fmla="*/ 1084 w 2240"/>
                  <a:gd name="T79" fmla="*/ 2239 h 2239"/>
                  <a:gd name="T80" fmla="*/ 1228 w 2240"/>
                  <a:gd name="T81" fmla="*/ 2226 h 2239"/>
                  <a:gd name="T82" fmla="*/ 1362 w 2240"/>
                  <a:gd name="T83" fmla="*/ 2160 h 2239"/>
                  <a:gd name="T84" fmla="*/ 1418 w 2240"/>
                  <a:gd name="T85" fmla="*/ 2111 h 2239"/>
                  <a:gd name="T86" fmla="*/ 1542 w 2240"/>
                  <a:gd name="T87" fmla="*/ 2046 h 2239"/>
                  <a:gd name="T88" fmla="*/ 1646 w 2240"/>
                  <a:gd name="T89" fmla="*/ 2029 h 2239"/>
                  <a:gd name="T90" fmla="*/ 1758 w 2240"/>
                  <a:gd name="T91" fmla="*/ 2009 h 2239"/>
                  <a:gd name="T92" fmla="*/ 1886 w 2240"/>
                  <a:gd name="T93" fmla="*/ 1937 h 2239"/>
                  <a:gd name="T94" fmla="*/ 1980 w 2240"/>
                  <a:gd name="T95" fmla="*/ 1824 h 2239"/>
                  <a:gd name="T96" fmla="*/ 2027 w 2240"/>
                  <a:gd name="T97" fmla="*/ 1685 h 2239"/>
                  <a:gd name="T98" fmla="*/ 2032 w 2240"/>
                  <a:gd name="T99" fmla="*/ 1610 h 2239"/>
                  <a:gd name="T100" fmla="*/ 2073 w 2240"/>
                  <a:gd name="T101" fmla="*/ 1476 h 2239"/>
                  <a:gd name="T102" fmla="*/ 2135 w 2240"/>
                  <a:gd name="T103" fmla="*/ 1391 h 2239"/>
                  <a:gd name="T104" fmla="*/ 2200 w 2240"/>
                  <a:gd name="T105" fmla="*/ 1297 h 2239"/>
                  <a:gd name="T106" fmla="*/ 2240 w 2240"/>
                  <a:gd name="T107" fmla="*/ 1156 h 2239"/>
                  <a:gd name="T108" fmla="*/ 2227 w 2240"/>
                  <a:gd name="T109" fmla="*/ 1011 h 2239"/>
                  <a:gd name="T110" fmla="*/ 2161 w 2240"/>
                  <a:gd name="T111" fmla="*/ 877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240" h="2239">
                    <a:moveTo>
                      <a:pt x="2135" y="848"/>
                    </a:moveTo>
                    <a:lnTo>
                      <a:pt x="2112" y="821"/>
                    </a:lnTo>
                    <a:lnTo>
                      <a:pt x="2073" y="762"/>
                    </a:lnTo>
                    <a:lnTo>
                      <a:pt x="2047" y="697"/>
                    </a:lnTo>
                    <a:lnTo>
                      <a:pt x="2032" y="629"/>
                    </a:lnTo>
                    <a:lnTo>
                      <a:pt x="2030" y="593"/>
                    </a:lnTo>
                    <a:lnTo>
                      <a:pt x="2027" y="554"/>
                    </a:lnTo>
                    <a:lnTo>
                      <a:pt x="2010" y="481"/>
                    </a:lnTo>
                    <a:lnTo>
                      <a:pt x="1980" y="413"/>
                    </a:lnTo>
                    <a:lnTo>
                      <a:pt x="1938" y="353"/>
                    </a:lnTo>
                    <a:lnTo>
                      <a:pt x="1886" y="301"/>
                    </a:lnTo>
                    <a:lnTo>
                      <a:pt x="1826" y="261"/>
                    </a:lnTo>
                    <a:lnTo>
                      <a:pt x="1758" y="230"/>
                    </a:lnTo>
                    <a:lnTo>
                      <a:pt x="1685" y="213"/>
                    </a:lnTo>
                    <a:lnTo>
                      <a:pt x="1646" y="210"/>
                    </a:lnTo>
                    <a:lnTo>
                      <a:pt x="1611" y="207"/>
                    </a:lnTo>
                    <a:lnTo>
                      <a:pt x="1542" y="193"/>
                    </a:lnTo>
                    <a:lnTo>
                      <a:pt x="1477" y="166"/>
                    </a:lnTo>
                    <a:lnTo>
                      <a:pt x="1418" y="128"/>
                    </a:lnTo>
                    <a:lnTo>
                      <a:pt x="1391" y="104"/>
                    </a:lnTo>
                    <a:lnTo>
                      <a:pt x="1362" y="79"/>
                    </a:lnTo>
                    <a:lnTo>
                      <a:pt x="1297" y="39"/>
                    </a:lnTo>
                    <a:lnTo>
                      <a:pt x="1228" y="13"/>
                    </a:lnTo>
                    <a:lnTo>
                      <a:pt x="1156" y="0"/>
                    </a:lnTo>
                    <a:lnTo>
                      <a:pt x="1084" y="0"/>
                    </a:lnTo>
                    <a:lnTo>
                      <a:pt x="1012" y="13"/>
                    </a:lnTo>
                    <a:lnTo>
                      <a:pt x="943" y="39"/>
                    </a:lnTo>
                    <a:lnTo>
                      <a:pt x="878" y="79"/>
                    </a:lnTo>
                    <a:lnTo>
                      <a:pt x="850" y="104"/>
                    </a:lnTo>
                    <a:lnTo>
                      <a:pt x="822" y="128"/>
                    </a:lnTo>
                    <a:lnTo>
                      <a:pt x="763" y="166"/>
                    </a:lnTo>
                    <a:lnTo>
                      <a:pt x="698" y="193"/>
                    </a:lnTo>
                    <a:lnTo>
                      <a:pt x="629" y="207"/>
                    </a:lnTo>
                    <a:lnTo>
                      <a:pt x="595" y="210"/>
                    </a:lnTo>
                    <a:lnTo>
                      <a:pt x="556" y="213"/>
                    </a:lnTo>
                    <a:lnTo>
                      <a:pt x="482" y="230"/>
                    </a:lnTo>
                    <a:lnTo>
                      <a:pt x="415" y="261"/>
                    </a:lnTo>
                    <a:lnTo>
                      <a:pt x="354" y="301"/>
                    </a:lnTo>
                    <a:lnTo>
                      <a:pt x="302" y="353"/>
                    </a:lnTo>
                    <a:lnTo>
                      <a:pt x="261" y="413"/>
                    </a:lnTo>
                    <a:lnTo>
                      <a:pt x="230" y="481"/>
                    </a:lnTo>
                    <a:lnTo>
                      <a:pt x="213" y="554"/>
                    </a:lnTo>
                    <a:lnTo>
                      <a:pt x="210" y="593"/>
                    </a:lnTo>
                    <a:lnTo>
                      <a:pt x="209" y="629"/>
                    </a:lnTo>
                    <a:lnTo>
                      <a:pt x="193" y="697"/>
                    </a:lnTo>
                    <a:lnTo>
                      <a:pt x="167" y="762"/>
                    </a:lnTo>
                    <a:lnTo>
                      <a:pt x="128" y="821"/>
                    </a:lnTo>
                    <a:lnTo>
                      <a:pt x="105" y="848"/>
                    </a:lnTo>
                    <a:lnTo>
                      <a:pt x="79" y="877"/>
                    </a:lnTo>
                    <a:lnTo>
                      <a:pt x="40" y="942"/>
                    </a:lnTo>
                    <a:lnTo>
                      <a:pt x="13" y="1011"/>
                    </a:lnTo>
                    <a:lnTo>
                      <a:pt x="0" y="1083"/>
                    </a:lnTo>
                    <a:lnTo>
                      <a:pt x="0" y="1156"/>
                    </a:lnTo>
                    <a:lnTo>
                      <a:pt x="13" y="1228"/>
                    </a:lnTo>
                    <a:lnTo>
                      <a:pt x="40" y="1297"/>
                    </a:lnTo>
                    <a:lnTo>
                      <a:pt x="79" y="1361"/>
                    </a:lnTo>
                    <a:lnTo>
                      <a:pt x="105" y="1391"/>
                    </a:lnTo>
                    <a:lnTo>
                      <a:pt x="128" y="1417"/>
                    </a:lnTo>
                    <a:lnTo>
                      <a:pt x="167" y="1476"/>
                    </a:lnTo>
                    <a:lnTo>
                      <a:pt x="193" y="1541"/>
                    </a:lnTo>
                    <a:lnTo>
                      <a:pt x="209" y="1610"/>
                    </a:lnTo>
                    <a:lnTo>
                      <a:pt x="210" y="1646"/>
                    </a:lnTo>
                    <a:lnTo>
                      <a:pt x="213" y="1685"/>
                    </a:lnTo>
                    <a:lnTo>
                      <a:pt x="230" y="1758"/>
                    </a:lnTo>
                    <a:lnTo>
                      <a:pt x="261" y="1824"/>
                    </a:lnTo>
                    <a:lnTo>
                      <a:pt x="302" y="1885"/>
                    </a:lnTo>
                    <a:lnTo>
                      <a:pt x="354" y="1937"/>
                    </a:lnTo>
                    <a:lnTo>
                      <a:pt x="415" y="1978"/>
                    </a:lnTo>
                    <a:lnTo>
                      <a:pt x="482" y="2009"/>
                    </a:lnTo>
                    <a:lnTo>
                      <a:pt x="556" y="2026"/>
                    </a:lnTo>
                    <a:lnTo>
                      <a:pt x="595" y="2029"/>
                    </a:lnTo>
                    <a:lnTo>
                      <a:pt x="629" y="2032"/>
                    </a:lnTo>
                    <a:lnTo>
                      <a:pt x="698" y="2046"/>
                    </a:lnTo>
                    <a:lnTo>
                      <a:pt x="763" y="2073"/>
                    </a:lnTo>
                    <a:lnTo>
                      <a:pt x="822" y="2111"/>
                    </a:lnTo>
                    <a:lnTo>
                      <a:pt x="850" y="2134"/>
                    </a:lnTo>
                    <a:lnTo>
                      <a:pt x="878" y="2160"/>
                    </a:lnTo>
                    <a:lnTo>
                      <a:pt x="943" y="2199"/>
                    </a:lnTo>
                    <a:lnTo>
                      <a:pt x="1012" y="2226"/>
                    </a:lnTo>
                    <a:lnTo>
                      <a:pt x="1084" y="2239"/>
                    </a:lnTo>
                    <a:lnTo>
                      <a:pt x="1156" y="2239"/>
                    </a:lnTo>
                    <a:lnTo>
                      <a:pt x="1228" y="2226"/>
                    </a:lnTo>
                    <a:lnTo>
                      <a:pt x="1297" y="2199"/>
                    </a:lnTo>
                    <a:lnTo>
                      <a:pt x="1362" y="2160"/>
                    </a:lnTo>
                    <a:lnTo>
                      <a:pt x="1391" y="2134"/>
                    </a:lnTo>
                    <a:lnTo>
                      <a:pt x="1418" y="2111"/>
                    </a:lnTo>
                    <a:lnTo>
                      <a:pt x="1477" y="2073"/>
                    </a:lnTo>
                    <a:lnTo>
                      <a:pt x="1542" y="2046"/>
                    </a:lnTo>
                    <a:lnTo>
                      <a:pt x="1611" y="2032"/>
                    </a:lnTo>
                    <a:lnTo>
                      <a:pt x="1646" y="2029"/>
                    </a:lnTo>
                    <a:lnTo>
                      <a:pt x="1685" y="2026"/>
                    </a:lnTo>
                    <a:lnTo>
                      <a:pt x="1758" y="2009"/>
                    </a:lnTo>
                    <a:lnTo>
                      <a:pt x="1826" y="1978"/>
                    </a:lnTo>
                    <a:lnTo>
                      <a:pt x="1886" y="1937"/>
                    </a:lnTo>
                    <a:lnTo>
                      <a:pt x="1938" y="1885"/>
                    </a:lnTo>
                    <a:lnTo>
                      <a:pt x="1980" y="1824"/>
                    </a:lnTo>
                    <a:lnTo>
                      <a:pt x="2010" y="1758"/>
                    </a:lnTo>
                    <a:lnTo>
                      <a:pt x="2027" y="1685"/>
                    </a:lnTo>
                    <a:lnTo>
                      <a:pt x="2030" y="1646"/>
                    </a:lnTo>
                    <a:lnTo>
                      <a:pt x="2032" y="1610"/>
                    </a:lnTo>
                    <a:lnTo>
                      <a:pt x="2047" y="1541"/>
                    </a:lnTo>
                    <a:lnTo>
                      <a:pt x="2073" y="1476"/>
                    </a:lnTo>
                    <a:lnTo>
                      <a:pt x="2112" y="1417"/>
                    </a:lnTo>
                    <a:lnTo>
                      <a:pt x="2135" y="1391"/>
                    </a:lnTo>
                    <a:lnTo>
                      <a:pt x="2161" y="1361"/>
                    </a:lnTo>
                    <a:lnTo>
                      <a:pt x="2200" y="1297"/>
                    </a:lnTo>
                    <a:lnTo>
                      <a:pt x="2227" y="1228"/>
                    </a:lnTo>
                    <a:lnTo>
                      <a:pt x="2240" y="1156"/>
                    </a:lnTo>
                    <a:lnTo>
                      <a:pt x="2240" y="1083"/>
                    </a:lnTo>
                    <a:lnTo>
                      <a:pt x="2227" y="1011"/>
                    </a:lnTo>
                    <a:lnTo>
                      <a:pt x="2200" y="942"/>
                    </a:lnTo>
                    <a:lnTo>
                      <a:pt x="2161" y="877"/>
                    </a:lnTo>
                    <a:lnTo>
                      <a:pt x="2135" y="848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3322" y="1942"/>
                <a:ext cx="1365" cy="1139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 flipH="1">
              <a:off x="11059619" y="5203001"/>
              <a:ext cx="513657" cy="479516"/>
              <a:chOff x="4795608" y="3778059"/>
              <a:chExt cx="742941" cy="599270"/>
            </a:xfrm>
          </p:grpSpPr>
          <p:sp>
            <p:nvSpPr>
              <p:cNvPr id="55" name="자유형 54"/>
              <p:cNvSpPr>
                <a:spLocks/>
              </p:cNvSpPr>
              <p:nvPr/>
            </p:nvSpPr>
            <p:spPr bwMode="auto">
              <a:xfrm rot="775939">
                <a:off x="4795608" y="3778059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1"/>
              <p:cNvSpPr>
                <a:spLocks/>
              </p:cNvSpPr>
              <p:nvPr/>
            </p:nvSpPr>
            <p:spPr bwMode="auto">
              <a:xfrm rot="20769616">
                <a:off x="5046884" y="4003324"/>
                <a:ext cx="240390" cy="213735"/>
              </a:xfrm>
              <a:prstGeom prst="ellipse">
                <a:avLst/>
              </a:pr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1"/>
              <p:cNvSpPr>
                <a:spLocks/>
              </p:cNvSpPr>
              <p:nvPr/>
            </p:nvSpPr>
            <p:spPr bwMode="auto">
              <a:xfrm rot="19869616">
                <a:off x="5064303" y="3816882"/>
                <a:ext cx="373269" cy="311468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 rot="16269616">
                <a:off x="5124805" y="4029652"/>
                <a:ext cx="84546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flipH="1">
              <a:off x="11417591" y="6205073"/>
              <a:ext cx="245497" cy="243484"/>
              <a:chOff x="6143796" y="4786628"/>
              <a:chExt cx="742941" cy="599270"/>
            </a:xfrm>
          </p:grpSpPr>
          <p:sp>
            <p:nvSpPr>
              <p:cNvPr id="66" name="타원 65"/>
              <p:cNvSpPr>
                <a:spLocks/>
              </p:cNvSpPr>
              <p:nvPr/>
            </p:nvSpPr>
            <p:spPr bwMode="auto">
              <a:xfrm>
                <a:off x="6143796" y="4786628"/>
                <a:ext cx="742941" cy="599270"/>
              </a:xfrm>
              <a:prstGeom prst="ellipse">
                <a:avLst/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41"/>
              <p:cNvSpPr>
                <a:spLocks/>
              </p:cNvSpPr>
              <p:nvPr/>
            </p:nvSpPr>
            <p:spPr bwMode="auto">
              <a:xfrm rot="14502011">
                <a:off x="6616553" y="4810692"/>
                <a:ext cx="131338" cy="294922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41"/>
              <p:cNvSpPr>
                <a:spLocks/>
              </p:cNvSpPr>
              <p:nvPr/>
            </p:nvSpPr>
            <p:spPr bwMode="auto">
              <a:xfrm rot="16269616">
                <a:off x="6361038" y="4846970"/>
                <a:ext cx="198006" cy="542865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flipH="1">
              <a:off x="11664659" y="5575537"/>
              <a:ext cx="415802" cy="335393"/>
              <a:chOff x="5546465" y="4200185"/>
              <a:chExt cx="742941" cy="599270"/>
            </a:xfrm>
          </p:grpSpPr>
          <p:sp>
            <p:nvSpPr>
              <p:cNvPr id="71" name="자유형 70"/>
              <p:cNvSpPr>
                <a:spLocks/>
              </p:cNvSpPr>
              <p:nvPr/>
            </p:nvSpPr>
            <p:spPr bwMode="auto">
              <a:xfrm rot="775939">
                <a:off x="5546465" y="4200185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41"/>
              <p:cNvSpPr>
                <a:spLocks/>
              </p:cNvSpPr>
              <p:nvPr/>
            </p:nvSpPr>
            <p:spPr bwMode="auto">
              <a:xfrm rot="20769616">
                <a:off x="5903715" y="4269932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 rot="19476733">
                <a:off x="5815066" y="4241018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41"/>
              <p:cNvSpPr>
                <a:spLocks/>
              </p:cNvSpPr>
              <p:nvPr/>
            </p:nvSpPr>
            <p:spPr bwMode="auto">
              <a:xfrm rot="18037894">
                <a:off x="5718804" y="4229460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41"/>
              <p:cNvSpPr>
                <a:spLocks/>
              </p:cNvSpPr>
              <p:nvPr/>
            </p:nvSpPr>
            <p:spPr bwMode="auto">
              <a:xfrm rot="16269616">
                <a:off x="5862616" y="4390856"/>
                <a:ext cx="110119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 flipH="1">
              <a:off x="11584754" y="4808915"/>
              <a:ext cx="159012" cy="157709"/>
              <a:chOff x="6143796" y="4786628"/>
              <a:chExt cx="742941" cy="599270"/>
            </a:xfrm>
          </p:grpSpPr>
          <p:sp>
            <p:nvSpPr>
              <p:cNvPr id="77" name="타원 76"/>
              <p:cNvSpPr>
                <a:spLocks/>
              </p:cNvSpPr>
              <p:nvPr/>
            </p:nvSpPr>
            <p:spPr bwMode="auto">
              <a:xfrm>
                <a:off x="6143796" y="4786628"/>
                <a:ext cx="742941" cy="599270"/>
              </a:xfrm>
              <a:prstGeom prst="ellipse">
                <a:avLst/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41"/>
              <p:cNvSpPr>
                <a:spLocks/>
              </p:cNvSpPr>
              <p:nvPr/>
            </p:nvSpPr>
            <p:spPr bwMode="auto">
              <a:xfrm rot="14502011">
                <a:off x="6616553" y="4810692"/>
                <a:ext cx="131338" cy="294922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41"/>
              <p:cNvSpPr>
                <a:spLocks/>
              </p:cNvSpPr>
              <p:nvPr/>
            </p:nvSpPr>
            <p:spPr bwMode="auto">
              <a:xfrm rot="16269616">
                <a:off x="6361038" y="4846970"/>
                <a:ext cx="198006" cy="542865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 flipH="1">
              <a:off x="11664509" y="6635842"/>
              <a:ext cx="167900" cy="166524"/>
              <a:chOff x="6143796" y="4786628"/>
              <a:chExt cx="742941" cy="599270"/>
            </a:xfrm>
          </p:grpSpPr>
          <p:sp>
            <p:nvSpPr>
              <p:cNvPr id="81" name="타원 80"/>
              <p:cNvSpPr>
                <a:spLocks/>
              </p:cNvSpPr>
              <p:nvPr/>
            </p:nvSpPr>
            <p:spPr bwMode="auto">
              <a:xfrm>
                <a:off x="6143796" y="4786628"/>
                <a:ext cx="742941" cy="599270"/>
              </a:xfrm>
              <a:prstGeom prst="ellipse">
                <a:avLst/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41"/>
              <p:cNvSpPr>
                <a:spLocks/>
              </p:cNvSpPr>
              <p:nvPr/>
            </p:nvSpPr>
            <p:spPr bwMode="auto">
              <a:xfrm rot="14502011">
                <a:off x="6616553" y="4810692"/>
                <a:ext cx="131338" cy="294922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41"/>
              <p:cNvSpPr>
                <a:spLocks/>
              </p:cNvSpPr>
              <p:nvPr/>
            </p:nvSpPr>
            <p:spPr bwMode="auto">
              <a:xfrm rot="16269616">
                <a:off x="6361038" y="4846970"/>
                <a:ext cx="198006" cy="542865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 flipH="1">
              <a:off x="10260814" y="4517557"/>
              <a:ext cx="223542" cy="208684"/>
              <a:chOff x="4795608" y="3778059"/>
              <a:chExt cx="742941" cy="599270"/>
            </a:xfrm>
          </p:grpSpPr>
          <p:sp>
            <p:nvSpPr>
              <p:cNvPr id="85" name="자유형 84"/>
              <p:cNvSpPr>
                <a:spLocks/>
              </p:cNvSpPr>
              <p:nvPr/>
            </p:nvSpPr>
            <p:spPr bwMode="auto">
              <a:xfrm rot="775939">
                <a:off x="4795608" y="3778059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41"/>
              <p:cNvSpPr>
                <a:spLocks/>
              </p:cNvSpPr>
              <p:nvPr/>
            </p:nvSpPr>
            <p:spPr bwMode="auto">
              <a:xfrm rot="20769616">
                <a:off x="5046884" y="4003324"/>
                <a:ext cx="240390" cy="213735"/>
              </a:xfrm>
              <a:prstGeom prst="ellipse">
                <a:avLst/>
              </a:pr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1"/>
              <p:cNvSpPr>
                <a:spLocks/>
              </p:cNvSpPr>
              <p:nvPr/>
            </p:nvSpPr>
            <p:spPr bwMode="auto">
              <a:xfrm rot="19869616">
                <a:off x="5064303" y="3816882"/>
                <a:ext cx="373269" cy="311468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1"/>
              <p:cNvSpPr>
                <a:spLocks/>
              </p:cNvSpPr>
              <p:nvPr/>
            </p:nvSpPr>
            <p:spPr bwMode="auto">
              <a:xfrm rot="16269616">
                <a:off x="5124805" y="4029652"/>
                <a:ext cx="84546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 rot="20998276" flipH="1">
              <a:off x="9764884" y="4640827"/>
              <a:ext cx="438646" cy="355316"/>
              <a:chOff x="5546465" y="4197650"/>
              <a:chExt cx="742941" cy="601805"/>
            </a:xfrm>
          </p:grpSpPr>
          <p:sp>
            <p:nvSpPr>
              <p:cNvPr id="90" name="자유형 89"/>
              <p:cNvSpPr>
                <a:spLocks/>
              </p:cNvSpPr>
              <p:nvPr/>
            </p:nvSpPr>
            <p:spPr bwMode="auto">
              <a:xfrm rot="775939">
                <a:off x="5546465" y="4200185"/>
                <a:ext cx="742941" cy="599270"/>
              </a:xfrm>
              <a:custGeom>
                <a:avLst/>
                <a:gdLst>
                  <a:gd name="connsiteX0" fmla="*/ 304697 w 742941"/>
                  <a:gd name="connsiteY0" fmla="*/ 8735 h 599270"/>
                  <a:gd name="connsiteX1" fmla="*/ 313160 w 742941"/>
                  <a:gd name="connsiteY1" fmla="*/ 6886 h 599270"/>
                  <a:gd name="connsiteX2" fmla="*/ 329476 w 742941"/>
                  <a:gd name="connsiteY2" fmla="*/ 3794 h 599270"/>
                  <a:gd name="connsiteX3" fmla="*/ 344909 w 742941"/>
                  <a:gd name="connsiteY3" fmla="*/ 1746 h 599270"/>
                  <a:gd name="connsiteX4" fmla="*/ 359665 w 742941"/>
                  <a:gd name="connsiteY4" fmla="*/ 416 h 599270"/>
                  <a:gd name="connsiteX5" fmla="*/ 373695 w 742941"/>
                  <a:gd name="connsiteY5" fmla="*/ 0 h 599270"/>
                  <a:gd name="connsiteX6" fmla="*/ 386891 w 742941"/>
                  <a:gd name="connsiteY6" fmla="*/ 430 h 599270"/>
                  <a:gd name="connsiteX7" fmla="*/ 399450 w 742941"/>
                  <a:gd name="connsiteY7" fmla="*/ 1755 h 599270"/>
                  <a:gd name="connsiteX8" fmla="*/ 411264 w 742941"/>
                  <a:gd name="connsiteY8" fmla="*/ 3905 h 599270"/>
                  <a:gd name="connsiteX9" fmla="*/ 422263 w 742941"/>
                  <a:gd name="connsiteY9" fmla="*/ 6991 h 599270"/>
                  <a:gd name="connsiteX10" fmla="*/ 432782 w 742941"/>
                  <a:gd name="connsiteY10" fmla="*/ 10842 h 599270"/>
                  <a:gd name="connsiteX11" fmla="*/ 442447 w 742941"/>
                  <a:gd name="connsiteY11" fmla="*/ 15450 h 599270"/>
                  <a:gd name="connsiteX12" fmla="*/ 451387 w 742941"/>
                  <a:gd name="connsiteY12" fmla="*/ 20973 h 599270"/>
                  <a:gd name="connsiteX13" fmla="*/ 459648 w 742941"/>
                  <a:gd name="connsiteY13" fmla="*/ 27212 h 599270"/>
                  <a:gd name="connsiteX14" fmla="*/ 467274 w 742941"/>
                  <a:gd name="connsiteY14" fmla="*/ 34346 h 599270"/>
                  <a:gd name="connsiteX15" fmla="*/ 474173 w 742941"/>
                  <a:gd name="connsiteY15" fmla="*/ 42395 h 599270"/>
                  <a:gd name="connsiteX16" fmla="*/ 480485 w 742941"/>
                  <a:gd name="connsiteY16" fmla="*/ 51140 h 599270"/>
                  <a:gd name="connsiteX17" fmla="*/ 486030 w 742941"/>
                  <a:gd name="connsiteY17" fmla="*/ 60622 h 599270"/>
                  <a:gd name="connsiteX18" fmla="*/ 491116 w 742941"/>
                  <a:gd name="connsiteY18" fmla="*/ 70957 h 599270"/>
                  <a:gd name="connsiteX19" fmla="*/ 495436 w 742941"/>
                  <a:gd name="connsiteY19" fmla="*/ 82030 h 599270"/>
                  <a:gd name="connsiteX20" fmla="*/ 499099 w 742941"/>
                  <a:gd name="connsiteY20" fmla="*/ 93908 h 599270"/>
                  <a:gd name="connsiteX21" fmla="*/ 502085 w 742941"/>
                  <a:gd name="connsiteY21" fmla="*/ 106503 h 599270"/>
                  <a:gd name="connsiteX22" fmla="*/ 504523 w 742941"/>
                  <a:gd name="connsiteY22" fmla="*/ 119972 h 599270"/>
                  <a:gd name="connsiteX23" fmla="*/ 505755 w 742941"/>
                  <a:gd name="connsiteY23" fmla="*/ 129845 h 599270"/>
                  <a:gd name="connsiteX24" fmla="*/ 517875 w 742941"/>
                  <a:gd name="connsiteY24" fmla="*/ 121682 h 599270"/>
                  <a:gd name="connsiteX25" fmla="*/ 532078 w 742941"/>
                  <a:gd name="connsiteY25" fmla="*/ 113552 h 599270"/>
                  <a:gd name="connsiteX26" fmla="*/ 546198 w 742941"/>
                  <a:gd name="connsiteY26" fmla="*/ 106968 h 599270"/>
                  <a:gd name="connsiteX27" fmla="*/ 560356 w 742941"/>
                  <a:gd name="connsiteY27" fmla="*/ 101976 h 599270"/>
                  <a:gd name="connsiteX28" fmla="*/ 574227 w 742941"/>
                  <a:gd name="connsiteY28" fmla="*/ 98526 h 599270"/>
                  <a:gd name="connsiteX29" fmla="*/ 588061 w 742941"/>
                  <a:gd name="connsiteY29" fmla="*/ 96501 h 599270"/>
                  <a:gd name="connsiteX30" fmla="*/ 601646 w 742941"/>
                  <a:gd name="connsiteY30" fmla="*/ 96101 h 599270"/>
                  <a:gd name="connsiteX31" fmla="*/ 614912 w 742941"/>
                  <a:gd name="connsiteY31" fmla="*/ 96956 h 599270"/>
                  <a:gd name="connsiteX32" fmla="*/ 627847 w 742941"/>
                  <a:gd name="connsiteY32" fmla="*/ 99474 h 599270"/>
                  <a:gd name="connsiteX33" fmla="*/ 640374 w 742941"/>
                  <a:gd name="connsiteY33" fmla="*/ 103489 h 599270"/>
                  <a:gd name="connsiteX34" fmla="*/ 652455 w 742941"/>
                  <a:gd name="connsiteY34" fmla="*/ 108920 h 599270"/>
                  <a:gd name="connsiteX35" fmla="*/ 664091 w 742941"/>
                  <a:gd name="connsiteY35" fmla="*/ 115764 h 599270"/>
                  <a:gd name="connsiteX36" fmla="*/ 675033 w 742941"/>
                  <a:gd name="connsiteY36" fmla="*/ 124140 h 599270"/>
                  <a:gd name="connsiteX37" fmla="*/ 685489 w 742941"/>
                  <a:gd name="connsiteY37" fmla="*/ 133847 h 599270"/>
                  <a:gd name="connsiteX38" fmla="*/ 695253 w 742941"/>
                  <a:gd name="connsiteY38" fmla="*/ 145085 h 599270"/>
                  <a:gd name="connsiteX39" fmla="*/ 704405 w 742941"/>
                  <a:gd name="connsiteY39" fmla="*/ 157815 h 599270"/>
                  <a:gd name="connsiteX40" fmla="*/ 712543 w 742941"/>
                  <a:gd name="connsiteY40" fmla="*/ 171822 h 599270"/>
                  <a:gd name="connsiteX41" fmla="*/ 719950 w 742941"/>
                  <a:gd name="connsiteY41" fmla="*/ 187276 h 599270"/>
                  <a:gd name="connsiteX42" fmla="*/ 726459 w 742941"/>
                  <a:gd name="connsiteY42" fmla="*/ 204255 h 599270"/>
                  <a:gd name="connsiteX43" fmla="*/ 732038 w 742941"/>
                  <a:gd name="connsiteY43" fmla="*/ 222473 h 599270"/>
                  <a:gd name="connsiteX44" fmla="*/ 736802 w 742941"/>
                  <a:gd name="connsiteY44" fmla="*/ 242177 h 599270"/>
                  <a:gd name="connsiteX45" fmla="*/ 740145 w 742941"/>
                  <a:gd name="connsiteY45" fmla="*/ 263146 h 599270"/>
                  <a:gd name="connsiteX46" fmla="*/ 741597 w 742941"/>
                  <a:gd name="connsiteY46" fmla="*/ 274237 h 599270"/>
                  <a:gd name="connsiteX47" fmla="*/ 742559 w 742941"/>
                  <a:gd name="connsiteY47" fmla="*/ 285354 h 599270"/>
                  <a:gd name="connsiteX48" fmla="*/ 742941 w 742941"/>
                  <a:gd name="connsiteY48" fmla="*/ 305794 h 599270"/>
                  <a:gd name="connsiteX49" fmla="*/ 741177 w 742941"/>
                  <a:gd name="connsiteY49" fmla="*/ 324216 h 599270"/>
                  <a:gd name="connsiteX50" fmla="*/ 737624 w 742941"/>
                  <a:gd name="connsiteY50" fmla="*/ 340959 h 599270"/>
                  <a:gd name="connsiteX51" fmla="*/ 732365 w 742941"/>
                  <a:gd name="connsiteY51" fmla="*/ 355983 h 599270"/>
                  <a:gd name="connsiteX52" fmla="*/ 725400 w 742941"/>
                  <a:gd name="connsiteY52" fmla="*/ 369288 h 599270"/>
                  <a:gd name="connsiteX53" fmla="*/ 716971 w 742941"/>
                  <a:gd name="connsiteY53" fmla="*/ 380962 h 599270"/>
                  <a:gd name="connsiteX54" fmla="*/ 707314 w 742941"/>
                  <a:gd name="connsiteY54" fmla="*/ 391297 h 599270"/>
                  <a:gd name="connsiteX55" fmla="*/ 696353 w 742941"/>
                  <a:gd name="connsiteY55" fmla="*/ 400129 h 599270"/>
                  <a:gd name="connsiteX56" fmla="*/ 684369 w 742941"/>
                  <a:gd name="connsiteY56" fmla="*/ 407628 h 599270"/>
                  <a:gd name="connsiteX57" fmla="*/ 671521 w 742941"/>
                  <a:gd name="connsiteY57" fmla="*/ 413920 h 599270"/>
                  <a:gd name="connsiteX58" fmla="*/ 657726 w 742941"/>
                  <a:gd name="connsiteY58" fmla="*/ 419044 h 599270"/>
                  <a:gd name="connsiteX59" fmla="*/ 646950 w 742941"/>
                  <a:gd name="connsiteY59" fmla="*/ 422050 h 599270"/>
                  <a:gd name="connsiteX60" fmla="*/ 646030 w 742941"/>
                  <a:gd name="connsiteY60" fmla="*/ 426338 h 599270"/>
                  <a:gd name="connsiteX61" fmla="*/ 427712 w 742941"/>
                  <a:gd name="connsiteY61" fmla="*/ 589054 h 599270"/>
                  <a:gd name="connsiteX62" fmla="*/ 160280 w 742941"/>
                  <a:gd name="connsiteY62" fmla="*/ 537878 h 599270"/>
                  <a:gd name="connsiteX63" fmla="*/ 151859 w 742941"/>
                  <a:gd name="connsiteY63" fmla="*/ 527091 h 599270"/>
                  <a:gd name="connsiteX64" fmla="*/ 139737 w 742941"/>
                  <a:gd name="connsiteY64" fmla="*/ 528064 h 599270"/>
                  <a:gd name="connsiteX65" fmla="*/ 125425 w 742941"/>
                  <a:gd name="connsiteY65" fmla="*/ 527791 h 599270"/>
                  <a:gd name="connsiteX66" fmla="*/ 111388 w 742941"/>
                  <a:gd name="connsiteY66" fmla="*/ 526059 h 599270"/>
                  <a:gd name="connsiteX67" fmla="*/ 97806 w 742941"/>
                  <a:gd name="connsiteY67" fmla="*/ 522686 h 599270"/>
                  <a:gd name="connsiteX68" fmla="*/ 84680 w 742941"/>
                  <a:gd name="connsiteY68" fmla="*/ 517399 h 599270"/>
                  <a:gd name="connsiteX69" fmla="*/ 72010 w 742941"/>
                  <a:gd name="connsiteY69" fmla="*/ 510380 h 599270"/>
                  <a:gd name="connsiteX70" fmla="*/ 60069 w 742941"/>
                  <a:gd name="connsiteY70" fmla="*/ 501265 h 599270"/>
                  <a:gd name="connsiteX71" fmla="*/ 48949 w 742941"/>
                  <a:gd name="connsiteY71" fmla="*/ 489871 h 599270"/>
                  <a:gd name="connsiteX72" fmla="*/ 38740 w 742941"/>
                  <a:gd name="connsiteY72" fmla="*/ 476198 h 599270"/>
                  <a:gd name="connsiteX73" fmla="*/ 29260 w 742941"/>
                  <a:gd name="connsiteY73" fmla="*/ 460246 h 599270"/>
                  <a:gd name="connsiteX74" fmla="*/ 20965 w 742941"/>
                  <a:gd name="connsiteY74" fmla="*/ 441560 h 599270"/>
                  <a:gd name="connsiteX75" fmla="*/ 17228 w 742941"/>
                  <a:gd name="connsiteY75" fmla="*/ 431078 h 599270"/>
                  <a:gd name="connsiteX76" fmla="*/ 13764 w 742941"/>
                  <a:gd name="connsiteY76" fmla="*/ 420413 h 599270"/>
                  <a:gd name="connsiteX77" fmla="*/ 8021 w 742941"/>
                  <a:gd name="connsiteY77" fmla="*/ 399995 h 599270"/>
                  <a:gd name="connsiteX78" fmla="*/ 3920 w 742941"/>
                  <a:gd name="connsiteY78" fmla="*/ 380124 h 599270"/>
                  <a:gd name="connsiteX79" fmla="*/ 1276 w 742941"/>
                  <a:gd name="connsiteY79" fmla="*/ 361255 h 599270"/>
                  <a:gd name="connsiteX80" fmla="*/ 0 w 742941"/>
                  <a:gd name="connsiteY80" fmla="*/ 343116 h 599270"/>
                  <a:gd name="connsiteX81" fmla="*/ 274 w 742941"/>
                  <a:gd name="connsiteY81" fmla="*/ 325979 h 599270"/>
                  <a:gd name="connsiteX82" fmla="*/ 1732 w 742941"/>
                  <a:gd name="connsiteY82" fmla="*/ 309845 h 599270"/>
                  <a:gd name="connsiteX83" fmla="*/ 4558 w 742941"/>
                  <a:gd name="connsiteY83" fmla="*/ 294440 h 599270"/>
                  <a:gd name="connsiteX84" fmla="*/ 8660 w 742941"/>
                  <a:gd name="connsiteY84" fmla="*/ 280129 h 599270"/>
                  <a:gd name="connsiteX85" fmla="*/ 14038 w 742941"/>
                  <a:gd name="connsiteY85" fmla="*/ 266912 h 599270"/>
                  <a:gd name="connsiteX86" fmla="*/ 20509 w 742941"/>
                  <a:gd name="connsiteY86" fmla="*/ 254698 h 599270"/>
                  <a:gd name="connsiteX87" fmla="*/ 28075 w 742941"/>
                  <a:gd name="connsiteY87" fmla="*/ 243577 h 599270"/>
                  <a:gd name="connsiteX88" fmla="*/ 36734 w 742941"/>
                  <a:gd name="connsiteY88" fmla="*/ 233550 h 599270"/>
                  <a:gd name="connsiteX89" fmla="*/ 46488 w 742941"/>
                  <a:gd name="connsiteY89" fmla="*/ 224617 h 599270"/>
                  <a:gd name="connsiteX90" fmla="*/ 57061 w 742941"/>
                  <a:gd name="connsiteY90" fmla="*/ 216870 h 599270"/>
                  <a:gd name="connsiteX91" fmla="*/ 68729 w 742941"/>
                  <a:gd name="connsiteY91" fmla="*/ 210489 h 599270"/>
                  <a:gd name="connsiteX92" fmla="*/ 81217 w 742941"/>
                  <a:gd name="connsiteY92" fmla="*/ 205111 h 599270"/>
                  <a:gd name="connsiteX93" fmla="*/ 94616 w 742941"/>
                  <a:gd name="connsiteY93" fmla="*/ 201100 h 599270"/>
                  <a:gd name="connsiteX94" fmla="*/ 108654 w 742941"/>
                  <a:gd name="connsiteY94" fmla="*/ 198365 h 599270"/>
                  <a:gd name="connsiteX95" fmla="*/ 123602 w 742941"/>
                  <a:gd name="connsiteY95" fmla="*/ 196907 h 599270"/>
                  <a:gd name="connsiteX96" fmla="*/ 139281 w 742941"/>
                  <a:gd name="connsiteY96" fmla="*/ 196907 h 599270"/>
                  <a:gd name="connsiteX97" fmla="*/ 155506 w 742941"/>
                  <a:gd name="connsiteY97" fmla="*/ 198274 h 599270"/>
                  <a:gd name="connsiteX98" fmla="*/ 172278 w 742941"/>
                  <a:gd name="connsiteY98" fmla="*/ 200918 h 599270"/>
                  <a:gd name="connsiteX99" fmla="*/ 175332 w 742941"/>
                  <a:gd name="connsiteY99" fmla="*/ 201649 h 599270"/>
                  <a:gd name="connsiteX100" fmla="*/ 173415 w 742941"/>
                  <a:gd name="connsiteY100" fmla="*/ 196003 h 599270"/>
                  <a:gd name="connsiteX101" fmla="*/ 169733 w 742941"/>
                  <a:gd name="connsiteY101" fmla="*/ 182819 h 599270"/>
                  <a:gd name="connsiteX102" fmla="*/ 166925 w 742941"/>
                  <a:gd name="connsiteY102" fmla="*/ 170184 h 599270"/>
                  <a:gd name="connsiteX103" fmla="*/ 165040 w 742941"/>
                  <a:gd name="connsiteY103" fmla="*/ 157897 h 599270"/>
                  <a:gd name="connsiteX104" fmla="*/ 164097 w 742941"/>
                  <a:gd name="connsiteY104" fmla="*/ 146049 h 599270"/>
                  <a:gd name="connsiteX105" fmla="*/ 164164 w 742941"/>
                  <a:gd name="connsiteY105" fmla="*/ 134530 h 599270"/>
                  <a:gd name="connsiteX106" fmla="*/ 165018 w 742941"/>
                  <a:gd name="connsiteY106" fmla="*/ 123579 h 599270"/>
                  <a:gd name="connsiteX107" fmla="*/ 166882 w 742941"/>
                  <a:gd name="connsiteY107" fmla="*/ 112956 h 599270"/>
                  <a:gd name="connsiteX108" fmla="*/ 169668 w 742941"/>
                  <a:gd name="connsiteY108" fmla="*/ 102684 h 599270"/>
                  <a:gd name="connsiteX109" fmla="*/ 173329 w 742941"/>
                  <a:gd name="connsiteY109" fmla="*/ 92958 h 599270"/>
                  <a:gd name="connsiteX110" fmla="*/ 178130 w 742941"/>
                  <a:gd name="connsiteY110" fmla="*/ 83719 h 599270"/>
                  <a:gd name="connsiteX111" fmla="*/ 183764 w 742941"/>
                  <a:gd name="connsiteY111" fmla="*/ 74850 h 599270"/>
                  <a:gd name="connsiteX112" fmla="*/ 190450 w 742941"/>
                  <a:gd name="connsiteY112" fmla="*/ 66487 h 599270"/>
                  <a:gd name="connsiteX113" fmla="*/ 198147 w 742941"/>
                  <a:gd name="connsiteY113" fmla="*/ 58454 h 599270"/>
                  <a:gd name="connsiteX114" fmla="*/ 206787 w 742941"/>
                  <a:gd name="connsiteY114" fmla="*/ 50858 h 599270"/>
                  <a:gd name="connsiteX115" fmla="*/ 216479 w 742941"/>
                  <a:gd name="connsiteY115" fmla="*/ 43769 h 599270"/>
                  <a:gd name="connsiteX116" fmla="*/ 227203 w 742941"/>
                  <a:gd name="connsiteY116" fmla="*/ 37098 h 599270"/>
                  <a:gd name="connsiteX117" fmla="*/ 238800 w 742941"/>
                  <a:gd name="connsiteY117" fmla="*/ 30975 h 599270"/>
                  <a:gd name="connsiteX118" fmla="*/ 251695 w 742941"/>
                  <a:gd name="connsiteY118" fmla="*/ 25208 h 599270"/>
                  <a:gd name="connsiteX119" fmla="*/ 265553 w 742941"/>
                  <a:gd name="connsiteY119" fmla="*/ 19968 h 599270"/>
                  <a:gd name="connsiteX120" fmla="*/ 280334 w 742941"/>
                  <a:gd name="connsiteY120" fmla="*/ 15078 h 599270"/>
                  <a:gd name="connsiteX121" fmla="*/ 296275 w 742941"/>
                  <a:gd name="connsiteY121" fmla="*/ 10763 h 59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</a:cxnLst>
                <a:rect l="l" t="t" r="r" b="b"/>
                <a:pathLst>
                  <a:path w="742941" h="599270">
                    <a:moveTo>
                      <a:pt x="304697" y="8735"/>
                    </a:moveTo>
                    <a:lnTo>
                      <a:pt x="313160" y="6886"/>
                    </a:lnTo>
                    <a:lnTo>
                      <a:pt x="329476" y="3794"/>
                    </a:lnTo>
                    <a:lnTo>
                      <a:pt x="344909" y="1746"/>
                    </a:lnTo>
                    <a:lnTo>
                      <a:pt x="359665" y="416"/>
                    </a:lnTo>
                    <a:lnTo>
                      <a:pt x="373695" y="0"/>
                    </a:lnTo>
                    <a:lnTo>
                      <a:pt x="386891" y="430"/>
                    </a:lnTo>
                    <a:lnTo>
                      <a:pt x="399450" y="1755"/>
                    </a:lnTo>
                    <a:lnTo>
                      <a:pt x="411264" y="3905"/>
                    </a:lnTo>
                    <a:lnTo>
                      <a:pt x="422263" y="6991"/>
                    </a:lnTo>
                    <a:lnTo>
                      <a:pt x="432782" y="10842"/>
                    </a:lnTo>
                    <a:lnTo>
                      <a:pt x="442447" y="15450"/>
                    </a:lnTo>
                    <a:lnTo>
                      <a:pt x="451387" y="20973"/>
                    </a:lnTo>
                    <a:lnTo>
                      <a:pt x="459648" y="27212"/>
                    </a:lnTo>
                    <a:lnTo>
                      <a:pt x="467274" y="34346"/>
                    </a:lnTo>
                    <a:lnTo>
                      <a:pt x="474173" y="42395"/>
                    </a:lnTo>
                    <a:lnTo>
                      <a:pt x="480485" y="51140"/>
                    </a:lnTo>
                    <a:lnTo>
                      <a:pt x="486030" y="60622"/>
                    </a:lnTo>
                    <a:lnTo>
                      <a:pt x="491116" y="70957"/>
                    </a:lnTo>
                    <a:lnTo>
                      <a:pt x="495436" y="82030"/>
                    </a:lnTo>
                    <a:lnTo>
                      <a:pt x="499099" y="93908"/>
                    </a:lnTo>
                    <a:lnTo>
                      <a:pt x="502085" y="106503"/>
                    </a:lnTo>
                    <a:lnTo>
                      <a:pt x="504523" y="119972"/>
                    </a:lnTo>
                    <a:lnTo>
                      <a:pt x="505755" y="129845"/>
                    </a:lnTo>
                    <a:lnTo>
                      <a:pt x="517875" y="121682"/>
                    </a:lnTo>
                    <a:lnTo>
                      <a:pt x="532078" y="113552"/>
                    </a:lnTo>
                    <a:lnTo>
                      <a:pt x="546198" y="106968"/>
                    </a:lnTo>
                    <a:lnTo>
                      <a:pt x="560356" y="101976"/>
                    </a:lnTo>
                    <a:lnTo>
                      <a:pt x="574227" y="98526"/>
                    </a:lnTo>
                    <a:lnTo>
                      <a:pt x="588061" y="96501"/>
                    </a:lnTo>
                    <a:lnTo>
                      <a:pt x="601646" y="96101"/>
                    </a:lnTo>
                    <a:lnTo>
                      <a:pt x="614912" y="96956"/>
                    </a:lnTo>
                    <a:lnTo>
                      <a:pt x="627847" y="99474"/>
                    </a:lnTo>
                    <a:lnTo>
                      <a:pt x="640374" y="103489"/>
                    </a:lnTo>
                    <a:lnTo>
                      <a:pt x="652455" y="108920"/>
                    </a:lnTo>
                    <a:lnTo>
                      <a:pt x="664091" y="115764"/>
                    </a:lnTo>
                    <a:lnTo>
                      <a:pt x="675033" y="124140"/>
                    </a:lnTo>
                    <a:lnTo>
                      <a:pt x="685489" y="133847"/>
                    </a:lnTo>
                    <a:lnTo>
                      <a:pt x="695253" y="145085"/>
                    </a:lnTo>
                    <a:lnTo>
                      <a:pt x="704405" y="157815"/>
                    </a:lnTo>
                    <a:lnTo>
                      <a:pt x="712543" y="171822"/>
                    </a:lnTo>
                    <a:lnTo>
                      <a:pt x="719950" y="187276"/>
                    </a:lnTo>
                    <a:lnTo>
                      <a:pt x="726459" y="204255"/>
                    </a:lnTo>
                    <a:lnTo>
                      <a:pt x="732038" y="222473"/>
                    </a:lnTo>
                    <a:lnTo>
                      <a:pt x="736802" y="242177"/>
                    </a:lnTo>
                    <a:lnTo>
                      <a:pt x="740145" y="263146"/>
                    </a:lnTo>
                    <a:lnTo>
                      <a:pt x="741597" y="274237"/>
                    </a:lnTo>
                    <a:lnTo>
                      <a:pt x="742559" y="285354"/>
                    </a:lnTo>
                    <a:lnTo>
                      <a:pt x="742941" y="305794"/>
                    </a:lnTo>
                    <a:lnTo>
                      <a:pt x="741177" y="324216"/>
                    </a:lnTo>
                    <a:lnTo>
                      <a:pt x="737624" y="340959"/>
                    </a:lnTo>
                    <a:lnTo>
                      <a:pt x="732365" y="355983"/>
                    </a:lnTo>
                    <a:lnTo>
                      <a:pt x="725400" y="369288"/>
                    </a:lnTo>
                    <a:lnTo>
                      <a:pt x="716971" y="380962"/>
                    </a:lnTo>
                    <a:lnTo>
                      <a:pt x="707314" y="391297"/>
                    </a:lnTo>
                    <a:lnTo>
                      <a:pt x="696353" y="400129"/>
                    </a:lnTo>
                    <a:lnTo>
                      <a:pt x="684369" y="407628"/>
                    </a:lnTo>
                    <a:lnTo>
                      <a:pt x="671521" y="413920"/>
                    </a:lnTo>
                    <a:lnTo>
                      <a:pt x="657726" y="419044"/>
                    </a:lnTo>
                    <a:lnTo>
                      <a:pt x="646950" y="422050"/>
                    </a:lnTo>
                    <a:lnTo>
                      <a:pt x="646030" y="426338"/>
                    </a:lnTo>
                    <a:cubicBezTo>
                      <a:pt x="620446" y="498374"/>
                      <a:pt x="536895" y="563983"/>
                      <a:pt x="427712" y="589054"/>
                    </a:cubicBezTo>
                    <a:cubicBezTo>
                      <a:pt x="318530" y="614125"/>
                      <a:pt x="214726" y="591538"/>
                      <a:pt x="160280" y="537878"/>
                    </a:cubicBezTo>
                    <a:lnTo>
                      <a:pt x="151859" y="527091"/>
                    </a:lnTo>
                    <a:lnTo>
                      <a:pt x="139737" y="528064"/>
                    </a:lnTo>
                    <a:lnTo>
                      <a:pt x="125425" y="527791"/>
                    </a:lnTo>
                    <a:lnTo>
                      <a:pt x="111388" y="526059"/>
                    </a:lnTo>
                    <a:lnTo>
                      <a:pt x="97806" y="522686"/>
                    </a:lnTo>
                    <a:lnTo>
                      <a:pt x="84680" y="517399"/>
                    </a:lnTo>
                    <a:lnTo>
                      <a:pt x="72010" y="510380"/>
                    </a:lnTo>
                    <a:lnTo>
                      <a:pt x="60069" y="501265"/>
                    </a:lnTo>
                    <a:lnTo>
                      <a:pt x="48949" y="489871"/>
                    </a:lnTo>
                    <a:lnTo>
                      <a:pt x="38740" y="476198"/>
                    </a:lnTo>
                    <a:lnTo>
                      <a:pt x="29260" y="460246"/>
                    </a:lnTo>
                    <a:lnTo>
                      <a:pt x="20965" y="441560"/>
                    </a:lnTo>
                    <a:lnTo>
                      <a:pt x="17228" y="431078"/>
                    </a:lnTo>
                    <a:lnTo>
                      <a:pt x="13764" y="420413"/>
                    </a:lnTo>
                    <a:lnTo>
                      <a:pt x="8021" y="399995"/>
                    </a:lnTo>
                    <a:lnTo>
                      <a:pt x="3920" y="380124"/>
                    </a:lnTo>
                    <a:lnTo>
                      <a:pt x="1276" y="361255"/>
                    </a:lnTo>
                    <a:lnTo>
                      <a:pt x="0" y="343116"/>
                    </a:lnTo>
                    <a:lnTo>
                      <a:pt x="274" y="325979"/>
                    </a:lnTo>
                    <a:lnTo>
                      <a:pt x="1732" y="309845"/>
                    </a:lnTo>
                    <a:lnTo>
                      <a:pt x="4558" y="294440"/>
                    </a:lnTo>
                    <a:lnTo>
                      <a:pt x="8660" y="280129"/>
                    </a:lnTo>
                    <a:lnTo>
                      <a:pt x="14038" y="266912"/>
                    </a:lnTo>
                    <a:lnTo>
                      <a:pt x="20509" y="254698"/>
                    </a:lnTo>
                    <a:lnTo>
                      <a:pt x="28075" y="243577"/>
                    </a:lnTo>
                    <a:lnTo>
                      <a:pt x="36734" y="233550"/>
                    </a:lnTo>
                    <a:lnTo>
                      <a:pt x="46488" y="224617"/>
                    </a:lnTo>
                    <a:lnTo>
                      <a:pt x="57061" y="216870"/>
                    </a:lnTo>
                    <a:lnTo>
                      <a:pt x="68729" y="210489"/>
                    </a:lnTo>
                    <a:lnTo>
                      <a:pt x="81217" y="205111"/>
                    </a:lnTo>
                    <a:lnTo>
                      <a:pt x="94616" y="201100"/>
                    </a:lnTo>
                    <a:lnTo>
                      <a:pt x="108654" y="198365"/>
                    </a:lnTo>
                    <a:lnTo>
                      <a:pt x="123602" y="196907"/>
                    </a:lnTo>
                    <a:lnTo>
                      <a:pt x="139281" y="196907"/>
                    </a:lnTo>
                    <a:lnTo>
                      <a:pt x="155506" y="198274"/>
                    </a:lnTo>
                    <a:lnTo>
                      <a:pt x="172278" y="200918"/>
                    </a:lnTo>
                    <a:lnTo>
                      <a:pt x="175332" y="201649"/>
                    </a:lnTo>
                    <a:lnTo>
                      <a:pt x="173415" y="196003"/>
                    </a:lnTo>
                    <a:lnTo>
                      <a:pt x="169733" y="182819"/>
                    </a:lnTo>
                    <a:lnTo>
                      <a:pt x="166925" y="170184"/>
                    </a:lnTo>
                    <a:lnTo>
                      <a:pt x="165040" y="157897"/>
                    </a:lnTo>
                    <a:lnTo>
                      <a:pt x="164097" y="146049"/>
                    </a:lnTo>
                    <a:lnTo>
                      <a:pt x="164164" y="134530"/>
                    </a:lnTo>
                    <a:lnTo>
                      <a:pt x="165018" y="123579"/>
                    </a:lnTo>
                    <a:lnTo>
                      <a:pt x="166882" y="112956"/>
                    </a:lnTo>
                    <a:lnTo>
                      <a:pt x="169668" y="102684"/>
                    </a:lnTo>
                    <a:lnTo>
                      <a:pt x="173329" y="92958"/>
                    </a:lnTo>
                    <a:lnTo>
                      <a:pt x="178130" y="83719"/>
                    </a:lnTo>
                    <a:lnTo>
                      <a:pt x="183764" y="74850"/>
                    </a:lnTo>
                    <a:lnTo>
                      <a:pt x="190450" y="66487"/>
                    </a:lnTo>
                    <a:lnTo>
                      <a:pt x="198147" y="58454"/>
                    </a:lnTo>
                    <a:lnTo>
                      <a:pt x="206787" y="50858"/>
                    </a:lnTo>
                    <a:lnTo>
                      <a:pt x="216479" y="43769"/>
                    </a:lnTo>
                    <a:lnTo>
                      <a:pt x="227203" y="37098"/>
                    </a:lnTo>
                    <a:lnTo>
                      <a:pt x="238800" y="30975"/>
                    </a:lnTo>
                    <a:lnTo>
                      <a:pt x="251695" y="25208"/>
                    </a:lnTo>
                    <a:lnTo>
                      <a:pt x="265553" y="19968"/>
                    </a:lnTo>
                    <a:lnTo>
                      <a:pt x="280334" y="15078"/>
                    </a:lnTo>
                    <a:lnTo>
                      <a:pt x="296275" y="10763"/>
                    </a:lnTo>
                    <a:close/>
                  </a:path>
                </a:pathLst>
              </a:cu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1"/>
              <p:cNvSpPr>
                <a:spLocks/>
              </p:cNvSpPr>
              <p:nvPr/>
            </p:nvSpPr>
            <p:spPr bwMode="auto">
              <a:xfrm rot="19476733">
                <a:off x="5801230" y="4197650"/>
                <a:ext cx="340671" cy="277594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41"/>
              <p:cNvSpPr>
                <a:spLocks/>
              </p:cNvSpPr>
              <p:nvPr/>
            </p:nvSpPr>
            <p:spPr bwMode="auto">
              <a:xfrm rot="18037894">
                <a:off x="5718804" y="4229460"/>
                <a:ext cx="268206" cy="252931"/>
              </a:xfrm>
              <a:custGeom>
                <a:avLst/>
                <a:gdLst>
                  <a:gd name="T0" fmla="*/ 3780 w 4094"/>
                  <a:gd name="T1" fmla="*/ 0 h 3415"/>
                  <a:gd name="T2" fmla="*/ 3644 w 4094"/>
                  <a:gd name="T3" fmla="*/ 39 h 3415"/>
                  <a:gd name="T4" fmla="*/ 3563 w 4094"/>
                  <a:gd name="T5" fmla="*/ 104 h 3415"/>
                  <a:gd name="T6" fmla="*/ 3442 w 4094"/>
                  <a:gd name="T7" fmla="*/ 220 h 3415"/>
                  <a:gd name="T8" fmla="*/ 3253 w 4094"/>
                  <a:gd name="T9" fmla="*/ 337 h 3415"/>
                  <a:gd name="T10" fmla="*/ 3012 w 4094"/>
                  <a:gd name="T11" fmla="*/ 432 h 3415"/>
                  <a:gd name="T12" fmla="*/ 2283 w 4094"/>
                  <a:gd name="T13" fmla="*/ 793 h 3415"/>
                  <a:gd name="T14" fmla="*/ 1766 w 4094"/>
                  <a:gd name="T15" fmla="*/ 1129 h 3415"/>
                  <a:gd name="T16" fmla="*/ 1267 w 4094"/>
                  <a:gd name="T17" fmla="*/ 1521 h 3415"/>
                  <a:gd name="T18" fmla="*/ 658 w 4094"/>
                  <a:gd name="T19" fmla="*/ 2107 h 3415"/>
                  <a:gd name="T20" fmla="*/ 393 w 4094"/>
                  <a:gd name="T21" fmla="*/ 2403 h 3415"/>
                  <a:gd name="T22" fmla="*/ 103 w 4094"/>
                  <a:gd name="T23" fmla="*/ 2773 h 3415"/>
                  <a:gd name="T24" fmla="*/ 36 w 4094"/>
                  <a:gd name="T25" fmla="*/ 2888 h 3415"/>
                  <a:gd name="T26" fmla="*/ 0 w 4094"/>
                  <a:gd name="T27" fmla="*/ 3041 h 3415"/>
                  <a:gd name="T28" fmla="*/ 27 w 4094"/>
                  <a:gd name="T29" fmla="*/ 3194 h 3415"/>
                  <a:gd name="T30" fmla="*/ 113 w 4094"/>
                  <a:gd name="T31" fmla="*/ 3323 h 3415"/>
                  <a:gd name="T32" fmla="*/ 218 w 4094"/>
                  <a:gd name="T33" fmla="*/ 3389 h 3415"/>
                  <a:gd name="T34" fmla="*/ 319 w 4094"/>
                  <a:gd name="T35" fmla="*/ 3415 h 3415"/>
                  <a:gd name="T36" fmla="*/ 453 w 4094"/>
                  <a:gd name="T37" fmla="*/ 3402 h 3415"/>
                  <a:gd name="T38" fmla="*/ 573 w 4094"/>
                  <a:gd name="T39" fmla="*/ 3345 h 3415"/>
                  <a:gd name="T40" fmla="*/ 668 w 4094"/>
                  <a:gd name="T41" fmla="*/ 3244 h 3415"/>
                  <a:gd name="T42" fmla="*/ 722 w 4094"/>
                  <a:gd name="T43" fmla="*/ 3143 h 3415"/>
                  <a:gd name="T44" fmla="*/ 935 w 4094"/>
                  <a:gd name="T45" fmla="*/ 2803 h 3415"/>
                  <a:gd name="T46" fmla="*/ 1150 w 4094"/>
                  <a:gd name="T47" fmla="*/ 2503 h 3415"/>
                  <a:gd name="T48" fmla="*/ 1622 w 4094"/>
                  <a:gd name="T49" fmla="*/ 1938 h 3415"/>
                  <a:gd name="T50" fmla="*/ 1919 w 4094"/>
                  <a:gd name="T51" fmla="*/ 1642 h 3415"/>
                  <a:gd name="T52" fmla="*/ 2155 w 4094"/>
                  <a:gd name="T53" fmla="*/ 1434 h 3415"/>
                  <a:gd name="T54" fmla="*/ 2544 w 4094"/>
                  <a:gd name="T55" fmla="*/ 1136 h 3415"/>
                  <a:gd name="T56" fmla="*/ 3089 w 4094"/>
                  <a:gd name="T57" fmla="*/ 788 h 3415"/>
                  <a:gd name="T58" fmla="*/ 3292 w 4094"/>
                  <a:gd name="T59" fmla="*/ 680 h 3415"/>
                  <a:gd name="T60" fmla="*/ 3552 w 4094"/>
                  <a:gd name="T61" fmla="*/ 606 h 3415"/>
                  <a:gd name="T62" fmla="*/ 3753 w 4094"/>
                  <a:gd name="T63" fmla="*/ 606 h 3415"/>
                  <a:gd name="T64" fmla="*/ 3791 w 4094"/>
                  <a:gd name="T65" fmla="*/ 608 h 3415"/>
                  <a:gd name="T66" fmla="*/ 3884 w 4094"/>
                  <a:gd name="T67" fmla="*/ 595 h 3415"/>
                  <a:gd name="T68" fmla="*/ 3989 w 4094"/>
                  <a:gd name="T69" fmla="*/ 536 h 3415"/>
                  <a:gd name="T70" fmla="*/ 4064 w 4094"/>
                  <a:gd name="T71" fmla="*/ 441 h 3415"/>
                  <a:gd name="T72" fmla="*/ 4094 w 4094"/>
                  <a:gd name="T73" fmla="*/ 321 h 3415"/>
                  <a:gd name="T74" fmla="*/ 4091 w 4094"/>
                  <a:gd name="T75" fmla="*/ 261 h 3415"/>
                  <a:gd name="T76" fmla="*/ 4057 w 4094"/>
                  <a:gd name="T77" fmla="*/ 159 h 3415"/>
                  <a:gd name="T78" fmla="*/ 3991 w 4094"/>
                  <a:gd name="T79" fmla="*/ 76 h 3415"/>
                  <a:gd name="T80" fmla="*/ 3899 w 4094"/>
                  <a:gd name="T81" fmla="*/ 20 h 3415"/>
                  <a:gd name="T82" fmla="*/ 3819 w 4094"/>
                  <a:gd name="T83" fmla="*/ 3 h 3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94" h="3415">
                    <a:moveTo>
                      <a:pt x="3819" y="3"/>
                    </a:moveTo>
                    <a:lnTo>
                      <a:pt x="3780" y="0"/>
                    </a:lnTo>
                    <a:lnTo>
                      <a:pt x="3708" y="12"/>
                    </a:lnTo>
                    <a:lnTo>
                      <a:pt x="3644" y="39"/>
                    </a:lnTo>
                    <a:lnTo>
                      <a:pt x="3588" y="79"/>
                    </a:lnTo>
                    <a:lnTo>
                      <a:pt x="3563" y="104"/>
                    </a:lnTo>
                    <a:lnTo>
                      <a:pt x="3526" y="146"/>
                    </a:lnTo>
                    <a:lnTo>
                      <a:pt x="3442" y="220"/>
                    </a:lnTo>
                    <a:lnTo>
                      <a:pt x="3351" y="285"/>
                    </a:lnTo>
                    <a:lnTo>
                      <a:pt x="3253" y="337"/>
                    </a:lnTo>
                    <a:lnTo>
                      <a:pt x="3202" y="359"/>
                    </a:lnTo>
                    <a:lnTo>
                      <a:pt x="3012" y="432"/>
                    </a:lnTo>
                    <a:lnTo>
                      <a:pt x="2642" y="601"/>
                    </a:lnTo>
                    <a:lnTo>
                      <a:pt x="2283" y="793"/>
                    </a:lnTo>
                    <a:lnTo>
                      <a:pt x="1936" y="1009"/>
                    </a:lnTo>
                    <a:lnTo>
                      <a:pt x="1766" y="1129"/>
                    </a:lnTo>
                    <a:lnTo>
                      <a:pt x="1595" y="1253"/>
                    </a:lnTo>
                    <a:lnTo>
                      <a:pt x="1267" y="1521"/>
                    </a:lnTo>
                    <a:lnTo>
                      <a:pt x="954" y="1806"/>
                    </a:lnTo>
                    <a:lnTo>
                      <a:pt x="658" y="2107"/>
                    </a:lnTo>
                    <a:lnTo>
                      <a:pt x="515" y="2265"/>
                    </a:lnTo>
                    <a:lnTo>
                      <a:pt x="393" y="2403"/>
                    </a:lnTo>
                    <a:lnTo>
                      <a:pt x="213" y="2622"/>
                    </a:lnTo>
                    <a:lnTo>
                      <a:pt x="103" y="2773"/>
                    </a:lnTo>
                    <a:lnTo>
                      <a:pt x="54" y="2852"/>
                    </a:lnTo>
                    <a:lnTo>
                      <a:pt x="36" y="2888"/>
                    </a:lnTo>
                    <a:lnTo>
                      <a:pt x="10" y="2963"/>
                    </a:lnTo>
                    <a:lnTo>
                      <a:pt x="0" y="3041"/>
                    </a:lnTo>
                    <a:lnTo>
                      <a:pt x="5" y="3120"/>
                    </a:lnTo>
                    <a:lnTo>
                      <a:pt x="27" y="3194"/>
                    </a:lnTo>
                    <a:lnTo>
                      <a:pt x="63" y="3263"/>
                    </a:lnTo>
                    <a:lnTo>
                      <a:pt x="113" y="3323"/>
                    </a:lnTo>
                    <a:lnTo>
                      <a:pt x="180" y="3371"/>
                    </a:lnTo>
                    <a:lnTo>
                      <a:pt x="218" y="3389"/>
                    </a:lnTo>
                    <a:lnTo>
                      <a:pt x="252" y="3402"/>
                    </a:lnTo>
                    <a:lnTo>
                      <a:pt x="319" y="3415"/>
                    </a:lnTo>
                    <a:lnTo>
                      <a:pt x="387" y="3415"/>
                    </a:lnTo>
                    <a:lnTo>
                      <a:pt x="453" y="3402"/>
                    </a:lnTo>
                    <a:lnTo>
                      <a:pt x="515" y="3379"/>
                    </a:lnTo>
                    <a:lnTo>
                      <a:pt x="573" y="3345"/>
                    </a:lnTo>
                    <a:lnTo>
                      <a:pt x="624" y="3299"/>
                    </a:lnTo>
                    <a:lnTo>
                      <a:pt x="668" y="3244"/>
                    </a:lnTo>
                    <a:lnTo>
                      <a:pt x="685" y="3214"/>
                    </a:lnTo>
                    <a:lnTo>
                      <a:pt x="722" y="3143"/>
                    </a:lnTo>
                    <a:lnTo>
                      <a:pt x="804" y="3005"/>
                    </a:lnTo>
                    <a:lnTo>
                      <a:pt x="935" y="2803"/>
                    </a:lnTo>
                    <a:lnTo>
                      <a:pt x="1028" y="2672"/>
                    </a:lnTo>
                    <a:lnTo>
                      <a:pt x="1150" y="2503"/>
                    </a:lnTo>
                    <a:lnTo>
                      <a:pt x="1412" y="2173"/>
                    </a:lnTo>
                    <a:lnTo>
                      <a:pt x="1622" y="1938"/>
                    </a:lnTo>
                    <a:lnTo>
                      <a:pt x="1768" y="1787"/>
                    </a:lnTo>
                    <a:lnTo>
                      <a:pt x="1919" y="1642"/>
                    </a:lnTo>
                    <a:lnTo>
                      <a:pt x="2074" y="1502"/>
                    </a:lnTo>
                    <a:lnTo>
                      <a:pt x="2155" y="1434"/>
                    </a:lnTo>
                    <a:lnTo>
                      <a:pt x="2283" y="1332"/>
                    </a:lnTo>
                    <a:lnTo>
                      <a:pt x="2544" y="1136"/>
                    </a:lnTo>
                    <a:lnTo>
                      <a:pt x="2811" y="955"/>
                    </a:lnTo>
                    <a:lnTo>
                      <a:pt x="3089" y="788"/>
                    </a:lnTo>
                    <a:lnTo>
                      <a:pt x="3232" y="710"/>
                    </a:lnTo>
                    <a:lnTo>
                      <a:pt x="3292" y="680"/>
                    </a:lnTo>
                    <a:lnTo>
                      <a:pt x="3419" y="634"/>
                    </a:lnTo>
                    <a:lnTo>
                      <a:pt x="3552" y="606"/>
                    </a:lnTo>
                    <a:lnTo>
                      <a:pt x="3685" y="599"/>
                    </a:lnTo>
                    <a:lnTo>
                      <a:pt x="3753" y="606"/>
                    </a:lnTo>
                    <a:lnTo>
                      <a:pt x="3772" y="608"/>
                    </a:lnTo>
                    <a:lnTo>
                      <a:pt x="3791" y="608"/>
                    </a:lnTo>
                    <a:lnTo>
                      <a:pt x="3824" y="608"/>
                    </a:lnTo>
                    <a:lnTo>
                      <a:pt x="3884" y="595"/>
                    </a:lnTo>
                    <a:lnTo>
                      <a:pt x="3940" y="570"/>
                    </a:lnTo>
                    <a:lnTo>
                      <a:pt x="3989" y="536"/>
                    </a:lnTo>
                    <a:lnTo>
                      <a:pt x="4031" y="491"/>
                    </a:lnTo>
                    <a:lnTo>
                      <a:pt x="4064" y="441"/>
                    </a:lnTo>
                    <a:lnTo>
                      <a:pt x="4086" y="383"/>
                    </a:lnTo>
                    <a:lnTo>
                      <a:pt x="4094" y="321"/>
                    </a:lnTo>
                    <a:lnTo>
                      <a:pt x="4094" y="288"/>
                    </a:lnTo>
                    <a:lnTo>
                      <a:pt x="4091" y="261"/>
                    </a:lnTo>
                    <a:lnTo>
                      <a:pt x="4078" y="207"/>
                    </a:lnTo>
                    <a:lnTo>
                      <a:pt x="4057" y="159"/>
                    </a:lnTo>
                    <a:lnTo>
                      <a:pt x="4027" y="114"/>
                    </a:lnTo>
                    <a:lnTo>
                      <a:pt x="3991" y="76"/>
                    </a:lnTo>
                    <a:lnTo>
                      <a:pt x="3947" y="45"/>
                    </a:lnTo>
                    <a:lnTo>
                      <a:pt x="3899" y="20"/>
                    </a:lnTo>
                    <a:lnTo>
                      <a:pt x="3847" y="6"/>
                    </a:lnTo>
                    <a:lnTo>
                      <a:pt x="3819" y="3"/>
                    </a:lnTo>
                    <a:close/>
                  </a:path>
                </a:pathLst>
              </a:custGeom>
              <a:solidFill>
                <a:srgbClr val="FFD02F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41"/>
              <p:cNvSpPr>
                <a:spLocks/>
              </p:cNvSpPr>
              <p:nvPr/>
            </p:nvSpPr>
            <p:spPr bwMode="auto">
              <a:xfrm rot="16269616">
                <a:off x="5862616" y="4390856"/>
                <a:ext cx="110119" cy="334804"/>
              </a:xfrm>
              <a:prstGeom prst="rightBracket">
                <a:avLst>
                  <a:gd name="adj" fmla="val 198001"/>
                </a:avLst>
              </a:prstGeom>
              <a:solidFill>
                <a:srgbClr val="E03229"/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1" name="직사각형 90"/>
          <p:cNvSpPr/>
          <p:nvPr/>
        </p:nvSpPr>
        <p:spPr>
          <a:xfrm>
            <a:off x="362857" y="145142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PPT </a:t>
            </a: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1363821" y="6076105"/>
            <a:ext cx="640610" cy="640610"/>
          </a:xfrm>
          <a:prstGeom prst="ellipse">
            <a:avLst/>
          </a:prstGeom>
          <a:solidFill>
            <a:srgbClr val="E03229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2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362857" y="145142"/>
            <a:ext cx="5468331" cy="10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PPT </a:t>
            </a:r>
            <a:r>
              <a:rPr lang="en-US" altLang="ko-KR" sz="3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71671" y="4903267"/>
            <a:ext cx="1777455" cy="1954733"/>
            <a:chOff x="10371671" y="4903267"/>
            <a:chExt cx="1777455" cy="1954733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 bwMode="auto">
            <a:xfrm>
              <a:off x="10371671" y="4903267"/>
              <a:ext cx="1217683" cy="1197428"/>
              <a:chOff x="-1168" y="1370"/>
              <a:chExt cx="4088" cy="4020"/>
            </a:xfrm>
          </p:grpSpPr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>
                <a:off x="849" y="1511"/>
                <a:ext cx="417" cy="486"/>
              </a:xfrm>
              <a:custGeom>
                <a:avLst/>
                <a:gdLst>
                  <a:gd name="T0" fmla="*/ 1047 w 1251"/>
                  <a:gd name="T1" fmla="*/ 1457 h 1457"/>
                  <a:gd name="T2" fmla="*/ 1018 w 1251"/>
                  <a:gd name="T3" fmla="*/ 1456 h 1457"/>
                  <a:gd name="T4" fmla="*/ 963 w 1251"/>
                  <a:gd name="T5" fmla="*/ 1441 h 1457"/>
                  <a:gd name="T6" fmla="*/ 917 w 1251"/>
                  <a:gd name="T7" fmla="*/ 1413 h 1457"/>
                  <a:gd name="T8" fmla="*/ 878 w 1251"/>
                  <a:gd name="T9" fmla="*/ 1371 h 1457"/>
                  <a:gd name="T10" fmla="*/ 864 w 1251"/>
                  <a:gd name="T11" fmla="*/ 1346 h 1457"/>
                  <a:gd name="T12" fmla="*/ 782 w 1251"/>
                  <a:gd name="T13" fmla="*/ 1211 h 1457"/>
                  <a:gd name="T14" fmla="*/ 600 w 1251"/>
                  <a:gd name="T15" fmla="*/ 950 h 1457"/>
                  <a:gd name="T16" fmla="*/ 402 w 1251"/>
                  <a:gd name="T17" fmla="*/ 702 h 1457"/>
                  <a:gd name="T18" fmla="*/ 187 w 1251"/>
                  <a:gd name="T19" fmla="*/ 469 h 1457"/>
                  <a:gd name="T20" fmla="*/ 72 w 1251"/>
                  <a:gd name="T21" fmla="*/ 358 h 1457"/>
                  <a:gd name="T22" fmla="*/ 52 w 1251"/>
                  <a:gd name="T23" fmla="*/ 340 h 1457"/>
                  <a:gd name="T24" fmla="*/ 20 w 1251"/>
                  <a:gd name="T25" fmla="*/ 295 h 1457"/>
                  <a:gd name="T26" fmla="*/ 3 w 1251"/>
                  <a:gd name="T27" fmla="*/ 243 h 1457"/>
                  <a:gd name="T28" fmla="*/ 0 w 1251"/>
                  <a:gd name="T29" fmla="*/ 187 h 1457"/>
                  <a:gd name="T30" fmla="*/ 4 w 1251"/>
                  <a:gd name="T31" fmla="*/ 160 h 1457"/>
                  <a:gd name="T32" fmla="*/ 11 w 1251"/>
                  <a:gd name="T33" fmla="*/ 132 h 1457"/>
                  <a:gd name="T34" fmla="*/ 36 w 1251"/>
                  <a:gd name="T35" fmla="*/ 83 h 1457"/>
                  <a:gd name="T36" fmla="*/ 73 w 1251"/>
                  <a:gd name="T37" fmla="*/ 44 h 1457"/>
                  <a:gd name="T38" fmla="*/ 121 w 1251"/>
                  <a:gd name="T39" fmla="*/ 16 h 1457"/>
                  <a:gd name="T40" fmla="*/ 148 w 1251"/>
                  <a:gd name="T41" fmla="*/ 5 h 1457"/>
                  <a:gd name="T42" fmla="*/ 176 w 1251"/>
                  <a:gd name="T43" fmla="*/ 0 h 1457"/>
                  <a:gd name="T44" fmla="*/ 230 w 1251"/>
                  <a:gd name="T45" fmla="*/ 0 h 1457"/>
                  <a:gd name="T46" fmla="*/ 282 w 1251"/>
                  <a:gd name="T47" fmla="*/ 13 h 1457"/>
                  <a:gd name="T48" fmla="*/ 331 w 1251"/>
                  <a:gd name="T49" fmla="*/ 41 h 1457"/>
                  <a:gd name="T50" fmla="*/ 351 w 1251"/>
                  <a:gd name="T51" fmla="*/ 60 h 1457"/>
                  <a:gd name="T52" fmla="*/ 478 w 1251"/>
                  <a:gd name="T53" fmla="*/ 183 h 1457"/>
                  <a:gd name="T54" fmla="*/ 717 w 1251"/>
                  <a:gd name="T55" fmla="*/ 442 h 1457"/>
                  <a:gd name="T56" fmla="*/ 937 w 1251"/>
                  <a:gd name="T57" fmla="*/ 717 h 1457"/>
                  <a:gd name="T58" fmla="*/ 1138 w 1251"/>
                  <a:gd name="T59" fmla="*/ 1008 h 1457"/>
                  <a:gd name="T60" fmla="*/ 1228 w 1251"/>
                  <a:gd name="T61" fmla="*/ 1159 h 1457"/>
                  <a:gd name="T62" fmla="*/ 1237 w 1251"/>
                  <a:gd name="T63" fmla="*/ 1178 h 1457"/>
                  <a:gd name="T64" fmla="*/ 1248 w 1251"/>
                  <a:gd name="T65" fmla="*/ 1218 h 1457"/>
                  <a:gd name="T66" fmla="*/ 1251 w 1251"/>
                  <a:gd name="T67" fmla="*/ 1257 h 1457"/>
                  <a:gd name="T68" fmla="*/ 1247 w 1251"/>
                  <a:gd name="T69" fmla="*/ 1296 h 1457"/>
                  <a:gd name="T70" fmla="*/ 1234 w 1251"/>
                  <a:gd name="T71" fmla="*/ 1333 h 1457"/>
                  <a:gd name="T72" fmla="*/ 1215 w 1251"/>
                  <a:gd name="T73" fmla="*/ 1368 h 1457"/>
                  <a:gd name="T74" fmla="*/ 1189 w 1251"/>
                  <a:gd name="T75" fmla="*/ 1398 h 1457"/>
                  <a:gd name="T76" fmla="*/ 1158 w 1251"/>
                  <a:gd name="T77" fmla="*/ 1424 h 1457"/>
                  <a:gd name="T78" fmla="*/ 1139 w 1251"/>
                  <a:gd name="T79" fmla="*/ 1434 h 1457"/>
                  <a:gd name="T80" fmla="*/ 1117 w 1251"/>
                  <a:gd name="T81" fmla="*/ 1444 h 1457"/>
                  <a:gd name="T82" fmla="*/ 1070 w 1251"/>
                  <a:gd name="T83" fmla="*/ 1456 h 1457"/>
                  <a:gd name="T84" fmla="*/ 1047 w 1251"/>
                  <a:gd name="T85" fmla="*/ 1457 h 1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1" h="1457">
                    <a:moveTo>
                      <a:pt x="1047" y="1457"/>
                    </a:moveTo>
                    <a:lnTo>
                      <a:pt x="1018" y="1456"/>
                    </a:lnTo>
                    <a:lnTo>
                      <a:pt x="963" y="1441"/>
                    </a:lnTo>
                    <a:lnTo>
                      <a:pt x="917" y="1413"/>
                    </a:lnTo>
                    <a:lnTo>
                      <a:pt x="878" y="1371"/>
                    </a:lnTo>
                    <a:lnTo>
                      <a:pt x="864" y="1346"/>
                    </a:lnTo>
                    <a:lnTo>
                      <a:pt x="782" y="1211"/>
                    </a:lnTo>
                    <a:lnTo>
                      <a:pt x="600" y="950"/>
                    </a:lnTo>
                    <a:lnTo>
                      <a:pt x="402" y="702"/>
                    </a:lnTo>
                    <a:lnTo>
                      <a:pt x="187" y="469"/>
                    </a:lnTo>
                    <a:lnTo>
                      <a:pt x="72" y="358"/>
                    </a:lnTo>
                    <a:lnTo>
                      <a:pt x="52" y="340"/>
                    </a:lnTo>
                    <a:lnTo>
                      <a:pt x="20" y="295"/>
                    </a:lnTo>
                    <a:lnTo>
                      <a:pt x="3" y="243"/>
                    </a:lnTo>
                    <a:lnTo>
                      <a:pt x="0" y="187"/>
                    </a:lnTo>
                    <a:lnTo>
                      <a:pt x="4" y="160"/>
                    </a:lnTo>
                    <a:lnTo>
                      <a:pt x="11" y="132"/>
                    </a:lnTo>
                    <a:lnTo>
                      <a:pt x="36" y="83"/>
                    </a:lnTo>
                    <a:lnTo>
                      <a:pt x="73" y="44"/>
                    </a:lnTo>
                    <a:lnTo>
                      <a:pt x="121" y="16"/>
                    </a:lnTo>
                    <a:lnTo>
                      <a:pt x="148" y="5"/>
                    </a:lnTo>
                    <a:lnTo>
                      <a:pt x="176" y="0"/>
                    </a:lnTo>
                    <a:lnTo>
                      <a:pt x="230" y="0"/>
                    </a:lnTo>
                    <a:lnTo>
                      <a:pt x="282" y="13"/>
                    </a:lnTo>
                    <a:lnTo>
                      <a:pt x="331" y="41"/>
                    </a:lnTo>
                    <a:lnTo>
                      <a:pt x="351" y="60"/>
                    </a:lnTo>
                    <a:lnTo>
                      <a:pt x="478" y="183"/>
                    </a:lnTo>
                    <a:lnTo>
                      <a:pt x="717" y="442"/>
                    </a:lnTo>
                    <a:lnTo>
                      <a:pt x="937" y="717"/>
                    </a:lnTo>
                    <a:lnTo>
                      <a:pt x="1138" y="1008"/>
                    </a:lnTo>
                    <a:lnTo>
                      <a:pt x="1228" y="1159"/>
                    </a:lnTo>
                    <a:lnTo>
                      <a:pt x="1237" y="1178"/>
                    </a:lnTo>
                    <a:lnTo>
                      <a:pt x="1248" y="1218"/>
                    </a:lnTo>
                    <a:lnTo>
                      <a:pt x="1251" y="1257"/>
                    </a:lnTo>
                    <a:lnTo>
                      <a:pt x="1247" y="1296"/>
                    </a:lnTo>
                    <a:lnTo>
                      <a:pt x="1234" y="1333"/>
                    </a:lnTo>
                    <a:lnTo>
                      <a:pt x="1215" y="1368"/>
                    </a:lnTo>
                    <a:lnTo>
                      <a:pt x="1189" y="1398"/>
                    </a:lnTo>
                    <a:lnTo>
                      <a:pt x="1158" y="1424"/>
                    </a:lnTo>
                    <a:lnTo>
                      <a:pt x="1139" y="1434"/>
                    </a:lnTo>
                    <a:lnTo>
                      <a:pt x="1117" y="1444"/>
                    </a:lnTo>
                    <a:lnTo>
                      <a:pt x="1070" y="1456"/>
                    </a:lnTo>
                    <a:lnTo>
                      <a:pt x="1047" y="1457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1165" y="1414"/>
                <a:ext cx="272" cy="525"/>
              </a:xfrm>
              <a:custGeom>
                <a:avLst/>
                <a:gdLst>
                  <a:gd name="T0" fmla="*/ 610 w 814"/>
                  <a:gd name="T1" fmla="*/ 1574 h 1574"/>
                  <a:gd name="T2" fmla="*/ 589 w 814"/>
                  <a:gd name="T3" fmla="*/ 1574 h 1574"/>
                  <a:gd name="T4" fmla="*/ 552 w 814"/>
                  <a:gd name="T5" fmla="*/ 1567 h 1574"/>
                  <a:gd name="T6" fmla="*/ 502 w 814"/>
                  <a:gd name="T7" fmla="*/ 1545 h 1574"/>
                  <a:gd name="T8" fmla="*/ 447 w 814"/>
                  <a:gd name="T9" fmla="*/ 1495 h 1574"/>
                  <a:gd name="T10" fmla="*/ 419 w 814"/>
                  <a:gd name="T11" fmla="*/ 1446 h 1574"/>
                  <a:gd name="T12" fmla="*/ 408 w 814"/>
                  <a:gd name="T13" fmla="*/ 1410 h 1574"/>
                  <a:gd name="T14" fmla="*/ 406 w 814"/>
                  <a:gd name="T15" fmla="*/ 1391 h 1574"/>
                  <a:gd name="T16" fmla="*/ 398 w 814"/>
                  <a:gd name="T17" fmla="*/ 1319 h 1574"/>
                  <a:gd name="T18" fmla="*/ 375 w 814"/>
                  <a:gd name="T19" fmla="*/ 1176 h 1574"/>
                  <a:gd name="T20" fmla="*/ 345 w 814"/>
                  <a:gd name="T21" fmla="*/ 1035 h 1574"/>
                  <a:gd name="T22" fmla="*/ 306 w 814"/>
                  <a:gd name="T23" fmla="*/ 897 h 1574"/>
                  <a:gd name="T24" fmla="*/ 258 w 814"/>
                  <a:gd name="T25" fmla="*/ 762 h 1574"/>
                  <a:gd name="T26" fmla="*/ 202 w 814"/>
                  <a:gd name="T27" fmla="*/ 629 h 1574"/>
                  <a:gd name="T28" fmla="*/ 140 w 814"/>
                  <a:gd name="T29" fmla="*/ 500 h 1574"/>
                  <a:gd name="T30" fmla="*/ 70 w 814"/>
                  <a:gd name="T31" fmla="*/ 374 h 1574"/>
                  <a:gd name="T32" fmla="*/ 31 w 814"/>
                  <a:gd name="T33" fmla="*/ 312 h 1574"/>
                  <a:gd name="T34" fmla="*/ 21 w 814"/>
                  <a:gd name="T35" fmla="*/ 295 h 1574"/>
                  <a:gd name="T36" fmla="*/ 6 w 814"/>
                  <a:gd name="T37" fmla="*/ 259 h 1574"/>
                  <a:gd name="T38" fmla="*/ 0 w 814"/>
                  <a:gd name="T39" fmla="*/ 222 h 1574"/>
                  <a:gd name="T40" fmla="*/ 0 w 814"/>
                  <a:gd name="T41" fmla="*/ 183 h 1574"/>
                  <a:gd name="T42" fmla="*/ 8 w 814"/>
                  <a:gd name="T43" fmla="*/ 147 h 1574"/>
                  <a:gd name="T44" fmla="*/ 22 w 814"/>
                  <a:gd name="T45" fmla="*/ 111 h 1574"/>
                  <a:gd name="T46" fmla="*/ 42 w 814"/>
                  <a:gd name="T47" fmla="*/ 79 h 1574"/>
                  <a:gd name="T48" fmla="*/ 70 w 814"/>
                  <a:gd name="T49" fmla="*/ 50 h 1574"/>
                  <a:gd name="T50" fmla="*/ 85 w 814"/>
                  <a:gd name="T51" fmla="*/ 39 h 1574"/>
                  <a:gd name="T52" fmla="*/ 101 w 814"/>
                  <a:gd name="T53" fmla="*/ 27 h 1574"/>
                  <a:gd name="T54" fmla="*/ 137 w 814"/>
                  <a:gd name="T55" fmla="*/ 11 h 1574"/>
                  <a:gd name="T56" fmla="*/ 175 w 814"/>
                  <a:gd name="T57" fmla="*/ 1 h 1574"/>
                  <a:gd name="T58" fmla="*/ 212 w 814"/>
                  <a:gd name="T59" fmla="*/ 0 h 1574"/>
                  <a:gd name="T60" fmla="*/ 250 w 814"/>
                  <a:gd name="T61" fmla="*/ 4 h 1574"/>
                  <a:gd name="T62" fmla="*/ 286 w 814"/>
                  <a:gd name="T63" fmla="*/ 16 h 1574"/>
                  <a:gd name="T64" fmla="*/ 319 w 814"/>
                  <a:gd name="T65" fmla="*/ 34 h 1574"/>
                  <a:gd name="T66" fmla="*/ 349 w 814"/>
                  <a:gd name="T67" fmla="*/ 59 h 1574"/>
                  <a:gd name="T68" fmla="*/ 362 w 814"/>
                  <a:gd name="T69" fmla="*/ 75 h 1574"/>
                  <a:gd name="T70" fmla="*/ 408 w 814"/>
                  <a:gd name="T71" fmla="*/ 147 h 1574"/>
                  <a:gd name="T72" fmla="*/ 493 w 814"/>
                  <a:gd name="T73" fmla="*/ 295 h 1574"/>
                  <a:gd name="T74" fmla="*/ 569 w 814"/>
                  <a:gd name="T75" fmla="*/ 448 h 1574"/>
                  <a:gd name="T76" fmla="*/ 635 w 814"/>
                  <a:gd name="T77" fmla="*/ 605 h 1574"/>
                  <a:gd name="T78" fmla="*/ 692 w 814"/>
                  <a:gd name="T79" fmla="*/ 766 h 1574"/>
                  <a:gd name="T80" fmla="*/ 738 w 814"/>
                  <a:gd name="T81" fmla="*/ 929 h 1574"/>
                  <a:gd name="T82" fmla="*/ 775 w 814"/>
                  <a:gd name="T83" fmla="*/ 1096 h 1574"/>
                  <a:gd name="T84" fmla="*/ 803 w 814"/>
                  <a:gd name="T85" fmla="*/ 1264 h 1574"/>
                  <a:gd name="T86" fmla="*/ 813 w 814"/>
                  <a:gd name="T87" fmla="*/ 1349 h 1574"/>
                  <a:gd name="T88" fmla="*/ 814 w 814"/>
                  <a:gd name="T89" fmla="*/ 1371 h 1574"/>
                  <a:gd name="T90" fmla="*/ 810 w 814"/>
                  <a:gd name="T91" fmla="*/ 1411 h 1574"/>
                  <a:gd name="T92" fmla="*/ 797 w 814"/>
                  <a:gd name="T93" fmla="*/ 1449 h 1574"/>
                  <a:gd name="T94" fmla="*/ 778 w 814"/>
                  <a:gd name="T95" fmla="*/ 1483 h 1574"/>
                  <a:gd name="T96" fmla="*/ 754 w 814"/>
                  <a:gd name="T97" fmla="*/ 1513 h 1574"/>
                  <a:gd name="T98" fmla="*/ 723 w 814"/>
                  <a:gd name="T99" fmla="*/ 1539 h 1574"/>
                  <a:gd name="T100" fmla="*/ 689 w 814"/>
                  <a:gd name="T101" fmla="*/ 1558 h 1574"/>
                  <a:gd name="T102" fmla="*/ 650 w 814"/>
                  <a:gd name="T103" fmla="*/ 1571 h 1574"/>
                  <a:gd name="T104" fmla="*/ 628 w 814"/>
                  <a:gd name="T105" fmla="*/ 1574 h 1574"/>
                  <a:gd name="T106" fmla="*/ 620 w 814"/>
                  <a:gd name="T107" fmla="*/ 1574 h 1574"/>
                  <a:gd name="T108" fmla="*/ 610 w 814"/>
                  <a:gd name="T109" fmla="*/ 1574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14" h="1574">
                    <a:moveTo>
                      <a:pt x="610" y="1574"/>
                    </a:moveTo>
                    <a:lnTo>
                      <a:pt x="589" y="1574"/>
                    </a:lnTo>
                    <a:lnTo>
                      <a:pt x="552" y="1567"/>
                    </a:lnTo>
                    <a:lnTo>
                      <a:pt x="502" y="1545"/>
                    </a:lnTo>
                    <a:lnTo>
                      <a:pt x="447" y="1495"/>
                    </a:lnTo>
                    <a:lnTo>
                      <a:pt x="419" y="1446"/>
                    </a:lnTo>
                    <a:lnTo>
                      <a:pt x="408" y="1410"/>
                    </a:lnTo>
                    <a:lnTo>
                      <a:pt x="406" y="1391"/>
                    </a:lnTo>
                    <a:lnTo>
                      <a:pt x="398" y="1319"/>
                    </a:lnTo>
                    <a:lnTo>
                      <a:pt x="375" y="1176"/>
                    </a:lnTo>
                    <a:lnTo>
                      <a:pt x="345" y="1035"/>
                    </a:lnTo>
                    <a:lnTo>
                      <a:pt x="306" y="897"/>
                    </a:lnTo>
                    <a:lnTo>
                      <a:pt x="258" y="762"/>
                    </a:lnTo>
                    <a:lnTo>
                      <a:pt x="202" y="629"/>
                    </a:lnTo>
                    <a:lnTo>
                      <a:pt x="140" y="500"/>
                    </a:lnTo>
                    <a:lnTo>
                      <a:pt x="70" y="374"/>
                    </a:lnTo>
                    <a:lnTo>
                      <a:pt x="31" y="312"/>
                    </a:lnTo>
                    <a:lnTo>
                      <a:pt x="21" y="295"/>
                    </a:lnTo>
                    <a:lnTo>
                      <a:pt x="6" y="259"/>
                    </a:lnTo>
                    <a:lnTo>
                      <a:pt x="0" y="222"/>
                    </a:lnTo>
                    <a:lnTo>
                      <a:pt x="0" y="183"/>
                    </a:lnTo>
                    <a:lnTo>
                      <a:pt x="8" y="147"/>
                    </a:lnTo>
                    <a:lnTo>
                      <a:pt x="22" y="111"/>
                    </a:lnTo>
                    <a:lnTo>
                      <a:pt x="42" y="79"/>
                    </a:lnTo>
                    <a:lnTo>
                      <a:pt x="70" y="50"/>
                    </a:lnTo>
                    <a:lnTo>
                      <a:pt x="85" y="39"/>
                    </a:lnTo>
                    <a:lnTo>
                      <a:pt x="101" y="27"/>
                    </a:lnTo>
                    <a:lnTo>
                      <a:pt x="137" y="11"/>
                    </a:lnTo>
                    <a:lnTo>
                      <a:pt x="175" y="1"/>
                    </a:lnTo>
                    <a:lnTo>
                      <a:pt x="212" y="0"/>
                    </a:lnTo>
                    <a:lnTo>
                      <a:pt x="250" y="4"/>
                    </a:lnTo>
                    <a:lnTo>
                      <a:pt x="286" y="16"/>
                    </a:lnTo>
                    <a:lnTo>
                      <a:pt x="319" y="34"/>
                    </a:lnTo>
                    <a:lnTo>
                      <a:pt x="349" y="59"/>
                    </a:lnTo>
                    <a:lnTo>
                      <a:pt x="362" y="75"/>
                    </a:lnTo>
                    <a:lnTo>
                      <a:pt x="408" y="147"/>
                    </a:lnTo>
                    <a:lnTo>
                      <a:pt x="493" y="295"/>
                    </a:lnTo>
                    <a:lnTo>
                      <a:pt x="569" y="448"/>
                    </a:lnTo>
                    <a:lnTo>
                      <a:pt x="635" y="605"/>
                    </a:lnTo>
                    <a:lnTo>
                      <a:pt x="692" y="766"/>
                    </a:lnTo>
                    <a:lnTo>
                      <a:pt x="738" y="929"/>
                    </a:lnTo>
                    <a:lnTo>
                      <a:pt x="775" y="1096"/>
                    </a:lnTo>
                    <a:lnTo>
                      <a:pt x="803" y="1264"/>
                    </a:lnTo>
                    <a:lnTo>
                      <a:pt x="813" y="1349"/>
                    </a:lnTo>
                    <a:lnTo>
                      <a:pt x="814" y="1371"/>
                    </a:lnTo>
                    <a:lnTo>
                      <a:pt x="810" y="1411"/>
                    </a:lnTo>
                    <a:lnTo>
                      <a:pt x="797" y="1449"/>
                    </a:lnTo>
                    <a:lnTo>
                      <a:pt x="778" y="1483"/>
                    </a:lnTo>
                    <a:lnTo>
                      <a:pt x="754" y="1513"/>
                    </a:lnTo>
                    <a:lnTo>
                      <a:pt x="723" y="1539"/>
                    </a:lnTo>
                    <a:lnTo>
                      <a:pt x="689" y="1558"/>
                    </a:lnTo>
                    <a:lnTo>
                      <a:pt x="650" y="1571"/>
                    </a:lnTo>
                    <a:lnTo>
                      <a:pt x="628" y="1574"/>
                    </a:lnTo>
                    <a:lnTo>
                      <a:pt x="620" y="1574"/>
                    </a:lnTo>
                    <a:lnTo>
                      <a:pt x="610" y="1574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444" y="1370"/>
                <a:ext cx="182" cy="532"/>
              </a:xfrm>
              <a:custGeom>
                <a:avLst/>
                <a:gdLst>
                  <a:gd name="T0" fmla="*/ 328 w 545"/>
                  <a:gd name="T1" fmla="*/ 1595 h 1595"/>
                  <a:gd name="T2" fmla="*/ 312 w 545"/>
                  <a:gd name="T3" fmla="*/ 1594 h 1595"/>
                  <a:gd name="T4" fmla="*/ 296 w 545"/>
                  <a:gd name="T5" fmla="*/ 1593 h 1595"/>
                  <a:gd name="T6" fmla="*/ 276 w 545"/>
                  <a:gd name="T7" fmla="*/ 1588 h 1595"/>
                  <a:gd name="T8" fmla="*/ 239 w 545"/>
                  <a:gd name="T9" fmla="*/ 1575 h 1595"/>
                  <a:gd name="T10" fmla="*/ 204 w 545"/>
                  <a:gd name="T11" fmla="*/ 1554 h 1595"/>
                  <a:gd name="T12" fmla="*/ 175 w 545"/>
                  <a:gd name="T13" fmla="*/ 1526 h 1595"/>
                  <a:gd name="T14" fmla="*/ 162 w 545"/>
                  <a:gd name="T15" fmla="*/ 1510 h 1595"/>
                  <a:gd name="T16" fmla="*/ 151 w 545"/>
                  <a:gd name="T17" fmla="*/ 1495 h 1595"/>
                  <a:gd name="T18" fmla="*/ 134 w 545"/>
                  <a:gd name="T19" fmla="*/ 1457 h 1595"/>
                  <a:gd name="T20" fmla="*/ 125 w 545"/>
                  <a:gd name="T21" fmla="*/ 1418 h 1595"/>
                  <a:gd name="T22" fmla="*/ 124 w 545"/>
                  <a:gd name="T23" fmla="*/ 1379 h 1595"/>
                  <a:gd name="T24" fmla="*/ 126 w 545"/>
                  <a:gd name="T25" fmla="*/ 1359 h 1595"/>
                  <a:gd name="T26" fmla="*/ 131 w 545"/>
                  <a:gd name="T27" fmla="*/ 1289 h 1595"/>
                  <a:gd name="T28" fmla="*/ 136 w 545"/>
                  <a:gd name="T29" fmla="*/ 1150 h 1595"/>
                  <a:gd name="T30" fmla="*/ 136 w 545"/>
                  <a:gd name="T31" fmla="*/ 1012 h 1595"/>
                  <a:gd name="T32" fmla="*/ 128 w 545"/>
                  <a:gd name="T33" fmla="*/ 874 h 1595"/>
                  <a:gd name="T34" fmla="*/ 113 w 545"/>
                  <a:gd name="T35" fmla="*/ 736 h 1595"/>
                  <a:gd name="T36" fmla="*/ 92 w 545"/>
                  <a:gd name="T37" fmla="*/ 599 h 1595"/>
                  <a:gd name="T38" fmla="*/ 63 w 545"/>
                  <a:gd name="T39" fmla="*/ 462 h 1595"/>
                  <a:gd name="T40" fmla="*/ 28 w 545"/>
                  <a:gd name="T41" fmla="*/ 328 h 1595"/>
                  <a:gd name="T42" fmla="*/ 8 w 545"/>
                  <a:gd name="T43" fmla="*/ 262 h 1595"/>
                  <a:gd name="T44" fmla="*/ 3 w 545"/>
                  <a:gd name="T45" fmla="*/ 242 h 1595"/>
                  <a:gd name="T46" fmla="*/ 0 w 545"/>
                  <a:gd name="T47" fmla="*/ 201 h 1595"/>
                  <a:gd name="T48" fmla="*/ 4 w 545"/>
                  <a:gd name="T49" fmla="*/ 162 h 1595"/>
                  <a:gd name="T50" fmla="*/ 15 w 545"/>
                  <a:gd name="T51" fmla="*/ 126 h 1595"/>
                  <a:gd name="T52" fmla="*/ 33 w 545"/>
                  <a:gd name="T53" fmla="*/ 92 h 1595"/>
                  <a:gd name="T54" fmla="*/ 57 w 545"/>
                  <a:gd name="T55" fmla="*/ 62 h 1595"/>
                  <a:gd name="T56" fmla="*/ 88 w 545"/>
                  <a:gd name="T57" fmla="*/ 37 h 1595"/>
                  <a:gd name="T58" fmla="*/ 122 w 545"/>
                  <a:gd name="T59" fmla="*/ 17 h 1595"/>
                  <a:gd name="T60" fmla="*/ 141 w 545"/>
                  <a:gd name="T61" fmla="*/ 10 h 1595"/>
                  <a:gd name="T62" fmla="*/ 161 w 545"/>
                  <a:gd name="T63" fmla="*/ 4 h 1595"/>
                  <a:gd name="T64" fmla="*/ 200 w 545"/>
                  <a:gd name="T65" fmla="*/ 0 h 1595"/>
                  <a:gd name="T66" fmla="*/ 239 w 545"/>
                  <a:gd name="T67" fmla="*/ 3 h 1595"/>
                  <a:gd name="T68" fmla="*/ 276 w 545"/>
                  <a:gd name="T69" fmla="*/ 13 h 1595"/>
                  <a:gd name="T70" fmla="*/ 311 w 545"/>
                  <a:gd name="T71" fmla="*/ 30 h 1595"/>
                  <a:gd name="T72" fmla="*/ 342 w 545"/>
                  <a:gd name="T73" fmla="*/ 53 h 1595"/>
                  <a:gd name="T74" fmla="*/ 368 w 545"/>
                  <a:gd name="T75" fmla="*/ 82 h 1595"/>
                  <a:gd name="T76" fmla="*/ 388 w 545"/>
                  <a:gd name="T77" fmla="*/ 115 h 1595"/>
                  <a:gd name="T78" fmla="*/ 397 w 545"/>
                  <a:gd name="T79" fmla="*/ 135 h 1595"/>
                  <a:gd name="T80" fmla="*/ 420 w 545"/>
                  <a:gd name="T81" fmla="*/ 213 h 1595"/>
                  <a:gd name="T82" fmla="*/ 462 w 545"/>
                  <a:gd name="T83" fmla="*/ 371 h 1595"/>
                  <a:gd name="T84" fmla="*/ 495 w 545"/>
                  <a:gd name="T85" fmla="*/ 530 h 1595"/>
                  <a:gd name="T86" fmla="*/ 520 w 545"/>
                  <a:gd name="T87" fmla="*/ 691 h 1595"/>
                  <a:gd name="T88" fmla="*/ 537 w 545"/>
                  <a:gd name="T89" fmla="*/ 852 h 1595"/>
                  <a:gd name="T90" fmla="*/ 545 w 545"/>
                  <a:gd name="T91" fmla="*/ 1015 h 1595"/>
                  <a:gd name="T92" fmla="*/ 545 w 545"/>
                  <a:gd name="T93" fmla="*/ 1178 h 1595"/>
                  <a:gd name="T94" fmla="*/ 537 w 545"/>
                  <a:gd name="T95" fmla="*/ 1342 h 1595"/>
                  <a:gd name="T96" fmla="*/ 530 w 545"/>
                  <a:gd name="T97" fmla="*/ 1423 h 1595"/>
                  <a:gd name="T98" fmla="*/ 521 w 545"/>
                  <a:gd name="T99" fmla="*/ 1459 h 1595"/>
                  <a:gd name="T100" fmla="*/ 486 w 545"/>
                  <a:gd name="T101" fmla="*/ 1522 h 1595"/>
                  <a:gd name="T102" fmla="*/ 432 w 545"/>
                  <a:gd name="T103" fmla="*/ 1567 h 1595"/>
                  <a:gd name="T104" fmla="*/ 365 w 545"/>
                  <a:gd name="T105" fmla="*/ 1593 h 1595"/>
                  <a:gd name="T106" fmla="*/ 328 w 545"/>
                  <a:gd name="T107" fmla="*/ 1595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45" h="1595">
                    <a:moveTo>
                      <a:pt x="328" y="1595"/>
                    </a:moveTo>
                    <a:lnTo>
                      <a:pt x="312" y="1594"/>
                    </a:lnTo>
                    <a:lnTo>
                      <a:pt x="296" y="1593"/>
                    </a:lnTo>
                    <a:lnTo>
                      <a:pt x="276" y="1588"/>
                    </a:lnTo>
                    <a:lnTo>
                      <a:pt x="239" y="1575"/>
                    </a:lnTo>
                    <a:lnTo>
                      <a:pt x="204" y="1554"/>
                    </a:lnTo>
                    <a:lnTo>
                      <a:pt x="175" y="1526"/>
                    </a:lnTo>
                    <a:lnTo>
                      <a:pt x="162" y="1510"/>
                    </a:lnTo>
                    <a:lnTo>
                      <a:pt x="151" y="1495"/>
                    </a:lnTo>
                    <a:lnTo>
                      <a:pt x="134" y="1457"/>
                    </a:lnTo>
                    <a:lnTo>
                      <a:pt x="125" y="1418"/>
                    </a:lnTo>
                    <a:lnTo>
                      <a:pt x="124" y="1379"/>
                    </a:lnTo>
                    <a:lnTo>
                      <a:pt x="126" y="1359"/>
                    </a:lnTo>
                    <a:lnTo>
                      <a:pt x="131" y="1289"/>
                    </a:lnTo>
                    <a:lnTo>
                      <a:pt x="136" y="1150"/>
                    </a:lnTo>
                    <a:lnTo>
                      <a:pt x="136" y="1012"/>
                    </a:lnTo>
                    <a:lnTo>
                      <a:pt x="128" y="874"/>
                    </a:lnTo>
                    <a:lnTo>
                      <a:pt x="113" y="736"/>
                    </a:lnTo>
                    <a:lnTo>
                      <a:pt x="92" y="599"/>
                    </a:lnTo>
                    <a:lnTo>
                      <a:pt x="63" y="462"/>
                    </a:lnTo>
                    <a:lnTo>
                      <a:pt x="28" y="328"/>
                    </a:lnTo>
                    <a:lnTo>
                      <a:pt x="8" y="262"/>
                    </a:lnTo>
                    <a:lnTo>
                      <a:pt x="3" y="242"/>
                    </a:lnTo>
                    <a:lnTo>
                      <a:pt x="0" y="201"/>
                    </a:lnTo>
                    <a:lnTo>
                      <a:pt x="4" y="162"/>
                    </a:lnTo>
                    <a:lnTo>
                      <a:pt x="15" y="126"/>
                    </a:lnTo>
                    <a:lnTo>
                      <a:pt x="33" y="92"/>
                    </a:lnTo>
                    <a:lnTo>
                      <a:pt x="57" y="62"/>
                    </a:lnTo>
                    <a:lnTo>
                      <a:pt x="88" y="37"/>
                    </a:lnTo>
                    <a:lnTo>
                      <a:pt x="122" y="17"/>
                    </a:lnTo>
                    <a:lnTo>
                      <a:pt x="141" y="10"/>
                    </a:lnTo>
                    <a:lnTo>
                      <a:pt x="161" y="4"/>
                    </a:lnTo>
                    <a:lnTo>
                      <a:pt x="200" y="0"/>
                    </a:lnTo>
                    <a:lnTo>
                      <a:pt x="239" y="3"/>
                    </a:lnTo>
                    <a:lnTo>
                      <a:pt x="276" y="13"/>
                    </a:lnTo>
                    <a:lnTo>
                      <a:pt x="311" y="30"/>
                    </a:lnTo>
                    <a:lnTo>
                      <a:pt x="342" y="53"/>
                    </a:lnTo>
                    <a:lnTo>
                      <a:pt x="368" y="82"/>
                    </a:lnTo>
                    <a:lnTo>
                      <a:pt x="388" y="115"/>
                    </a:lnTo>
                    <a:lnTo>
                      <a:pt x="397" y="135"/>
                    </a:lnTo>
                    <a:lnTo>
                      <a:pt x="420" y="213"/>
                    </a:lnTo>
                    <a:lnTo>
                      <a:pt x="462" y="371"/>
                    </a:lnTo>
                    <a:lnTo>
                      <a:pt x="495" y="530"/>
                    </a:lnTo>
                    <a:lnTo>
                      <a:pt x="520" y="691"/>
                    </a:lnTo>
                    <a:lnTo>
                      <a:pt x="537" y="852"/>
                    </a:lnTo>
                    <a:lnTo>
                      <a:pt x="545" y="1015"/>
                    </a:lnTo>
                    <a:lnTo>
                      <a:pt x="545" y="1178"/>
                    </a:lnTo>
                    <a:lnTo>
                      <a:pt x="537" y="1342"/>
                    </a:lnTo>
                    <a:lnTo>
                      <a:pt x="530" y="1423"/>
                    </a:lnTo>
                    <a:lnTo>
                      <a:pt x="521" y="1459"/>
                    </a:lnTo>
                    <a:lnTo>
                      <a:pt x="486" y="1522"/>
                    </a:lnTo>
                    <a:lnTo>
                      <a:pt x="432" y="1567"/>
                    </a:lnTo>
                    <a:lnTo>
                      <a:pt x="365" y="1593"/>
                    </a:lnTo>
                    <a:lnTo>
                      <a:pt x="328" y="1595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699" y="1483"/>
                <a:ext cx="154" cy="442"/>
              </a:xfrm>
              <a:custGeom>
                <a:avLst/>
                <a:gdLst>
                  <a:gd name="T0" fmla="*/ 233 w 462"/>
                  <a:gd name="T1" fmla="*/ 1327 h 1327"/>
                  <a:gd name="T2" fmla="*/ 210 w 462"/>
                  <a:gd name="T3" fmla="*/ 1325 h 1327"/>
                  <a:gd name="T4" fmla="*/ 188 w 462"/>
                  <a:gd name="T5" fmla="*/ 1322 h 1327"/>
                  <a:gd name="T6" fmla="*/ 167 w 462"/>
                  <a:gd name="T7" fmla="*/ 1316 h 1327"/>
                  <a:gd name="T8" fmla="*/ 131 w 462"/>
                  <a:gd name="T9" fmla="*/ 1299 h 1327"/>
                  <a:gd name="T10" fmla="*/ 98 w 462"/>
                  <a:gd name="T11" fmla="*/ 1276 h 1327"/>
                  <a:gd name="T12" fmla="*/ 70 w 462"/>
                  <a:gd name="T13" fmla="*/ 1247 h 1327"/>
                  <a:gd name="T14" fmla="*/ 50 w 462"/>
                  <a:gd name="T15" fmla="*/ 1214 h 1327"/>
                  <a:gd name="T16" fmla="*/ 36 w 462"/>
                  <a:gd name="T17" fmla="*/ 1178 h 1327"/>
                  <a:gd name="T18" fmla="*/ 29 w 462"/>
                  <a:gd name="T19" fmla="*/ 1139 h 1327"/>
                  <a:gd name="T20" fmla="*/ 29 w 462"/>
                  <a:gd name="T21" fmla="*/ 1098 h 1327"/>
                  <a:gd name="T22" fmla="*/ 33 w 462"/>
                  <a:gd name="T23" fmla="*/ 1077 h 1327"/>
                  <a:gd name="T24" fmla="*/ 44 w 462"/>
                  <a:gd name="T25" fmla="*/ 974 h 1327"/>
                  <a:gd name="T26" fmla="*/ 55 w 462"/>
                  <a:gd name="T27" fmla="*/ 763 h 1327"/>
                  <a:gd name="T28" fmla="*/ 47 w 462"/>
                  <a:gd name="T29" fmla="*/ 555 h 1327"/>
                  <a:gd name="T30" fmla="*/ 23 w 462"/>
                  <a:gd name="T31" fmla="*/ 347 h 1327"/>
                  <a:gd name="T32" fmla="*/ 3 w 462"/>
                  <a:gd name="T33" fmla="*/ 244 h 1327"/>
                  <a:gd name="T34" fmla="*/ 0 w 462"/>
                  <a:gd name="T35" fmla="*/ 223 h 1327"/>
                  <a:gd name="T36" fmla="*/ 0 w 462"/>
                  <a:gd name="T37" fmla="*/ 183 h 1327"/>
                  <a:gd name="T38" fmla="*/ 8 w 462"/>
                  <a:gd name="T39" fmla="*/ 143 h 1327"/>
                  <a:gd name="T40" fmla="*/ 23 w 462"/>
                  <a:gd name="T41" fmla="*/ 107 h 1327"/>
                  <a:gd name="T42" fmla="*/ 44 w 462"/>
                  <a:gd name="T43" fmla="*/ 75 h 1327"/>
                  <a:gd name="T44" fmla="*/ 73 w 462"/>
                  <a:gd name="T45" fmla="*/ 46 h 1327"/>
                  <a:gd name="T46" fmla="*/ 105 w 462"/>
                  <a:gd name="T47" fmla="*/ 25 h 1327"/>
                  <a:gd name="T48" fmla="*/ 142 w 462"/>
                  <a:gd name="T49" fmla="*/ 9 h 1327"/>
                  <a:gd name="T50" fmla="*/ 164 w 462"/>
                  <a:gd name="T51" fmla="*/ 3 h 1327"/>
                  <a:gd name="T52" fmla="*/ 184 w 462"/>
                  <a:gd name="T53" fmla="*/ 0 h 1327"/>
                  <a:gd name="T54" fmla="*/ 224 w 462"/>
                  <a:gd name="T55" fmla="*/ 0 h 1327"/>
                  <a:gd name="T56" fmla="*/ 263 w 462"/>
                  <a:gd name="T57" fmla="*/ 9 h 1327"/>
                  <a:gd name="T58" fmla="*/ 301 w 462"/>
                  <a:gd name="T59" fmla="*/ 23 h 1327"/>
                  <a:gd name="T60" fmla="*/ 332 w 462"/>
                  <a:gd name="T61" fmla="*/ 45 h 1327"/>
                  <a:gd name="T62" fmla="*/ 361 w 462"/>
                  <a:gd name="T63" fmla="*/ 72 h 1327"/>
                  <a:gd name="T64" fmla="*/ 383 w 462"/>
                  <a:gd name="T65" fmla="*/ 105 h 1327"/>
                  <a:gd name="T66" fmla="*/ 399 w 462"/>
                  <a:gd name="T67" fmla="*/ 143 h 1327"/>
                  <a:gd name="T68" fmla="*/ 404 w 462"/>
                  <a:gd name="T69" fmla="*/ 163 h 1327"/>
                  <a:gd name="T70" fmla="*/ 428 w 462"/>
                  <a:gd name="T71" fmla="*/ 287 h 1327"/>
                  <a:gd name="T72" fmla="*/ 455 w 462"/>
                  <a:gd name="T73" fmla="*/ 537 h 1327"/>
                  <a:gd name="T74" fmla="*/ 462 w 462"/>
                  <a:gd name="T75" fmla="*/ 789 h 1327"/>
                  <a:gd name="T76" fmla="*/ 448 w 462"/>
                  <a:gd name="T77" fmla="*/ 1040 h 1327"/>
                  <a:gd name="T78" fmla="*/ 432 w 462"/>
                  <a:gd name="T79" fmla="*/ 1165 h 1327"/>
                  <a:gd name="T80" fmla="*/ 422 w 462"/>
                  <a:gd name="T81" fmla="*/ 1200 h 1327"/>
                  <a:gd name="T82" fmla="*/ 386 w 462"/>
                  <a:gd name="T83" fmla="*/ 1259 h 1327"/>
                  <a:gd name="T84" fmla="*/ 332 w 462"/>
                  <a:gd name="T85" fmla="*/ 1301 h 1327"/>
                  <a:gd name="T86" fmla="*/ 268 w 462"/>
                  <a:gd name="T87" fmla="*/ 1324 h 1327"/>
                  <a:gd name="T88" fmla="*/ 233 w 462"/>
                  <a:gd name="T89" fmla="*/ 1327 h 1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2" h="1327">
                    <a:moveTo>
                      <a:pt x="233" y="1327"/>
                    </a:moveTo>
                    <a:lnTo>
                      <a:pt x="210" y="1325"/>
                    </a:lnTo>
                    <a:lnTo>
                      <a:pt x="188" y="1322"/>
                    </a:lnTo>
                    <a:lnTo>
                      <a:pt x="167" y="1316"/>
                    </a:lnTo>
                    <a:lnTo>
                      <a:pt x="131" y="1299"/>
                    </a:lnTo>
                    <a:lnTo>
                      <a:pt x="98" y="1276"/>
                    </a:lnTo>
                    <a:lnTo>
                      <a:pt x="70" y="1247"/>
                    </a:lnTo>
                    <a:lnTo>
                      <a:pt x="50" y="1214"/>
                    </a:lnTo>
                    <a:lnTo>
                      <a:pt x="36" y="1178"/>
                    </a:lnTo>
                    <a:lnTo>
                      <a:pt x="29" y="1139"/>
                    </a:lnTo>
                    <a:lnTo>
                      <a:pt x="29" y="1098"/>
                    </a:lnTo>
                    <a:lnTo>
                      <a:pt x="33" y="1077"/>
                    </a:lnTo>
                    <a:lnTo>
                      <a:pt x="44" y="974"/>
                    </a:lnTo>
                    <a:lnTo>
                      <a:pt x="55" y="763"/>
                    </a:lnTo>
                    <a:lnTo>
                      <a:pt x="47" y="555"/>
                    </a:lnTo>
                    <a:lnTo>
                      <a:pt x="23" y="347"/>
                    </a:lnTo>
                    <a:lnTo>
                      <a:pt x="3" y="244"/>
                    </a:lnTo>
                    <a:lnTo>
                      <a:pt x="0" y="223"/>
                    </a:lnTo>
                    <a:lnTo>
                      <a:pt x="0" y="183"/>
                    </a:lnTo>
                    <a:lnTo>
                      <a:pt x="8" y="143"/>
                    </a:lnTo>
                    <a:lnTo>
                      <a:pt x="23" y="107"/>
                    </a:lnTo>
                    <a:lnTo>
                      <a:pt x="44" y="75"/>
                    </a:lnTo>
                    <a:lnTo>
                      <a:pt x="73" y="46"/>
                    </a:lnTo>
                    <a:lnTo>
                      <a:pt x="105" y="25"/>
                    </a:lnTo>
                    <a:lnTo>
                      <a:pt x="142" y="9"/>
                    </a:lnTo>
                    <a:lnTo>
                      <a:pt x="164" y="3"/>
                    </a:lnTo>
                    <a:lnTo>
                      <a:pt x="184" y="0"/>
                    </a:lnTo>
                    <a:lnTo>
                      <a:pt x="224" y="0"/>
                    </a:lnTo>
                    <a:lnTo>
                      <a:pt x="263" y="9"/>
                    </a:lnTo>
                    <a:lnTo>
                      <a:pt x="301" y="23"/>
                    </a:lnTo>
                    <a:lnTo>
                      <a:pt x="332" y="45"/>
                    </a:lnTo>
                    <a:lnTo>
                      <a:pt x="361" y="72"/>
                    </a:lnTo>
                    <a:lnTo>
                      <a:pt x="383" y="105"/>
                    </a:lnTo>
                    <a:lnTo>
                      <a:pt x="399" y="143"/>
                    </a:lnTo>
                    <a:lnTo>
                      <a:pt x="404" y="163"/>
                    </a:lnTo>
                    <a:lnTo>
                      <a:pt x="428" y="287"/>
                    </a:lnTo>
                    <a:lnTo>
                      <a:pt x="455" y="537"/>
                    </a:lnTo>
                    <a:lnTo>
                      <a:pt x="462" y="789"/>
                    </a:lnTo>
                    <a:lnTo>
                      <a:pt x="448" y="1040"/>
                    </a:lnTo>
                    <a:lnTo>
                      <a:pt x="432" y="1165"/>
                    </a:lnTo>
                    <a:lnTo>
                      <a:pt x="422" y="1200"/>
                    </a:lnTo>
                    <a:lnTo>
                      <a:pt x="386" y="1259"/>
                    </a:lnTo>
                    <a:lnTo>
                      <a:pt x="332" y="1301"/>
                    </a:lnTo>
                    <a:lnTo>
                      <a:pt x="268" y="1324"/>
                    </a:lnTo>
                    <a:lnTo>
                      <a:pt x="233" y="1327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867" y="1596"/>
                <a:ext cx="178" cy="538"/>
              </a:xfrm>
              <a:custGeom>
                <a:avLst/>
                <a:gdLst>
                  <a:gd name="T0" fmla="*/ 205 w 536"/>
                  <a:gd name="T1" fmla="*/ 1614 h 1614"/>
                  <a:gd name="T2" fmla="*/ 173 w 536"/>
                  <a:gd name="T3" fmla="*/ 1613 h 1614"/>
                  <a:gd name="T4" fmla="*/ 143 w 536"/>
                  <a:gd name="T5" fmla="*/ 1604 h 1614"/>
                  <a:gd name="T6" fmla="*/ 123 w 536"/>
                  <a:gd name="T7" fmla="*/ 1597 h 1614"/>
                  <a:gd name="T8" fmla="*/ 88 w 536"/>
                  <a:gd name="T9" fmla="*/ 1578 h 1614"/>
                  <a:gd name="T10" fmla="*/ 58 w 536"/>
                  <a:gd name="T11" fmla="*/ 1552 h 1614"/>
                  <a:gd name="T12" fmla="*/ 34 w 536"/>
                  <a:gd name="T13" fmla="*/ 1520 h 1614"/>
                  <a:gd name="T14" fmla="*/ 23 w 536"/>
                  <a:gd name="T15" fmla="*/ 1503 h 1614"/>
                  <a:gd name="T16" fmla="*/ 15 w 536"/>
                  <a:gd name="T17" fmla="*/ 1484 h 1614"/>
                  <a:gd name="T18" fmla="*/ 3 w 536"/>
                  <a:gd name="T19" fmla="*/ 1446 h 1614"/>
                  <a:gd name="T20" fmla="*/ 0 w 536"/>
                  <a:gd name="T21" fmla="*/ 1407 h 1614"/>
                  <a:gd name="T22" fmla="*/ 5 w 536"/>
                  <a:gd name="T23" fmla="*/ 1366 h 1614"/>
                  <a:gd name="T24" fmla="*/ 10 w 536"/>
                  <a:gd name="T25" fmla="*/ 1346 h 1614"/>
                  <a:gd name="T26" fmla="*/ 42 w 536"/>
                  <a:gd name="T27" fmla="*/ 1206 h 1614"/>
                  <a:gd name="T28" fmla="*/ 88 w 536"/>
                  <a:gd name="T29" fmla="*/ 924 h 1614"/>
                  <a:gd name="T30" fmla="*/ 117 w 536"/>
                  <a:gd name="T31" fmla="*/ 639 h 1614"/>
                  <a:gd name="T32" fmla="*/ 127 w 536"/>
                  <a:gd name="T33" fmla="*/ 354 h 1614"/>
                  <a:gd name="T34" fmla="*/ 124 w 536"/>
                  <a:gd name="T35" fmla="*/ 210 h 1614"/>
                  <a:gd name="T36" fmla="*/ 124 w 536"/>
                  <a:gd name="T37" fmla="*/ 188 h 1614"/>
                  <a:gd name="T38" fmla="*/ 131 w 536"/>
                  <a:gd name="T39" fmla="*/ 149 h 1614"/>
                  <a:gd name="T40" fmla="*/ 146 w 536"/>
                  <a:gd name="T41" fmla="*/ 112 h 1614"/>
                  <a:gd name="T42" fmla="*/ 167 w 536"/>
                  <a:gd name="T43" fmla="*/ 79 h 1614"/>
                  <a:gd name="T44" fmla="*/ 193 w 536"/>
                  <a:gd name="T45" fmla="*/ 50 h 1614"/>
                  <a:gd name="T46" fmla="*/ 226 w 536"/>
                  <a:gd name="T47" fmla="*/ 27 h 1614"/>
                  <a:gd name="T48" fmla="*/ 262 w 536"/>
                  <a:gd name="T49" fmla="*/ 10 h 1614"/>
                  <a:gd name="T50" fmla="*/ 301 w 536"/>
                  <a:gd name="T51" fmla="*/ 1 h 1614"/>
                  <a:gd name="T52" fmla="*/ 323 w 536"/>
                  <a:gd name="T53" fmla="*/ 0 h 1614"/>
                  <a:gd name="T54" fmla="*/ 343 w 536"/>
                  <a:gd name="T55" fmla="*/ 0 h 1614"/>
                  <a:gd name="T56" fmla="*/ 383 w 536"/>
                  <a:gd name="T57" fmla="*/ 7 h 1614"/>
                  <a:gd name="T58" fmla="*/ 421 w 536"/>
                  <a:gd name="T59" fmla="*/ 21 h 1614"/>
                  <a:gd name="T60" fmla="*/ 454 w 536"/>
                  <a:gd name="T61" fmla="*/ 43 h 1614"/>
                  <a:gd name="T62" fmla="*/ 483 w 536"/>
                  <a:gd name="T63" fmla="*/ 69 h 1614"/>
                  <a:gd name="T64" fmla="*/ 506 w 536"/>
                  <a:gd name="T65" fmla="*/ 102 h 1614"/>
                  <a:gd name="T66" fmla="*/ 523 w 536"/>
                  <a:gd name="T67" fmla="*/ 138 h 1614"/>
                  <a:gd name="T68" fmla="*/ 532 w 536"/>
                  <a:gd name="T69" fmla="*/ 177 h 1614"/>
                  <a:gd name="T70" fmla="*/ 533 w 536"/>
                  <a:gd name="T71" fmla="*/ 198 h 1614"/>
                  <a:gd name="T72" fmla="*/ 536 w 536"/>
                  <a:gd name="T73" fmla="*/ 360 h 1614"/>
                  <a:gd name="T74" fmla="*/ 525 w 536"/>
                  <a:gd name="T75" fmla="*/ 679 h 1614"/>
                  <a:gd name="T76" fmla="*/ 491 w 536"/>
                  <a:gd name="T77" fmla="*/ 999 h 1614"/>
                  <a:gd name="T78" fmla="*/ 437 w 536"/>
                  <a:gd name="T79" fmla="*/ 1316 h 1614"/>
                  <a:gd name="T80" fmla="*/ 399 w 536"/>
                  <a:gd name="T81" fmla="*/ 1471 h 1614"/>
                  <a:gd name="T82" fmla="*/ 388 w 536"/>
                  <a:gd name="T83" fmla="*/ 1503 h 1614"/>
                  <a:gd name="T84" fmla="*/ 350 w 536"/>
                  <a:gd name="T85" fmla="*/ 1555 h 1614"/>
                  <a:gd name="T86" fmla="*/ 298 w 536"/>
                  <a:gd name="T87" fmla="*/ 1592 h 1614"/>
                  <a:gd name="T88" fmla="*/ 238 w 536"/>
                  <a:gd name="T89" fmla="*/ 1613 h 1614"/>
                  <a:gd name="T90" fmla="*/ 205 w 536"/>
                  <a:gd name="T91" fmla="*/ 1614 h 16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36" h="1614">
                    <a:moveTo>
                      <a:pt x="205" y="1614"/>
                    </a:moveTo>
                    <a:lnTo>
                      <a:pt x="173" y="1613"/>
                    </a:lnTo>
                    <a:lnTo>
                      <a:pt x="143" y="1604"/>
                    </a:lnTo>
                    <a:lnTo>
                      <a:pt x="123" y="1597"/>
                    </a:lnTo>
                    <a:lnTo>
                      <a:pt x="88" y="1578"/>
                    </a:lnTo>
                    <a:lnTo>
                      <a:pt x="58" y="1552"/>
                    </a:lnTo>
                    <a:lnTo>
                      <a:pt x="34" y="1520"/>
                    </a:lnTo>
                    <a:lnTo>
                      <a:pt x="23" y="1503"/>
                    </a:lnTo>
                    <a:lnTo>
                      <a:pt x="15" y="1484"/>
                    </a:lnTo>
                    <a:lnTo>
                      <a:pt x="3" y="1446"/>
                    </a:lnTo>
                    <a:lnTo>
                      <a:pt x="0" y="1407"/>
                    </a:lnTo>
                    <a:lnTo>
                      <a:pt x="5" y="1366"/>
                    </a:lnTo>
                    <a:lnTo>
                      <a:pt x="10" y="1346"/>
                    </a:lnTo>
                    <a:lnTo>
                      <a:pt x="42" y="1206"/>
                    </a:lnTo>
                    <a:lnTo>
                      <a:pt x="88" y="924"/>
                    </a:lnTo>
                    <a:lnTo>
                      <a:pt x="117" y="639"/>
                    </a:lnTo>
                    <a:lnTo>
                      <a:pt x="127" y="354"/>
                    </a:lnTo>
                    <a:lnTo>
                      <a:pt x="124" y="210"/>
                    </a:lnTo>
                    <a:lnTo>
                      <a:pt x="124" y="188"/>
                    </a:lnTo>
                    <a:lnTo>
                      <a:pt x="131" y="149"/>
                    </a:lnTo>
                    <a:lnTo>
                      <a:pt x="146" y="112"/>
                    </a:lnTo>
                    <a:lnTo>
                      <a:pt x="167" y="79"/>
                    </a:lnTo>
                    <a:lnTo>
                      <a:pt x="193" y="50"/>
                    </a:lnTo>
                    <a:lnTo>
                      <a:pt x="226" y="27"/>
                    </a:lnTo>
                    <a:lnTo>
                      <a:pt x="262" y="10"/>
                    </a:lnTo>
                    <a:lnTo>
                      <a:pt x="301" y="1"/>
                    </a:lnTo>
                    <a:lnTo>
                      <a:pt x="323" y="0"/>
                    </a:lnTo>
                    <a:lnTo>
                      <a:pt x="343" y="0"/>
                    </a:lnTo>
                    <a:lnTo>
                      <a:pt x="383" y="7"/>
                    </a:lnTo>
                    <a:lnTo>
                      <a:pt x="421" y="21"/>
                    </a:lnTo>
                    <a:lnTo>
                      <a:pt x="454" y="43"/>
                    </a:lnTo>
                    <a:lnTo>
                      <a:pt x="483" y="69"/>
                    </a:lnTo>
                    <a:lnTo>
                      <a:pt x="506" y="102"/>
                    </a:lnTo>
                    <a:lnTo>
                      <a:pt x="523" y="138"/>
                    </a:lnTo>
                    <a:lnTo>
                      <a:pt x="532" y="177"/>
                    </a:lnTo>
                    <a:lnTo>
                      <a:pt x="533" y="198"/>
                    </a:lnTo>
                    <a:lnTo>
                      <a:pt x="536" y="360"/>
                    </a:lnTo>
                    <a:lnTo>
                      <a:pt x="525" y="679"/>
                    </a:lnTo>
                    <a:lnTo>
                      <a:pt x="491" y="999"/>
                    </a:lnTo>
                    <a:lnTo>
                      <a:pt x="437" y="1316"/>
                    </a:lnTo>
                    <a:lnTo>
                      <a:pt x="399" y="1471"/>
                    </a:lnTo>
                    <a:lnTo>
                      <a:pt x="388" y="1503"/>
                    </a:lnTo>
                    <a:lnTo>
                      <a:pt x="350" y="1555"/>
                    </a:lnTo>
                    <a:lnTo>
                      <a:pt x="298" y="1592"/>
                    </a:lnTo>
                    <a:lnTo>
                      <a:pt x="238" y="1613"/>
                    </a:lnTo>
                    <a:lnTo>
                      <a:pt x="205" y="1614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-1168" y="4683"/>
                <a:ext cx="462" cy="289"/>
              </a:xfrm>
              <a:custGeom>
                <a:avLst/>
                <a:gdLst>
                  <a:gd name="T0" fmla="*/ 1181 w 1385"/>
                  <a:gd name="T1" fmla="*/ 867 h 867"/>
                  <a:gd name="T2" fmla="*/ 1168 w 1385"/>
                  <a:gd name="T3" fmla="*/ 867 h 867"/>
                  <a:gd name="T4" fmla="*/ 1156 w 1385"/>
                  <a:gd name="T5" fmla="*/ 865 h 867"/>
                  <a:gd name="T6" fmla="*/ 1074 w 1385"/>
                  <a:gd name="T7" fmla="*/ 855 h 867"/>
                  <a:gd name="T8" fmla="*/ 906 w 1385"/>
                  <a:gd name="T9" fmla="*/ 828 h 867"/>
                  <a:gd name="T10" fmla="*/ 733 w 1385"/>
                  <a:gd name="T11" fmla="*/ 788 h 867"/>
                  <a:gd name="T12" fmla="*/ 565 w 1385"/>
                  <a:gd name="T13" fmla="*/ 736 h 867"/>
                  <a:gd name="T14" fmla="*/ 408 w 1385"/>
                  <a:gd name="T15" fmla="*/ 667 h 867"/>
                  <a:gd name="T16" fmla="*/ 298 w 1385"/>
                  <a:gd name="T17" fmla="*/ 605 h 867"/>
                  <a:gd name="T18" fmla="*/ 232 w 1385"/>
                  <a:gd name="T19" fmla="*/ 557 h 867"/>
                  <a:gd name="T20" fmla="*/ 171 w 1385"/>
                  <a:gd name="T21" fmla="*/ 505 h 867"/>
                  <a:gd name="T22" fmla="*/ 117 w 1385"/>
                  <a:gd name="T23" fmla="*/ 448 h 867"/>
                  <a:gd name="T24" fmla="*/ 71 w 1385"/>
                  <a:gd name="T25" fmla="*/ 386 h 867"/>
                  <a:gd name="T26" fmla="*/ 32 w 1385"/>
                  <a:gd name="T27" fmla="*/ 318 h 867"/>
                  <a:gd name="T28" fmla="*/ 16 w 1385"/>
                  <a:gd name="T29" fmla="*/ 282 h 867"/>
                  <a:gd name="T30" fmla="*/ 9 w 1385"/>
                  <a:gd name="T31" fmla="*/ 262 h 867"/>
                  <a:gd name="T32" fmla="*/ 0 w 1385"/>
                  <a:gd name="T33" fmla="*/ 222 h 867"/>
                  <a:gd name="T34" fmla="*/ 1 w 1385"/>
                  <a:gd name="T35" fmla="*/ 183 h 867"/>
                  <a:gd name="T36" fmla="*/ 9 w 1385"/>
                  <a:gd name="T37" fmla="*/ 144 h 867"/>
                  <a:gd name="T38" fmla="*/ 24 w 1385"/>
                  <a:gd name="T39" fmla="*/ 108 h 867"/>
                  <a:gd name="T40" fmla="*/ 46 w 1385"/>
                  <a:gd name="T41" fmla="*/ 75 h 867"/>
                  <a:gd name="T42" fmla="*/ 73 w 1385"/>
                  <a:gd name="T43" fmla="*/ 46 h 867"/>
                  <a:gd name="T44" fmla="*/ 108 w 1385"/>
                  <a:gd name="T45" fmla="*/ 23 h 867"/>
                  <a:gd name="T46" fmla="*/ 127 w 1385"/>
                  <a:gd name="T47" fmla="*/ 14 h 867"/>
                  <a:gd name="T48" fmla="*/ 147 w 1385"/>
                  <a:gd name="T49" fmla="*/ 7 h 867"/>
                  <a:gd name="T50" fmla="*/ 187 w 1385"/>
                  <a:gd name="T51" fmla="*/ 0 h 867"/>
                  <a:gd name="T52" fmla="*/ 226 w 1385"/>
                  <a:gd name="T53" fmla="*/ 0 h 867"/>
                  <a:gd name="T54" fmla="*/ 265 w 1385"/>
                  <a:gd name="T55" fmla="*/ 9 h 867"/>
                  <a:gd name="T56" fmla="*/ 301 w 1385"/>
                  <a:gd name="T57" fmla="*/ 23 h 867"/>
                  <a:gd name="T58" fmla="*/ 334 w 1385"/>
                  <a:gd name="T59" fmla="*/ 45 h 867"/>
                  <a:gd name="T60" fmla="*/ 363 w 1385"/>
                  <a:gd name="T61" fmla="*/ 73 h 867"/>
                  <a:gd name="T62" fmla="*/ 385 w 1385"/>
                  <a:gd name="T63" fmla="*/ 106 h 867"/>
                  <a:gd name="T64" fmla="*/ 393 w 1385"/>
                  <a:gd name="T65" fmla="*/ 127 h 867"/>
                  <a:gd name="T66" fmla="*/ 408 w 1385"/>
                  <a:gd name="T67" fmla="*/ 155 h 867"/>
                  <a:gd name="T68" fmla="*/ 454 w 1385"/>
                  <a:gd name="T69" fmla="*/ 210 h 867"/>
                  <a:gd name="T70" fmla="*/ 521 w 1385"/>
                  <a:gd name="T71" fmla="*/ 262 h 867"/>
                  <a:gd name="T72" fmla="*/ 608 w 1385"/>
                  <a:gd name="T73" fmla="*/ 310 h 867"/>
                  <a:gd name="T74" fmla="*/ 713 w 1385"/>
                  <a:gd name="T75" fmla="*/ 353 h 867"/>
                  <a:gd name="T76" fmla="*/ 835 w 1385"/>
                  <a:gd name="T77" fmla="*/ 392 h 867"/>
                  <a:gd name="T78" fmla="*/ 972 w 1385"/>
                  <a:gd name="T79" fmla="*/ 423 h 867"/>
                  <a:gd name="T80" fmla="*/ 1122 w 1385"/>
                  <a:gd name="T81" fmla="*/ 449 h 867"/>
                  <a:gd name="T82" fmla="*/ 1202 w 1385"/>
                  <a:gd name="T83" fmla="*/ 459 h 867"/>
                  <a:gd name="T84" fmla="*/ 1223 w 1385"/>
                  <a:gd name="T85" fmla="*/ 462 h 867"/>
                  <a:gd name="T86" fmla="*/ 1260 w 1385"/>
                  <a:gd name="T87" fmla="*/ 474 h 867"/>
                  <a:gd name="T88" fmla="*/ 1295 w 1385"/>
                  <a:gd name="T89" fmla="*/ 492 h 867"/>
                  <a:gd name="T90" fmla="*/ 1323 w 1385"/>
                  <a:gd name="T91" fmla="*/ 515 h 867"/>
                  <a:gd name="T92" fmla="*/ 1349 w 1385"/>
                  <a:gd name="T93" fmla="*/ 544 h 867"/>
                  <a:gd name="T94" fmla="*/ 1368 w 1385"/>
                  <a:gd name="T95" fmla="*/ 577 h 867"/>
                  <a:gd name="T96" fmla="*/ 1380 w 1385"/>
                  <a:gd name="T97" fmla="*/ 615 h 867"/>
                  <a:gd name="T98" fmla="*/ 1385 w 1385"/>
                  <a:gd name="T99" fmla="*/ 654 h 867"/>
                  <a:gd name="T100" fmla="*/ 1385 w 1385"/>
                  <a:gd name="T101" fmla="*/ 674 h 867"/>
                  <a:gd name="T102" fmla="*/ 1383 w 1385"/>
                  <a:gd name="T103" fmla="*/ 694 h 867"/>
                  <a:gd name="T104" fmla="*/ 1374 w 1385"/>
                  <a:gd name="T105" fmla="*/ 732 h 867"/>
                  <a:gd name="T106" fmla="*/ 1357 w 1385"/>
                  <a:gd name="T107" fmla="*/ 766 h 867"/>
                  <a:gd name="T108" fmla="*/ 1335 w 1385"/>
                  <a:gd name="T109" fmla="*/ 798 h 867"/>
                  <a:gd name="T110" fmla="*/ 1306 w 1385"/>
                  <a:gd name="T111" fmla="*/ 824 h 867"/>
                  <a:gd name="T112" fmla="*/ 1274 w 1385"/>
                  <a:gd name="T113" fmla="*/ 844 h 867"/>
                  <a:gd name="T114" fmla="*/ 1238 w 1385"/>
                  <a:gd name="T115" fmla="*/ 858 h 867"/>
                  <a:gd name="T116" fmla="*/ 1201 w 1385"/>
                  <a:gd name="T117" fmla="*/ 865 h 867"/>
                  <a:gd name="T118" fmla="*/ 1181 w 1385"/>
                  <a:gd name="T119" fmla="*/ 867 h 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85" h="867">
                    <a:moveTo>
                      <a:pt x="1181" y="867"/>
                    </a:moveTo>
                    <a:lnTo>
                      <a:pt x="1168" y="867"/>
                    </a:lnTo>
                    <a:lnTo>
                      <a:pt x="1156" y="865"/>
                    </a:lnTo>
                    <a:lnTo>
                      <a:pt x="1074" y="855"/>
                    </a:lnTo>
                    <a:lnTo>
                      <a:pt x="906" y="828"/>
                    </a:lnTo>
                    <a:lnTo>
                      <a:pt x="733" y="788"/>
                    </a:lnTo>
                    <a:lnTo>
                      <a:pt x="565" y="736"/>
                    </a:lnTo>
                    <a:lnTo>
                      <a:pt x="408" y="667"/>
                    </a:lnTo>
                    <a:lnTo>
                      <a:pt x="298" y="605"/>
                    </a:lnTo>
                    <a:lnTo>
                      <a:pt x="232" y="557"/>
                    </a:lnTo>
                    <a:lnTo>
                      <a:pt x="171" y="505"/>
                    </a:lnTo>
                    <a:lnTo>
                      <a:pt x="117" y="448"/>
                    </a:lnTo>
                    <a:lnTo>
                      <a:pt x="71" y="386"/>
                    </a:lnTo>
                    <a:lnTo>
                      <a:pt x="32" y="318"/>
                    </a:lnTo>
                    <a:lnTo>
                      <a:pt x="16" y="282"/>
                    </a:lnTo>
                    <a:lnTo>
                      <a:pt x="9" y="262"/>
                    </a:lnTo>
                    <a:lnTo>
                      <a:pt x="0" y="222"/>
                    </a:lnTo>
                    <a:lnTo>
                      <a:pt x="1" y="183"/>
                    </a:lnTo>
                    <a:lnTo>
                      <a:pt x="9" y="144"/>
                    </a:lnTo>
                    <a:lnTo>
                      <a:pt x="24" y="108"/>
                    </a:lnTo>
                    <a:lnTo>
                      <a:pt x="46" y="75"/>
                    </a:lnTo>
                    <a:lnTo>
                      <a:pt x="73" y="46"/>
                    </a:lnTo>
                    <a:lnTo>
                      <a:pt x="108" y="23"/>
                    </a:lnTo>
                    <a:lnTo>
                      <a:pt x="127" y="14"/>
                    </a:lnTo>
                    <a:lnTo>
                      <a:pt x="147" y="7"/>
                    </a:lnTo>
                    <a:lnTo>
                      <a:pt x="187" y="0"/>
                    </a:lnTo>
                    <a:lnTo>
                      <a:pt x="226" y="0"/>
                    </a:lnTo>
                    <a:lnTo>
                      <a:pt x="265" y="9"/>
                    </a:lnTo>
                    <a:lnTo>
                      <a:pt x="301" y="23"/>
                    </a:lnTo>
                    <a:lnTo>
                      <a:pt x="334" y="45"/>
                    </a:lnTo>
                    <a:lnTo>
                      <a:pt x="363" y="73"/>
                    </a:lnTo>
                    <a:lnTo>
                      <a:pt x="385" y="106"/>
                    </a:lnTo>
                    <a:lnTo>
                      <a:pt x="393" y="127"/>
                    </a:lnTo>
                    <a:lnTo>
                      <a:pt x="408" y="155"/>
                    </a:lnTo>
                    <a:lnTo>
                      <a:pt x="454" y="210"/>
                    </a:lnTo>
                    <a:lnTo>
                      <a:pt x="521" y="262"/>
                    </a:lnTo>
                    <a:lnTo>
                      <a:pt x="608" y="310"/>
                    </a:lnTo>
                    <a:lnTo>
                      <a:pt x="713" y="353"/>
                    </a:lnTo>
                    <a:lnTo>
                      <a:pt x="835" y="392"/>
                    </a:lnTo>
                    <a:lnTo>
                      <a:pt x="972" y="423"/>
                    </a:lnTo>
                    <a:lnTo>
                      <a:pt x="1122" y="449"/>
                    </a:lnTo>
                    <a:lnTo>
                      <a:pt x="1202" y="459"/>
                    </a:lnTo>
                    <a:lnTo>
                      <a:pt x="1223" y="462"/>
                    </a:lnTo>
                    <a:lnTo>
                      <a:pt x="1260" y="474"/>
                    </a:lnTo>
                    <a:lnTo>
                      <a:pt x="1295" y="492"/>
                    </a:lnTo>
                    <a:lnTo>
                      <a:pt x="1323" y="515"/>
                    </a:lnTo>
                    <a:lnTo>
                      <a:pt x="1349" y="544"/>
                    </a:lnTo>
                    <a:lnTo>
                      <a:pt x="1368" y="577"/>
                    </a:lnTo>
                    <a:lnTo>
                      <a:pt x="1380" y="615"/>
                    </a:lnTo>
                    <a:lnTo>
                      <a:pt x="1385" y="654"/>
                    </a:lnTo>
                    <a:lnTo>
                      <a:pt x="1385" y="674"/>
                    </a:lnTo>
                    <a:lnTo>
                      <a:pt x="1383" y="694"/>
                    </a:lnTo>
                    <a:lnTo>
                      <a:pt x="1374" y="732"/>
                    </a:lnTo>
                    <a:lnTo>
                      <a:pt x="1357" y="766"/>
                    </a:lnTo>
                    <a:lnTo>
                      <a:pt x="1335" y="798"/>
                    </a:lnTo>
                    <a:lnTo>
                      <a:pt x="1306" y="824"/>
                    </a:lnTo>
                    <a:lnTo>
                      <a:pt x="1274" y="844"/>
                    </a:lnTo>
                    <a:lnTo>
                      <a:pt x="1238" y="858"/>
                    </a:lnTo>
                    <a:lnTo>
                      <a:pt x="1201" y="865"/>
                    </a:lnTo>
                    <a:lnTo>
                      <a:pt x="1181" y="867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-1166" y="4975"/>
                <a:ext cx="532" cy="177"/>
              </a:xfrm>
              <a:custGeom>
                <a:avLst/>
                <a:gdLst>
                  <a:gd name="T0" fmla="*/ 591 w 1594"/>
                  <a:gd name="T1" fmla="*/ 530 h 530"/>
                  <a:gd name="T2" fmla="*/ 533 w 1594"/>
                  <a:gd name="T3" fmla="*/ 530 h 530"/>
                  <a:gd name="T4" fmla="*/ 418 w 1594"/>
                  <a:gd name="T5" fmla="*/ 524 h 530"/>
                  <a:gd name="T6" fmla="*/ 303 w 1594"/>
                  <a:gd name="T7" fmla="*/ 508 h 530"/>
                  <a:gd name="T8" fmla="*/ 190 w 1594"/>
                  <a:gd name="T9" fmla="*/ 484 h 530"/>
                  <a:gd name="T10" fmla="*/ 134 w 1594"/>
                  <a:gd name="T11" fmla="*/ 468 h 530"/>
                  <a:gd name="T12" fmla="*/ 115 w 1594"/>
                  <a:gd name="T13" fmla="*/ 461 h 530"/>
                  <a:gd name="T14" fmla="*/ 81 w 1594"/>
                  <a:gd name="T15" fmla="*/ 439 h 530"/>
                  <a:gd name="T16" fmla="*/ 52 w 1594"/>
                  <a:gd name="T17" fmla="*/ 413 h 530"/>
                  <a:gd name="T18" fmla="*/ 30 w 1594"/>
                  <a:gd name="T19" fmla="*/ 383 h 530"/>
                  <a:gd name="T20" fmla="*/ 13 w 1594"/>
                  <a:gd name="T21" fmla="*/ 348 h 530"/>
                  <a:gd name="T22" fmla="*/ 3 w 1594"/>
                  <a:gd name="T23" fmla="*/ 311 h 530"/>
                  <a:gd name="T24" fmla="*/ 0 w 1594"/>
                  <a:gd name="T25" fmla="*/ 272 h 530"/>
                  <a:gd name="T26" fmla="*/ 5 w 1594"/>
                  <a:gd name="T27" fmla="*/ 233 h 530"/>
                  <a:gd name="T28" fmla="*/ 10 w 1594"/>
                  <a:gd name="T29" fmla="*/ 213 h 530"/>
                  <a:gd name="T30" fmla="*/ 17 w 1594"/>
                  <a:gd name="T31" fmla="*/ 194 h 530"/>
                  <a:gd name="T32" fmla="*/ 38 w 1594"/>
                  <a:gd name="T33" fmla="*/ 160 h 530"/>
                  <a:gd name="T34" fmla="*/ 62 w 1594"/>
                  <a:gd name="T35" fmla="*/ 130 h 530"/>
                  <a:gd name="T36" fmla="*/ 92 w 1594"/>
                  <a:gd name="T37" fmla="*/ 105 h 530"/>
                  <a:gd name="T38" fmla="*/ 125 w 1594"/>
                  <a:gd name="T39" fmla="*/ 88 h 530"/>
                  <a:gd name="T40" fmla="*/ 163 w 1594"/>
                  <a:gd name="T41" fmla="*/ 76 h 530"/>
                  <a:gd name="T42" fmla="*/ 202 w 1594"/>
                  <a:gd name="T43" fmla="*/ 72 h 530"/>
                  <a:gd name="T44" fmla="*/ 241 w 1594"/>
                  <a:gd name="T45" fmla="*/ 75 h 530"/>
                  <a:gd name="T46" fmla="*/ 261 w 1594"/>
                  <a:gd name="T47" fmla="*/ 79 h 530"/>
                  <a:gd name="T48" fmla="*/ 329 w 1594"/>
                  <a:gd name="T49" fmla="*/ 92 h 530"/>
                  <a:gd name="T50" fmla="*/ 462 w 1594"/>
                  <a:gd name="T51" fmla="*/ 108 h 530"/>
                  <a:gd name="T52" fmla="*/ 598 w 1594"/>
                  <a:gd name="T53" fmla="*/ 117 h 530"/>
                  <a:gd name="T54" fmla="*/ 733 w 1594"/>
                  <a:gd name="T55" fmla="*/ 117 h 530"/>
                  <a:gd name="T56" fmla="*/ 867 w 1594"/>
                  <a:gd name="T57" fmla="*/ 107 h 530"/>
                  <a:gd name="T58" fmla="*/ 1001 w 1594"/>
                  <a:gd name="T59" fmla="*/ 89 h 530"/>
                  <a:gd name="T60" fmla="*/ 1135 w 1594"/>
                  <a:gd name="T61" fmla="*/ 63 h 530"/>
                  <a:gd name="T62" fmla="*/ 1266 w 1594"/>
                  <a:gd name="T63" fmla="*/ 30 h 530"/>
                  <a:gd name="T64" fmla="*/ 1331 w 1594"/>
                  <a:gd name="T65" fmla="*/ 9 h 530"/>
                  <a:gd name="T66" fmla="*/ 1351 w 1594"/>
                  <a:gd name="T67" fmla="*/ 4 h 530"/>
                  <a:gd name="T68" fmla="*/ 1391 w 1594"/>
                  <a:gd name="T69" fmla="*/ 0 h 530"/>
                  <a:gd name="T70" fmla="*/ 1432 w 1594"/>
                  <a:gd name="T71" fmla="*/ 4 h 530"/>
                  <a:gd name="T72" fmla="*/ 1469 w 1594"/>
                  <a:gd name="T73" fmla="*/ 16 h 530"/>
                  <a:gd name="T74" fmla="*/ 1504 w 1594"/>
                  <a:gd name="T75" fmla="*/ 35 h 530"/>
                  <a:gd name="T76" fmla="*/ 1534 w 1594"/>
                  <a:gd name="T77" fmla="*/ 59 h 530"/>
                  <a:gd name="T78" fmla="*/ 1560 w 1594"/>
                  <a:gd name="T79" fmla="*/ 91 h 530"/>
                  <a:gd name="T80" fmla="*/ 1579 w 1594"/>
                  <a:gd name="T81" fmla="*/ 125 h 530"/>
                  <a:gd name="T82" fmla="*/ 1586 w 1594"/>
                  <a:gd name="T83" fmla="*/ 145 h 530"/>
                  <a:gd name="T84" fmla="*/ 1592 w 1594"/>
                  <a:gd name="T85" fmla="*/ 166 h 530"/>
                  <a:gd name="T86" fmla="*/ 1594 w 1594"/>
                  <a:gd name="T87" fmla="*/ 207 h 530"/>
                  <a:gd name="T88" fmla="*/ 1590 w 1594"/>
                  <a:gd name="T89" fmla="*/ 246 h 530"/>
                  <a:gd name="T90" fmla="*/ 1579 w 1594"/>
                  <a:gd name="T91" fmla="*/ 284 h 530"/>
                  <a:gd name="T92" fmla="*/ 1560 w 1594"/>
                  <a:gd name="T93" fmla="*/ 318 h 530"/>
                  <a:gd name="T94" fmla="*/ 1535 w 1594"/>
                  <a:gd name="T95" fmla="*/ 348 h 530"/>
                  <a:gd name="T96" fmla="*/ 1505 w 1594"/>
                  <a:gd name="T97" fmla="*/ 374 h 530"/>
                  <a:gd name="T98" fmla="*/ 1469 w 1594"/>
                  <a:gd name="T99" fmla="*/ 395 h 530"/>
                  <a:gd name="T100" fmla="*/ 1449 w 1594"/>
                  <a:gd name="T101" fmla="*/ 400 h 530"/>
                  <a:gd name="T102" fmla="*/ 1344 w 1594"/>
                  <a:gd name="T103" fmla="*/ 431 h 530"/>
                  <a:gd name="T104" fmla="*/ 1131 w 1594"/>
                  <a:gd name="T105" fmla="*/ 477 h 530"/>
                  <a:gd name="T106" fmla="*/ 916 w 1594"/>
                  <a:gd name="T107" fmla="*/ 510 h 530"/>
                  <a:gd name="T108" fmla="*/ 699 w 1594"/>
                  <a:gd name="T109" fmla="*/ 527 h 530"/>
                  <a:gd name="T110" fmla="*/ 591 w 1594"/>
                  <a:gd name="T111" fmla="*/ 53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94" h="530">
                    <a:moveTo>
                      <a:pt x="591" y="530"/>
                    </a:moveTo>
                    <a:lnTo>
                      <a:pt x="533" y="530"/>
                    </a:lnTo>
                    <a:lnTo>
                      <a:pt x="418" y="524"/>
                    </a:lnTo>
                    <a:lnTo>
                      <a:pt x="303" y="508"/>
                    </a:lnTo>
                    <a:lnTo>
                      <a:pt x="190" y="484"/>
                    </a:lnTo>
                    <a:lnTo>
                      <a:pt x="134" y="468"/>
                    </a:lnTo>
                    <a:lnTo>
                      <a:pt x="115" y="461"/>
                    </a:lnTo>
                    <a:lnTo>
                      <a:pt x="81" y="439"/>
                    </a:lnTo>
                    <a:lnTo>
                      <a:pt x="52" y="413"/>
                    </a:lnTo>
                    <a:lnTo>
                      <a:pt x="30" y="383"/>
                    </a:lnTo>
                    <a:lnTo>
                      <a:pt x="13" y="348"/>
                    </a:lnTo>
                    <a:lnTo>
                      <a:pt x="3" y="311"/>
                    </a:lnTo>
                    <a:lnTo>
                      <a:pt x="0" y="272"/>
                    </a:lnTo>
                    <a:lnTo>
                      <a:pt x="5" y="233"/>
                    </a:lnTo>
                    <a:lnTo>
                      <a:pt x="10" y="213"/>
                    </a:lnTo>
                    <a:lnTo>
                      <a:pt x="17" y="194"/>
                    </a:lnTo>
                    <a:lnTo>
                      <a:pt x="38" y="160"/>
                    </a:lnTo>
                    <a:lnTo>
                      <a:pt x="62" y="130"/>
                    </a:lnTo>
                    <a:lnTo>
                      <a:pt x="92" y="105"/>
                    </a:lnTo>
                    <a:lnTo>
                      <a:pt x="125" y="88"/>
                    </a:lnTo>
                    <a:lnTo>
                      <a:pt x="163" y="76"/>
                    </a:lnTo>
                    <a:lnTo>
                      <a:pt x="202" y="72"/>
                    </a:lnTo>
                    <a:lnTo>
                      <a:pt x="241" y="75"/>
                    </a:lnTo>
                    <a:lnTo>
                      <a:pt x="261" y="79"/>
                    </a:lnTo>
                    <a:lnTo>
                      <a:pt x="329" y="92"/>
                    </a:lnTo>
                    <a:lnTo>
                      <a:pt x="462" y="108"/>
                    </a:lnTo>
                    <a:lnTo>
                      <a:pt x="598" y="117"/>
                    </a:lnTo>
                    <a:lnTo>
                      <a:pt x="733" y="117"/>
                    </a:lnTo>
                    <a:lnTo>
                      <a:pt x="867" y="107"/>
                    </a:lnTo>
                    <a:lnTo>
                      <a:pt x="1001" y="89"/>
                    </a:lnTo>
                    <a:lnTo>
                      <a:pt x="1135" y="63"/>
                    </a:lnTo>
                    <a:lnTo>
                      <a:pt x="1266" y="30"/>
                    </a:lnTo>
                    <a:lnTo>
                      <a:pt x="1331" y="9"/>
                    </a:lnTo>
                    <a:lnTo>
                      <a:pt x="1351" y="4"/>
                    </a:lnTo>
                    <a:lnTo>
                      <a:pt x="1391" y="0"/>
                    </a:lnTo>
                    <a:lnTo>
                      <a:pt x="1432" y="4"/>
                    </a:lnTo>
                    <a:lnTo>
                      <a:pt x="1469" y="16"/>
                    </a:lnTo>
                    <a:lnTo>
                      <a:pt x="1504" y="35"/>
                    </a:lnTo>
                    <a:lnTo>
                      <a:pt x="1534" y="59"/>
                    </a:lnTo>
                    <a:lnTo>
                      <a:pt x="1560" y="91"/>
                    </a:lnTo>
                    <a:lnTo>
                      <a:pt x="1579" y="125"/>
                    </a:lnTo>
                    <a:lnTo>
                      <a:pt x="1586" y="145"/>
                    </a:lnTo>
                    <a:lnTo>
                      <a:pt x="1592" y="166"/>
                    </a:lnTo>
                    <a:lnTo>
                      <a:pt x="1594" y="207"/>
                    </a:lnTo>
                    <a:lnTo>
                      <a:pt x="1590" y="246"/>
                    </a:lnTo>
                    <a:lnTo>
                      <a:pt x="1579" y="284"/>
                    </a:lnTo>
                    <a:lnTo>
                      <a:pt x="1560" y="318"/>
                    </a:lnTo>
                    <a:lnTo>
                      <a:pt x="1535" y="348"/>
                    </a:lnTo>
                    <a:lnTo>
                      <a:pt x="1505" y="374"/>
                    </a:lnTo>
                    <a:lnTo>
                      <a:pt x="1469" y="395"/>
                    </a:lnTo>
                    <a:lnTo>
                      <a:pt x="1449" y="400"/>
                    </a:lnTo>
                    <a:lnTo>
                      <a:pt x="1344" y="431"/>
                    </a:lnTo>
                    <a:lnTo>
                      <a:pt x="1131" y="477"/>
                    </a:lnTo>
                    <a:lnTo>
                      <a:pt x="916" y="510"/>
                    </a:lnTo>
                    <a:lnTo>
                      <a:pt x="699" y="527"/>
                    </a:lnTo>
                    <a:lnTo>
                      <a:pt x="591" y="530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-896" y="5038"/>
                <a:ext cx="546" cy="352"/>
              </a:xfrm>
              <a:custGeom>
                <a:avLst/>
                <a:gdLst>
                  <a:gd name="T0" fmla="*/ 205 w 1637"/>
                  <a:gd name="T1" fmla="*/ 1056 h 1056"/>
                  <a:gd name="T2" fmla="*/ 168 w 1637"/>
                  <a:gd name="T3" fmla="*/ 1053 h 1056"/>
                  <a:gd name="T4" fmla="*/ 100 w 1637"/>
                  <a:gd name="T5" fmla="*/ 1028 h 1056"/>
                  <a:gd name="T6" fmla="*/ 47 w 1637"/>
                  <a:gd name="T7" fmla="*/ 981 h 1056"/>
                  <a:gd name="T8" fmla="*/ 11 w 1637"/>
                  <a:gd name="T9" fmla="*/ 919 h 1056"/>
                  <a:gd name="T10" fmla="*/ 4 w 1637"/>
                  <a:gd name="T11" fmla="*/ 881 h 1056"/>
                  <a:gd name="T12" fmla="*/ 0 w 1637"/>
                  <a:gd name="T13" fmla="*/ 844 h 1056"/>
                  <a:gd name="T14" fmla="*/ 15 w 1637"/>
                  <a:gd name="T15" fmla="*/ 773 h 1056"/>
                  <a:gd name="T16" fmla="*/ 53 w 1637"/>
                  <a:gd name="T17" fmla="*/ 714 h 1056"/>
                  <a:gd name="T18" fmla="*/ 109 w 1637"/>
                  <a:gd name="T19" fmla="*/ 670 h 1056"/>
                  <a:gd name="T20" fmla="*/ 145 w 1637"/>
                  <a:gd name="T21" fmla="*/ 655 h 1056"/>
                  <a:gd name="T22" fmla="*/ 263 w 1637"/>
                  <a:gd name="T23" fmla="*/ 605 h 1056"/>
                  <a:gd name="T24" fmla="*/ 495 w 1637"/>
                  <a:gd name="T25" fmla="*/ 495 h 1056"/>
                  <a:gd name="T26" fmla="*/ 724 w 1637"/>
                  <a:gd name="T27" fmla="*/ 377 h 1056"/>
                  <a:gd name="T28" fmla="*/ 947 w 1637"/>
                  <a:gd name="T29" fmla="*/ 249 h 1056"/>
                  <a:gd name="T30" fmla="*/ 1057 w 1637"/>
                  <a:gd name="T31" fmla="*/ 182 h 1056"/>
                  <a:gd name="T32" fmla="*/ 1234 w 1637"/>
                  <a:gd name="T33" fmla="*/ 78 h 1056"/>
                  <a:gd name="T34" fmla="*/ 1333 w 1637"/>
                  <a:gd name="T35" fmla="*/ 25 h 1056"/>
                  <a:gd name="T36" fmla="*/ 1359 w 1637"/>
                  <a:gd name="T37" fmla="*/ 12 h 1056"/>
                  <a:gd name="T38" fmla="*/ 1412 w 1637"/>
                  <a:gd name="T39" fmla="*/ 0 h 1056"/>
                  <a:gd name="T40" fmla="*/ 1467 w 1637"/>
                  <a:gd name="T41" fmla="*/ 2 h 1056"/>
                  <a:gd name="T42" fmla="*/ 1520 w 1637"/>
                  <a:gd name="T43" fmla="*/ 19 h 1056"/>
                  <a:gd name="T44" fmla="*/ 1545 w 1637"/>
                  <a:gd name="T45" fmla="*/ 33 h 1056"/>
                  <a:gd name="T46" fmla="*/ 1568 w 1637"/>
                  <a:gd name="T47" fmla="*/ 49 h 1056"/>
                  <a:gd name="T48" fmla="*/ 1604 w 1637"/>
                  <a:gd name="T49" fmla="*/ 91 h 1056"/>
                  <a:gd name="T50" fmla="*/ 1627 w 1637"/>
                  <a:gd name="T51" fmla="*/ 140 h 1056"/>
                  <a:gd name="T52" fmla="*/ 1637 w 1637"/>
                  <a:gd name="T53" fmla="*/ 194 h 1056"/>
                  <a:gd name="T54" fmla="*/ 1636 w 1637"/>
                  <a:gd name="T55" fmla="*/ 223 h 1056"/>
                  <a:gd name="T56" fmla="*/ 1633 w 1637"/>
                  <a:gd name="T57" fmla="*/ 251 h 1056"/>
                  <a:gd name="T58" fmla="*/ 1612 w 1637"/>
                  <a:gd name="T59" fmla="*/ 303 h 1056"/>
                  <a:gd name="T60" fmla="*/ 1579 w 1637"/>
                  <a:gd name="T61" fmla="*/ 346 h 1056"/>
                  <a:gd name="T62" fmla="*/ 1536 w 1637"/>
                  <a:gd name="T63" fmla="*/ 380 h 1056"/>
                  <a:gd name="T64" fmla="*/ 1510 w 1637"/>
                  <a:gd name="T65" fmla="*/ 392 h 1056"/>
                  <a:gd name="T66" fmla="*/ 1422 w 1637"/>
                  <a:gd name="T67" fmla="*/ 439 h 1056"/>
                  <a:gd name="T68" fmla="*/ 1264 w 1637"/>
                  <a:gd name="T69" fmla="*/ 533 h 1056"/>
                  <a:gd name="T70" fmla="*/ 1144 w 1637"/>
                  <a:gd name="T71" fmla="*/ 608 h 1056"/>
                  <a:gd name="T72" fmla="*/ 901 w 1637"/>
                  <a:gd name="T73" fmla="*/ 746 h 1056"/>
                  <a:gd name="T74" fmla="*/ 652 w 1637"/>
                  <a:gd name="T75" fmla="*/ 874 h 1056"/>
                  <a:gd name="T76" fmla="*/ 396 w 1637"/>
                  <a:gd name="T77" fmla="*/ 991 h 1056"/>
                  <a:gd name="T78" fmla="*/ 266 w 1637"/>
                  <a:gd name="T79" fmla="*/ 1044 h 1056"/>
                  <a:gd name="T80" fmla="*/ 237 w 1637"/>
                  <a:gd name="T81" fmla="*/ 1053 h 1056"/>
                  <a:gd name="T82" fmla="*/ 205 w 1637"/>
                  <a:gd name="T83" fmla="*/ 1056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37" h="1056">
                    <a:moveTo>
                      <a:pt x="205" y="1056"/>
                    </a:moveTo>
                    <a:lnTo>
                      <a:pt x="168" y="1053"/>
                    </a:lnTo>
                    <a:lnTo>
                      <a:pt x="100" y="1028"/>
                    </a:lnTo>
                    <a:lnTo>
                      <a:pt x="47" y="981"/>
                    </a:lnTo>
                    <a:lnTo>
                      <a:pt x="11" y="919"/>
                    </a:lnTo>
                    <a:lnTo>
                      <a:pt x="4" y="881"/>
                    </a:lnTo>
                    <a:lnTo>
                      <a:pt x="0" y="844"/>
                    </a:lnTo>
                    <a:lnTo>
                      <a:pt x="15" y="773"/>
                    </a:lnTo>
                    <a:lnTo>
                      <a:pt x="53" y="714"/>
                    </a:lnTo>
                    <a:lnTo>
                      <a:pt x="109" y="670"/>
                    </a:lnTo>
                    <a:lnTo>
                      <a:pt x="145" y="655"/>
                    </a:lnTo>
                    <a:lnTo>
                      <a:pt x="263" y="605"/>
                    </a:lnTo>
                    <a:lnTo>
                      <a:pt x="495" y="495"/>
                    </a:lnTo>
                    <a:lnTo>
                      <a:pt x="724" y="377"/>
                    </a:lnTo>
                    <a:lnTo>
                      <a:pt x="947" y="249"/>
                    </a:lnTo>
                    <a:lnTo>
                      <a:pt x="1057" y="182"/>
                    </a:lnTo>
                    <a:lnTo>
                      <a:pt x="1234" y="78"/>
                    </a:lnTo>
                    <a:lnTo>
                      <a:pt x="1333" y="25"/>
                    </a:lnTo>
                    <a:lnTo>
                      <a:pt x="1359" y="12"/>
                    </a:lnTo>
                    <a:lnTo>
                      <a:pt x="1412" y="0"/>
                    </a:lnTo>
                    <a:lnTo>
                      <a:pt x="1467" y="2"/>
                    </a:lnTo>
                    <a:lnTo>
                      <a:pt x="1520" y="19"/>
                    </a:lnTo>
                    <a:lnTo>
                      <a:pt x="1545" y="33"/>
                    </a:lnTo>
                    <a:lnTo>
                      <a:pt x="1568" y="49"/>
                    </a:lnTo>
                    <a:lnTo>
                      <a:pt x="1604" y="91"/>
                    </a:lnTo>
                    <a:lnTo>
                      <a:pt x="1627" y="140"/>
                    </a:lnTo>
                    <a:lnTo>
                      <a:pt x="1637" y="194"/>
                    </a:lnTo>
                    <a:lnTo>
                      <a:pt x="1636" y="223"/>
                    </a:lnTo>
                    <a:lnTo>
                      <a:pt x="1633" y="251"/>
                    </a:lnTo>
                    <a:lnTo>
                      <a:pt x="1612" y="303"/>
                    </a:lnTo>
                    <a:lnTo>
                      <a:pt x="1579" y="346"/>
                    </a:lnTo>
                    <a:lnTo>
                      <a:pt x="1536" y="380"/>
                    </a:lnTo>
                    <a:lnTo>
                      <a:pt x="1510" y="392"/>
                    </a:lnTo>
                    <a:lnTo>
                      <a:pt x="1422" y="439"/>
                    </a:lnTo>
                    <a:lnTo>
                      <a:pt x="1264" y="533"/>
                    </a:lnTo>
                    <a:lnTo>
                      <a:pt x="1144" y="608"/>
                    </a:lnTo>
                    <a:lnTo>
                      <a:pt x="901" y="746"/>
                    </a:lnTo>
                    <a:lnTo>
                      <a:pt x="652" y="874"/>
                    </a:lnTo>
                    <a:lnTo>
                      <a:pt x="396" y="991"/>
                    </a:lnTo>
                    <a:lnTo>
                      <a:pt x="266" y="1044"/>
                    </a:lnTo>
                    <a:lnTo>
                      <a:pt x="237" y="1053"/>
                    </a:lnTo>
                    <a:lnTo>
                      <a:pt x="205" y="1056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499" y="4210"/>
                <a:ext cx="1083" cy="635"/>
              </a:xfrm>
              <a:custGeom>
                <a:avLst/>
                <a:gdLst>
                  <a:gd name="T0" fmla="*/ 2409 w 3249"/>
                  <a:gd name="T1" fmla="*/ 1906 h 1906"/>
                  <a:gd name="T2" fmla="*/ 2290 w 3249"/>
                  <a:gd name="T3" fmla="*/ 1878 h 1906"/>
                  <a:gd name="T4" fmla="*/ 2065 w 3249"/>
                  <a:gd name="T5" fmla="*/ 1776 h 1906"/>
                  <a:gd name="T6" fmla="*/ 1551 w 3249"/>
                  <a:gd name="T7" fmla="*/ 1459 h 1906"/>
                  <a:gd name="T8" fmla="*/ 868 w 3249"/>
                  <a:gd name="T9" fmla="*/ 972 h 1906"/>
                  <a:gd name="T10" fmla="*/ 79 w 3249"/>
                  <a:gd name="T11" fmla="*/ 366 h 1906"/>
                  <a:gd name="T12" fmla="*/ 27 w 3249"/>
                  <a:gd name="T13" fmla="*/ 306 h 1906"/>
                  <a:gd name="T14" fmla="*/ 0 w 3249"/>
                  <a:gd name="T15" fmla="*/ 203 h 1906"/>
                  <a:gd name="T16" fmla="*/ 8 w 3249"/>
                  <a:gd name="T17" fmla="*/ 150 h 1906"/>
                  <a:gd name="T18" fmla="*/ 62 w 3249"/>
                  <a:gd name="T19" fmla="*/ 59 h 1906"/>
                  <a:gd name="T20" fmla="*/ 129 w 3249"/>
                  <a:gd name="T21" fmla="*/ 15 h 1906"/>
                  <a:gd name="T22" fmla="*/ 209 w 3249"/>
                  <a:gd name="T23" fmla="*/ 0 h 1906"/>
                  <a:gd name="T24" fmla="*/ 309 w 3249"/>
                  <a:gd name="T25" fmla="*/ 29 h 1906"/>
                  <a:gd name="T26" fmla="*/ 629 w 3249"/>
                  <a:gd name="T27" fmla="*/ 277 h 1906"/>
                  <a:gd name="T28" fmla="*/ 1791 w 3249"/>
                  <a:gd name="T29" fmla="*/ 1125 h 1906"/>
                  <a:gd name="T30" fmla="*/ 2297 w 3249"/>
                  <a:gd name="T31" fmla="*/ 1442 h 1906"/>
                  <a:gd name="T32" fmla="*/ 2422 w 3249"/>
                  <a:gd name="T33" fmla="*/ 1416 h 1906"/>
                  <a:gd name="T34" fmla="*/ 2713 w 3249"/>
                  <a:gd name="T35" fmla="*/ 1203 h 1906"/>
                  <a:gd name="T36" fmla="*/ 2897 w 3249"/>
                  <a:gd name="T37" fmla="*/ 1115 h 1906"/>
                  <a:gd name="T38" fmla="*/ 3031 w 3249"/>
                  <a:gd name="T39" fmla="*/ 1088 h 1906"/>
                  <a:gd name="T40" fmla="*/ 3092 w 3249"/>
                  <a:gd name="T41" fmla="*/ 1092 h 1906"/>
                  <a:gd name="T42" fmla="*/ 3165 w 3249"/>
                  <a:gd name="T43" fmla="*/ 1125 h 1906"/>
                  <a:gd name="T44" fmla="*/ 3195 w 3249"/>
                  <a:gd name="T45" fmla="*/ 1152 h 1906"/>
                  <a:gd name="T46" fmla="*/ 3236 w 3249"/>
                  <a:gd name="T47" fmla="*/ 1222 h 1906"/>
                  <a:gd name="T48" fmla="*/ 3247 w 3249"/>
                  <a:gd name="T49" fmla="*/ 1281 h 1906"/>
                  <a:gd name="T50" fmla="*/ 3243 w 3249"/>
                  <a:gd name="T51" fmla="*/ 1341 h 1906"/>
                  <a:gd name="T52" fmla="*/ 3208 w 3249"/>
                  <a:gd name="T53" fmla="*/ 1413 h 1906"/>
                  <a:gd name="T54" fmla="*/ 3181 w 3249"/>
                  <a:gd name="T55" fmla="*/ 1443 h 1906"/>
                  <a:gd name="T56" fmla="*/ 3113 w 3249"/>
                  <a:gd name="T57" fmla="*/ 1485 h 1906"/>
                  <a:gd name="T58" fmla="*/ 3054 w 3249"/>
                  <a:gd name="T59" fmla="*/ 1497 h 1906"/>
                  <a:gd name="T60" fmla="*/ 2851 w 3249"/>
                  <a:gd name="T61" fmla="*/ 1602 h 1906"/>
                  <a:gd name="T62" fmla="*/ 2614 w 3249"/>
                  <a:gd name="T63" fmla="*/ 1790 h 1906"/>
                  <a:gd name="T64" fmla="*/ 2546 w 3249"/>
                  <a:gd name="T65" fmla="*/ 1860 h 1906"/>
                  <a:gd name="T66" fmla="*/ 2477 w 3249"/>
                  <a:gd name="T67" fmla="*/ 1897 h 1906"/>
                  <a:gd name="T68" fmla="*/ 2416 w 3249"/>
                  <a:gd name="T69" fmla="*/ 1906 h 1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49" h="1906">
                    <a:moveTo>
                      <a:pt x="2416" y="1906"/>
                    </a:moveTo>
                    <a:lnTo>
                      <a:pt x="2409" y="1906"/>
                    </a:lnTo>
                    <a:lnTo>
                      <a:pt x="2375" y="1903"/>
                    </a:lnTo>
                    <a:lnTo>
                      <a:pt x="2290" y="1878"/>
                    </a:lnTo>
                    <a:lnTo>
                      <a:pt x="2186" y="1837"/>
                    </a:lnTo>
                    <a:lnTo>
                      <a:pt x="2065" y="1776"/>
                    </a:lnTo>
                    <a:lnTo>
                      <a:pt x="1862" y="1659"/>
                    </a:lnTo>
                    <a:lnTo>
                      <a:pt x="1551" y="1459"/>
                    </a:lnTo>
                    <a:lnTo>
                      <a:pt x="1214" y="1224"/>
                    </a:lnTo>
                    <a:lnTo>
                      <a:pt x="868" y="972"/>
                    </a:lnTo>
                    <a:lnTo>
                      <a:pt x="367" y="592"/>
                    </a:lnTo>
                    <a:lnTo>
                      <a:pt x="79" y="366"/>
                    </a:lnTo>
                    <a:lnTo>
                      <a:pt x="59" y="349"/>
                    </a:lnTo>
                    <a:lnTo>
                      <a:pt x="27" y="306"/>
                    </a:lnTo>
                    <a:lnTo>
                      <a:pt x="7" y="257"/>
                    </a:lnTo>
                    <a:lnTo>
                      <a:pt x="0" y="203"/>
                    </a:lnTo>
                    <a:lnTo>
                      <a:pt x="3" y="176"/>
                    </a:lnTo>
                    <a:lnTo>
                      <a:pt x="8" y="150"/>
                    </a:lnTo>
                    <a:lnTo>
                      <a:pt x="29" y="101"/>
                    </a:lnTo>
                    <a:lnTo>
                      <a:pt x="62" y="59"/>
                    </a:lnTo>
                    <a:lnTo>
                      <a:pt x="105" y="26"/>
                    </a:lnTo>
                    <a:lnTo>
                      <a:pt x="129" y="15"/>
                    </a:lnTo>
                    <a:lnTo>
                      <a:pt x="155" y="6"/>
                    </a:lnTo>
                    <a:lnTo>
                      <a:pt x="209" y="0"/>
                    </a:lnTo>
                    <a:lnTo>
                      <a:pt x="260" y="8"/>
                    </a:lnTo>
                    <a:lnTo>
                      <a:pt x="309" y="29"/>
                    </a:lnTo>
                    <a:lnTo>
                      <a:pt x="332" y="45"/>
                    </a:lnTo>
                    <a:lnTo>
                      <a:pt x="629" y="277"/>
                    </a:lnTo>
                    <a:lnTo>
                      <a:pt x="1235" y="732"/>
                    </a:lnTo>
                    <a:lnTo>
                      <a:pt x="1791" y="1125"/>
                    </a:lnTo>
                    <a:lnTo>
                      <a:pt x="2125" y="1343"/>
                    </a:lnTo>
                    <a:lnTo>
                      <a:pt x="2297" y="1442"/>
                    </a:lnTo>
                    <a:lnTo>
                      <a:pt x="2360" y="1472"/>
                    </a:lnTo>
                    <a:lnTo>
                      <a:pt x="2422" y="1416"/>
                    </a:lnTo>
                    <a:lnTo>
                      <a:pt x="2579" y="1291"/>
                    </a:lnTo>
                    <a:lnTo>
                      <a:pt x="2713" y="1203"/>
                    </a:lnTo>
                    <a:lnTo>
                      <a:pt x="2805" y="1152"/>
                    </a:lnTo>
                    <a:lnTo>
                      <a:pt x="2897" y="1115"/>
                    </a:lnTo>
                    <a:lnTo>
                      <a:pt x="2988" y="1092"/>
                    </a:lnTo>
                    <a:lnTo>
                      <a:pt x="3031" y="1088"/>
                    </a:lnTo>
                    <a:lnTo>
                      <a:pt x="3051" y="1086"/>
                    </a:lnTo>
                    <a:lnTo>
                      <a:pt x="3092" y="1092"/>
                    </a:lnTo>
                    <a:lnTo>
                      <a:pt x="3129" y="1105"/>
                    </a:lnTo>
                    <a:lnTo>
                      <a:pt x="3165" y="1125"/>
                    </a:lnTo>
                    <a:lnTo>
                      <a:pt x="3181" y="1138"/>
                    </a:lnTo>
                    <a:lnTo>
                      <a:pt x="3195" y="1152"/>
                    </a:lnTo>
                    <a:lnTo>
                      <a:pt x="3218" y="1184"/>
                    </a:lnTo>
                    <a:lnTo>
                      <a:pt x="3236" y="1222"/>
                    </a:lnTo>
                    <a:lnTo>
                      <a:pt x="3246" y="1260"/>
                    </a:lnTo>
                    <a:lnTo>
                      <a:pt x="3247" y="1281"/>
                    </a:lnTo>
                    <a:lnTo>
                      <a:pt x="3249" y="1301"/>
                    </a:lnTo>
                    <a:lnTo>
                      <a:pt x="3243" y="1341"/>
                    </a:lnTo>
                    <a:lnTo>
                      <a:pt x="3229" y="1379"/>
                    </a:lnTo>
                    <a:lnTo>
                      <a:pt x="3208" y="1413"/>
                    </a:lnTo>
                    <a:lnTo>
                      <a:pt x="3195" y="1429"/>
                    </a:lnTo>
                    <a:lnTo>
                      <a:pt x="3181" y="1443"/>
                    </a:lnTo>
                    <a:lnTo>
                      <a:pt x="3149" y="1468"/>
                    </a:lnTo>
                    <a:lnTo>
                      <a:pt x="3113" y="1485"/>
                    </a:lnTo>
                    <a:lnTo>
                      <a:pt x="3074" y="1495"/>
                    </a:lnTo>
                    <a:lnTo>
                      <a:pt x="3054" y="1497"/>
                    </a:lnTo>
                    <a:lnTo>
                      <a:pt x="2985" y="1527"/>
                    </a:lnTo>
                    <a:lnTo>
                      <a:pt x="2851" y="1602"/>
                    </a:lnTo>
                    <a:lnTo>
                      <a:pt x="2727" y="1690"/>
                    </a:lnTo>
                    <a:lnTo>
                      <a:pt x="2614" y="1790"/>
                    </a:lnTo>
                    <a:lnTo>
                      <a:pt x="2562" y="1845"/>
                    </a:lnTo>
                    <a:lnTo>
                      <a:pt x="2546" y="1860"/>
                    </a:lnTo>
                    <a:lnTo>
                      <a:pt x="2513" y="1881"/>
                    </a:lnTo>
                    <a:lnTo>
                      <a:pt x="2477" y="1897"/>
                    </a:lnTo>
                    <a:lnTo>
                      <a:pt x="2436" y="1904"/>
                    </a:lnTo>
                    <a:lnTo>
                      <a:pt x="2416" y="1906"/>
                    </a:lnTo>
                    <a:close/>
                  </a:path>
                </a:pathLst>
              </a:custGeom>
              <a:solidFill>
                <a:srgbClr val="2C2F38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2236" y="4709"/>
                <a:ext cx="345" cy="272"/>
              </a:xfrm>
              <a:custGeom>
                <a:avLst/>
                <a:gdLst>
                  <a:gd name="T0" fmla="*/ 831 w 1035"/>
                  <a:gd name="T1" fmla="*/ 818 h 818"/>
                  <a:gd name="T2" fmla="*/ 806 w 1035"/>
                  <a:gd name="T3" fmla="*/ 816 h 818"/>
                  <a:gd name="T4" fmla="*/ 783 w 1035"/>
                  <a:gd name="T5" fmla="*/ 812 h 818"/>
                  <a:gd name="T6" fmla="*/ 727 w 1035"/>
                  <a:gd name="T7" fmla="*/ 796 h 818"/>
                  <a:gd name="T8" fmla="*/ 619 w 1035"/>
                  <a:gd name="T9" fmla="*/ 759 h 818"/>
                  <a:gd name="T10" fmla="*/ 515 w 1035"/>
                  <a:gd name="T11" fmla="*/ 713 h 818"/>
                  <a:gd name="T12" fmla="*/ 415 w 1035"/>
                  <a:gd name="T13" fmla="*/ 658 h 818"/>
                  <a:gd name="T14" fmla="*/ 320 w 1035"/>
                  <a:gd name="T15" fmla="*/ 594 h 818"/>
                  <a:gd name="T16" fmla="*/ 230 w 1035"/>
                  <a:gd name="T17" fmla="*/ 525 h 818"/>
                  <a:gd name="T18" fmla="*/ 147 w 1035"/>
                  <a:gd name="T19" fmla="*/ 448 h 818"/>
                  <a:gd name="T20" fmla="*/ 70 w 1035"/>
                  <a:gd name="T21" fmla="*/ 363 h 818"/>
                  <a:gd name="T22" fmla="*/ 34 w 1035"/>
                  <a:gd name="T23" fmla="*/ 318 h 818"/>
                  <a:gd name="T24" fmla="*/ 20 w 1035"/>
                  <a:gd name="T25" fmla="*/ 293 h 818"/>
                  <a:gd name="T26" fmla="*/ 3 w 1035"/>
                  <a:gd name="T27" fmla="*/ 243 h 818"/>
                  <a:gd name="T28" fmla="*/ 0 w 1035"/>
                  <a:gd name="T29" fmla="*/ 191 h 818"/>
                  <a:gd name="T30" fmla="*/ 10 w 1035"/>
                  <a:gd name="T31" fmla="*/ 138 h 818"/>
                  <a:gd name="T32" fmla="*/ 21 w 1035"/>
                  <a:gd name="T33" fmla="*/ 113 h 818"/>
                  <a:gd name="T34" fmla="*/ 34 w 1035"/>
                  <a:gd name="T35" fmla="*/ 89 h 818"/>
                  <a:gd name="T36" fmla="*/ 69 w 1035"/>
                  <a:gd name="T37" fmla="*/ 50 h 818"/>
                  <a:gd name="T38" fmla="*/ 114 w 1035"/>
                  <a:gd name="T39" fmla="*/ 20 h 818"/>
                  <a:gd name="T40" fmla="*/ 164 w 1035"/>
                  <a:gd name="T41" fmla="*/ 3 h 818"/>
                  <a:gd name="T42" fmla="*/ 191 w 1035"/>
                  <a:gd name="T43" fmla="*/ 0 h 818"/>
                  <a:gd name="T44" fmla="*/ 219 w 1035"/>
                  <a:gd name="T45" fmla="*/ 0 h 818"/>
                  <a:gd name="T46" fmla="*/ 271 w 1035"/>
                  <a:gd name="T47" fmla="*/ 10 h 818"/>
                  <a:gd name="T48" fmla="*/ 318 w 1035"/>
                  <a:gd name="T49" fmla="*/ 33 h 818"/>
                  <a:gd name="T50" fmla="*/ 358 w 1035"/>
                  <a:gd name="T51" fmla="*/ 69 h 818"/>
                  <a:gd name="T52" fmla="*/ 374 w 1035"/>
                  <a:gd name="T53" fmla="*/ 90 h 818"/>
                  <a:gd name="T54" fmla="*/ 425 w 1035"/>
                  <a:gd name="T55" fmla="*/ 148 h 818"/>
                  <a:gd name="T56" fmla="*/ 538 w 1035"/>
                  <a:gd name="T57" fmla="*/ 249 h 818"/>
                  <a:gd name="T58" fmla="*/ 667 w 1035"/>
                  <a:gd name="T59" fmla="*/ 331 h 818"/>
                  <a:gd name="T60" fmla="*/ 805 w 1035"/>
                  <a:gd name="T61" fmla="*/ 393 h 818"/>
                  <a:gd name="T62" fmla="*/ 878 w 1035"/>
                  <a:gd name="T63" fmla="*/ 414 h 818"/>
                  <a:gd name="T64" fmla="*/ 897 w 1035"/>
                  <a:gd name="T65" fmla="*/ 419 h 818"/>
                  <a:gd name="T66" fmla="*/ 932 w 1035"/>
                  <a:gd name="T67" fmla="*/ 435 h 818"/>
                  <a:gd name="T68" fmla="*/ 976 w 1035"/>
                  <a:gd name="T69" fmla="*/ 468 h 818"/>
                  <a:gd name="T70" fmla="*/ 1018 w 1035"/>
                  <a:gd name="T71" fmla="*/ 527 h 818"/>
                  <a:gd name="T72" fmla="*/ 1032 w 1035"/>
                  <a:gd name="T73" fmla="*/ 580 h 818"/>
                  <a:gd name="T74" fmla="*/ 1035 w 1035"/>
                  <a:gd name="T75" fmla="*/ 618 h 818"/>
                  <a:gd name="T76" fmla="*/ 1034 w 1035"/>
                  <a:gd name="T77" fmla="*/ 638 h 818"/>
                  <a:gd name="T78" fmla="*/ 1031 w 1035"/>
                  <a:gd name="T79" fmla="*/ 656 h 818"/>
                  <a:gd name="T80" fmla="*/ 1019 w 1035"/>
                  <a:gd name="T81" fmla="*/ 692 h 818"/>
                  <a:gd name="T82" fmla="*/ 992 w 1035"/>
                  <a:gd name="T83" fmla="*/ 740 h 818"/>
                  <a:gd name="T84" fmla="*/ 939 w 1035"/>
                  <a:gd name="T85" fmla="*/ 789 h 818"/>
                  <a:gd name="T86" fmla="*/ 887 w 1035"/>
                  <a:gd name="T87" fmla="*/ 810 h 818"/>
                  <a:gd name="T88" fmla="*/ 851 w 1035"/>
                  <a:gd name="T89" fmla="*/ 816 h 818"/>
                  <a:gd name="T90" fmla="*/ 831 w 1035"/>
                  <a:gd name="T91" fmla="*/ 818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5" h="818">
                    <a:moveTo>
                      <a:pt x="831" y="818"/>
                    </a:moveTo>
                    <a:lnTo>
                      <a:pt x="806" y="816"/>
                    </a:lnTo>
                    <a:lnTo>
                      <a:pt x="783" y="812"/>
                    </a:lnTo>
                    <a:lnTo>
                      <a:pt x="727" y="796"/>
                    </a:lnTo>
                    <a:lnTo>
                      <a:pt x="619" y="759"/>
                    </a:lnTo>
                    <a:lnTo>
                      <a:pt x="515" y="713"/>
                    </a:lnTo>
                    <a:lnTo>
                      <a:pt x="415" y="658"/>
                    </a:lnTo>
                    <a:lnTo>
                      <a:pt x="320" y="594"/>
                    </a:lnTo>
                    <a:lnTo>
                      <a:pt x="230" y="525"/>
                    </a:lnTo>
                    <a:lnTo>
                      <a:pt x="147" y="448"/>
                    </a:lnTo>
                    <a:lnTo>
                      <a:pt x="70" y="363"/>
                    </a:lnTo>
                    <a:lnTo>
                      <a:pt x="34" y="318"/>
                    </a:lnTo>
                    <a:lnTo>
                      <a:pt x="20" y="293"/>
                    </a:lnTo>
                    <a:lnTo>
                      <a:pt x="3" y="243"/>
                    </a:lnTo>
                    <a:lnTo>
                      <a:pt x="0" y="191"/>
                    </a:lnTo>
                    <a:lnTo>
                      <a:pt x="10" y="138"/>
                    </a:lnTo>
                    <a:lnTo>
                      <a:pt x="21" y="113"/>
                    </a:lnTo>
                    <a:lnTo>
                      <a:pt x="34" y="89"/>
                    </a:lnTo>
                    <a:lnTo>
                      <a:pt x="69" y="50"/>
                    </a:lnTo>
                    <a:lnTo>
                      <a:pt x="114" y="20"/>
                    </a:lnTo>
                    <a:lnTo>
                      <a:pt x="164" y="3"/>
                    </a:lnTo>
                    <a:lnTo>
                      <a:pt x="191" y="0"/>
                    </a:lnTo>
                    <a:lnTo>
                      <a:pt x="219" y="0"/>
                    </a:lnTo>
                    <a:lnTo>
                      <a:pt x="271" y="10"/>
                    </a:lnTo>
                    <a:lnTo>
                      <a:pt x="318" y="33"/>
                    </a:lnTo>
                    <a:lnTo>
                      <a:pt x="358" y="69"/>
                    </a:lnTo>
                    <a:lnTo>
                      <a:pt x="374" y="90"/>
                    </a:lnTo>
                    <a:lnTo>
                      <a:pt x="425" y="148"/>
                    </a:lnTo>
                    <a:lnTo>
                      <a:pt x="538" y="249"/>
                    </a:lnTo>
                    <a:lnTo>
                      <a:pt x="667" y="331"/>
                    </a:lnTo>
                    <a:lnTo>
                      <a:pt x="805" y="393"/>
                    </a:lnTo>
                    <a:lnTo>
                      <a:pt x="878" y="414"/>
                    </a:lnTo>
                    <a:lnTo>
                      <a:pt x="897" y="419"/>
                    </a:lnTo>
                    <a:lnTo>
                      <a:pt x="932" y="435"/>
                    </a:lnTo>
                    <a:lnTo>
                      <a:pt x="976" y="468"/>
                    </a:lnTo>
                    <a:lnTo>
                      <a:pt x="1018" y="527"/>
                    </a:lnTo>
                    <a:lnTo>
                      <a:pt x="1032" y="580"/>
                    </a:lnTo>
                    <a:lnTo>
                      <a:pt x="1035" y="618"/>
                    </a:lnTo>
                    <a:lnTo>
                      <a:pt x="1034" y="638"/>
                    </a:lnTo>
                    <a:lnTo>
                      <a:pt x="1031" y="656"/>
                    </a:lnTo>
                    <a:lnTo>
                      <a:pt x="1019" y="692"/>
                    </a:lnTo>
                    <a:lnTo>
                      <a:pt x="992" y="740"/>
                    </a:lnTo>
                    <a:lnTo>
                      <a:pt x="939" y="789"/>
                    </a:lnTo>
                    <a:lnTo>
                      <a:pt x="887" y="810"/>
                    </a:lnTo>
                    <a:lnTo>
                      <a:pt x="851" y="816"/>
                    </a:lnTo>
                    <a:lnTo>
                      <a:pt x="831" y="818"/>
                    </a:lnTo>
                    <a:close/>
                  </a:path>
                </a:pathLst>
              </a:custGeom>
              <a:solidFill>
                <a:srgbClr val="2C2F38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652" y="3976"/>
                <a:ext cx="1223" cy="353"/>
              </a:xfrm>
              <a:custGeom>
                <a:avLst/>
                <a:gdLst>
                  <a:gd name="T0" fmla="*/ 2786 w 3669"/>
                  <a:gd name="T1" fmla="*/ 1061 h 1061"/>
                  <a:gd name="T2" fmla="*/ 2762 w 3669"/>
                  <a:gd name="T3" fmla="*/ 1059 h 1061"/>
                  <a:gd name="T4" fmla="*/ 2736 w 3669"/>
                  <a:gd name="T5" fmla="*/ 1055 h 1061"/>
                  <a:gd name="T6" fmla="*/ 155 w 3669"/>
                  <a:gd name="T7" fmla="*/ 403 h 1061"/>
                  <a:gd name="T8" fmla="*/ 135 w 3669"/>
                  <a:gd name="T9" fmla="*/ 397 h 1061"/>
                  <a:gd name="T10" fmla="*/ 98 w 3669"/>
                  <a:gd name="T11" fmla="*/ 380 h 1061"/>
                  <a:gd name="T12" fmla="*/ 66 w 3669"/>
                  <a:gd name="T13" fmla="*/ 355 h 1061"/>
                  <a:gd name="T14" fmla="*/ 40 w 3669"/>
                  <a:gd name="T15" fmla="*/ 326 h 1061"/>
                  <a:gd name="T16" fmla="*/ 20 w 3669"/>
                  <a:gd name="T17" fmla="*/ 292 h 1061"/>
                  <a:gd name="T18" fmla="*/ 5 w 3669"/>
                  <a:gd name="T19" fmla="*/ 254 h 1061"/>
                  <a:gd name="T20" fmla="*/ 0 w 3669"/>
                  <a:gd name="T21" fmla="*/ 216 h 1061"/>
                  <a:gd name="T22" fmla="*/ 3 w 3669"/>
                  <a:gd name="T23" fmla="*/ 175 h 1061"/>
                  <a:gd name="T24" fmla="*/ 7 w 3669"/>
                  <a:gd name="T25" fmla="*/ 155 h 1061"/>
                  <a:gd name="T26" fmla="*/ 13 w 3669"/>
                  <a:gd name="T27" fmla="*/ 133 h 1061"/>
                  <a:gd name="T28" fmla="*/ 30 w 3669"/>
                  <a:gd name="T29" fmla="*/ 97 h 1061"/>
                  <a:gd name="T30" fmla="*/ 54 w 3669"/>
                  <a:gd name="T31" fmla="*/ 66 h 1061"/>
                  <a:gd name="T32" fmla="*/ 83 w 3669"/>
                  <a:gd name="T33" fmla="*/ 40 h 1061"/>
                  <a:gd name="T34" fmla="*/ 118 w 3669"/>
                  <a:gd name="T35" fmla="*/ 20 h 1061"/>
                  <a:gd name="T36" fmla="*/ 154 w 3669"/>
                  <a:gd name="T37" fmla="*/ 5 h 1061"/>
                  <a:gd name="T38" fmla="*/ 194 w 3669"/>
                  <a:gd name="T39" fmla="*/ 0 h 1061"/>
                  <a:gd name="T40" fmla="*/ 234 w 3669"/>
                  <a:gd name="T41" fmla="*/ 2 h 1061"/>
                  <a:gd name="T42" fmla="*/ 255 w 3669"/>
                  <a:gd name="T43" fmla="*/ 7 h 1061"/>
                  <a:gd name="T44" fmla="*/ 2793 w 3669"/>
                  <a:gd name="T45" fmla="*/ 648 h 1061"/>
                  <a:gd name="T46" fmla="*/ 3427 w 3669"/>
                  <a:gd name="T47" fmla="*/ 528 h 1061"/>
                  <a:gd name="T48" fmla="*/ 3447 w 3669"/>
                  <a:gd name="T49" fmla="*/ 524 h 1061"/>
                  <a:gd name="T50" fmla="*/ 3489 w 3669"/>
                  <a:gd name="T51" fmla="*/ 525 h 1061"/>
                  <a:gd name="T52" fmla="*/ 3528 w 3669"/>
                  <a:gd name="T53" fmla="*/ 534 h 1061"/>
                  <a:gd name="T54" fmla="*/ 3564 w 3669"/>
                  <a:gd name="T55" fmla="*/ 550 h 1061"/>
                  <a:gd name="T56" fmla="*/ 3596 w 3669"/>
                  <a:gd name="T57" fmla="*/ 571 h 1061"/>
                  <a:gd name="T58" fmla="*/ 3624 w 3669"/>
                  <a:gd name="T59" fmla="*/ 600 h 1061"/>
                  <a:gd name="T60" fmla="*/ 3646 w 3669"/>
                  <a:gd name="T61" fmla="*/ 633 h 1061"/>
                  <a:gd name="T62" fmla="*/ 3662 w 3669"/>
                  <a:gd name="T63" fmla="*/ 671 h 1061"/>
                  <a:gd name="T64" fmla="*/ 3666 w 3669"/>
                  <a:gd name="T65" fmla="*/ 691 h 1061"/>
                  <a:gd name="T66" fmla="*/ 3669 w 3669"/>
                  <a:gd name="T67" fmla="*/ 712 h 1061"/>
                  <a:gd name="T68" fmla="*/ 3669 w 3669"/>
                  <a:gd name="T69" fmla="*/ 753 h 1061"/>
                  <a:gd name="T70" fmla="*/ 3660 w 3669"/>
                  <a:gd name="T71" fmla="*/ 792 h 1061"/>
                  <a:gd name="T72" fmla="*/ 3645 w 3669"/>
                  <a:gd name="T73" fmla="*/ 828 h 1061"/>
                  <a:gd name="T74" fmla="*/ 3622 w 3669"/>
                  <a:gd name="T75" fmla="*/ 861 h 1061"/>
                  <a:gd name="T76" fmla="*/ 3594 w 3669"/>
                  <a:gd name="T77" fmla="*/ 888 h 1061"/>
                  <a:gd name="T78" fmla="*/ 3561 w 3669"/>
                  <a:gd name="T79" fmla="*/ 911 h 1061"/>
                  <a:gd name="T80" fmla="*/ 3524 w 3669"/>
                  <a:gd name="T81" fmla="*/ 926 h 1061"/>
                  <a:gd name="T82" fmla="*/ 3502 w 3669"/>
                  <a:gd name="T83" fmla="*/ 930 h 1061"/>
                  <a:gd name="T84" fmla="*/ 2825 w 3669"/>
                  <a:gd name="T85" fmla="*/ 1058 h 1061"/>
                  <a:gd name="T86" fmla="*/ 2806 w 3669"/>
                  <a:gd name="T87" fmla="*/ 1061 h 1061"/>
                  <a:gd name="T88" fmla="*/ 2786 w 3669"/>
                  <a:gd name="T89" fmla="*/ 1061 h 10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669" h="1061">
                    <a:moveTo>
                      <a:pt x="2786" y="1061"/>
                    </a:moveTo>
                    <a:lnTo>
                      <a:pt x="2762" y="1059"/>
                    </a:lnTo>
                    <a:lnTo>
                      <a:pt x="2736" y="1055"/>
                    </a:lnTo>
                    <a:lnTo>
                      <a:pt x="155" y="403"/>
                    </a:lnTo>
                    <a:lnTo>
                      <a:pt x="135" y="397"/>
                    </a:lnTo>
                    <a:lnTo>
                      <a:pt x="98" y="380"/>
                    </a:lnTo>
                    <a:lnTo>
                      <a:pt x="66" y="355"/>
                    </a:lnTo>
                    <a:lnTo>
                      <a:pt x="40" y="326"/>
                    </a:lnTo>
                    <a:lnTo>
                      <a:pt x="20" y="292"/>
                    </a:lnTo>
                    <a:lnTo>
                      <a:pt x="5" y="254"/>
                    </a:lnTo>
                    <a:lnTo>
                      <a:pt x="0" y="216"/>
                    </a:lnTo>
                    <a:lnTo>
                      <a:pt x="3" y="175"/>
                    </a:lnTo>
                    <a:lnTo>
                      <a:pt x="7" y="155"/>
                    </a:lnTo>
                    <a:lnTo>
                      <a:pt x="13" y="133"/>
                    </a:lnTo>
                    <a:lnTo>
                      <a:pt x="30" y="97"/>
                    </a:lnTo>
                    <a:lnTo>
                      <a:pt x="54" y="66"/>
                    </a:lnTo>
                    <a:lnTo>
                      <a:pt x="83" y="40"/>
                    </a:lnTo>
                    <a:lnTo>
                      <a:pt x="118" y="20"/>
                    </a:lnTo>
                    <a:lnTo>
                      <a:pt x="154" y="5"/>
                    </a:lnTo>
                    <a:lnTo>
                      <a:pt x="194" y="0"/>
                    </a:lnTo>
                    <a:lnTo>
                      <a:pt x="234" y="2"/>
                    </a:lnTo>
                    <a:lnTo>
                      <a:pt x="255" y="7"/>
                    </a:lnTo>
                    <a:lnTo>
                      <a:pt x="2793" y="648"/>
                    </a:lnTo>
                    <a:lnTo>
                      <a:pt x="3427" y="528"/>
                    </a:lnTo>
                    <a:lnTo>
                      <a:pt x="3447" y="524"/>
                    </a:lnTo>
                    <a:lnTo>
                      <a:pt x="3489" y="525"/>
                    </a:lnTo>
                    <a:lnTo>
                      <a:pt x="3528" y="534"/>
                    </a:lnTo>
                    <a:lnTo>
                      <a:pt x="3564" y="550"/>
                    </a:lnTo>
                    <a:lnTo>
                      <a:pt x="3596" y="571"/>
                    </a:lnTo>
                    <a:lnTo>
                      <a:pt x="3624" y="600"/>
                    </a:lnTo>
                    <a:lnTo>
                      <a:pt x="3646" y="633"/>
                    </a:lnTo>
                    <a:lnTo>
                      <a:pt x="3662" y="671"/>
                    </a:lnTo>
                    <a:lnTo>
                      <a:pt x="3666" y="691"/>
                    </a:lnTo>
                    <a:lnTo>
                      <a:pt x="3669" y="712"/>
                    </a:lnTo>
                    <a:lnTo>
                      <a:pt x="3669" y="753"/>
                    </a:lnTo>
                    <a:lnTo>
                      <a:pt x="3660" y="792"/>
                    </a:lnTo>
                    <a:lnTo>
                      <a:pt x="3645" y="828"/>
                    </a:lnTo>
                    <a:lnTo>
                      <a:pt x="3622" y="861"/>
                    </a:lnTo>
                    <a:lnTo>
                      <a:pt x="3594" y="888"/>
                    </a:lnTo>
                    <a:lnTo>
                      <a:pt x="3561" y="911"/>
                    </a:lnTo>
                    <a:lnTo>
                      <a:pt x="3524" y="926"/>
                    </a:lnTo>
                    <a:lnTo>
                      <a:pt x="3502" y="930"/>
                    </a:lnTo>
                    <a:lnTo>
                      <a:pt x="2825" y="1058"/>
                    </a:lnTo>
                    <a:lnTo>
                      <a:pt x="2806" y="1061"/>
                    </a:lnTo>
                    <a:lnTo>
                      <a:pt x="2786" y="1061"/>
                    </a:lnTo>
                    <a:close/>
                  </a:path>
                </a:pathLst>
              </a:custGeom>
              <a:solidFill>
                <a:srgbClr val="2C2F38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2513" y="4193"/>
                <a:ext cx="407" cy="311"/>
              </a:xfrm>
              <a:custGeom>
                <a:avLst/>
                <a:gdLst>
                  <a:gd name="T0" fmla="*/ 1022 w 1222"/>
                  <a:gd name="T1" fmla="*/ 933 h 933"/>
                  <a:gd name="T2" fmla="*/ 998 w 1222"/>
                  <a:gd name="T3" fmla="*/ 933 h 933"/>
                  <a:gd name="T4" fmla="*/ 934 w 1222"/>
                  <a:gd name="T5" fmla="*/ 916 h 933"/>
                  <a:gd name="T6" fmla="*/ 868 w 1222"/>
                  <a:gd name="T7" fmla="*/ 887 h 933"/>
                  <a:gd name="T8" fmla="*/ 716 w 1222"/>
                  <a:gd name="T9" fmla="*/ 801 h 933"/>
                  <a:gd name="T10" fmla="*/ 357 w 1222"/>
                  <a:gd name="T11" fmla="*/ 564 h 933"/>
                  <a:gd name="T12" fmla="*/ 85 w 1222"/>
                  <a:gd name="T13" fmla="*/ 370 h 933"/>
                  <a:gd name="T14" fmla="*/ 69 w 1222"/>
                  <a:gd name="T15" fmla="*/ 357 h 933"/>
                  <a:gd name="T16" fmla="*/ 40 w 1222"/>
                  <a:gd name="T17" fmla="*/ 328 h 933"/>
                  <a:gd name="T18" fmla="*/ 20 w 1222"/>
                  <a:gd name="T19" fmla="*/ 294 h 933"/>
                  <a:gd name="T20" fmla="*/ 7 w 1222"/>
                  <a:gd name="T21" fmla="*/ 256 h 933"/>
                  <a:gd name="T22" fmla="*/ 0 w 1222"/>
                  <a:gd name="T23" fmla="*/ 217 h 933"/>
                  <a:gd name="T24" fmla="*/ 1 w 1222"/>
                  <a:gd name="T25" fmla="*/ 179 h 933"/>
                  <a:gd name="T26" fmla="*/ 10 w 1222"/>
                  <a:gd name="T27" fmla="*/ 140 h 933"/>
                  <a:gd name="T28" fmla="*/ 27 w 1222"/>
                  <a:gd name="T29" fmla="*/ 102 h 933"/>
                  <a:gd name="T30" fmla="*/ 39 w 1222"/>
                  <a:gd name="T31" fmla="*/ 85 h 933"/>
                  <a:gd name="T32" fmla="*/ 52 w 1222"/>
                  <a:gd name="T33" fmla="*/ 68 h 933"/>
                  <a:gd name="T34" fmla="*/ 82 w 1222"/>
                  <a:gd name="T35" fmla="*/ 40 h 933"/>
                  <a:gd name="T36" fmla="*/ 115 w 1222"/>
                  <a:gd name="T37" fmla="*/ 20 h 933"/>
                  <a:gd name="T38" fmla="*/ 152 w 1222"/>
                  <a:gd name="T39" fmla="*/ 6 h 933"/>
                  <a:gd name="T40" fmla="*/ 191 w 1222"/>
                  <a:gd name="T41" fmla="*/ 0 h 933"/>
                  <a:gd name="T42" fmla="*/ 230 w 1222"/>
                  <a:gd name="T43" fmla="*/ 1 h 933"/>
                  <a:gd name="T44" fmla="*/ 269 w 1222"/>
                  <a:gd name="T45" fmla="*/ 10 h 933"/>
                  <a:gd name="T46" fmla="*/ 307 w 1222"/>
                  <a:gd name="T47" fmla="*/ 26 h 933"/>
                  <a:gd name="T48" fmla="*/ 324 w 1222"/>
                  <a:gd name="T49" fmla="*/ 39 h 933"/>
                  <a:gd name="T50" fmla="*/ 502 w 1222"/>
                  <a:gd name="T51" fmla="*/ 170 h 933"/>
                  <a:gd name="T52" fmla="*/ 872 w 1222"/>
                  <a:gd name="T53" fmla="*/ 415 h 933"/>
                  <a:gd name="T54" fmla="*/ 1063 w 1222"/>
                  <a:gd name="T55" fmla="*/ 528 h 933"/>
                  <a:gd name="T56" fmla="*/ 1081 w 1222"/>
                  <a:gd name="T57" fmla="*/ 534 h 933"/>
                  <a:gd name="T58" fmla="*/ 1116 w 1222"/>
                  <a:gd name="T59" fmla="*/ 549 h 933"/>
                  <a:gd name="T60" fmla="*/ 1161 w 1222"/>
                  <a:gd name="T61" fmla="*/ 580 h 933"/>
                  <a:gd name="T62" fmla="*/ 1202 w 1222"/>
                  <a:gd name="T63" fmla="*/ 639 h 933"/>
                  <a:gd name="T64" fmla="*/ 1220 w 1222"/>
                  <a:gd name="T65" fmla="*/ 693 h 933"/>
                  <a:gd name="T66" fmla="*/ 1222 w 1222"/>
                  <a:gd name="T67" fmla="*/ 730 h 933"/>
                  <a:gd name="T68" fmla="*/ 1221 w 1222"/>
                  <a:gd name="T69" fmla="*/ 749 h 933"/>
                  <a:gd name="T70" fmla="*/ 1218 w 1222"/>
                  <a:gd name="T71" fmla="*/ 768 h 933"/>
                  <a:gd name="T72" fmla="*/ 1208 w 1222"/>
                  <a:gd name="T73" fmla="*/ 804 h 933"/>
                  <a:gd name="T74" fmla="*/ 1182 w 1222"/>
                  <a:gd name="T75" fmla="*/ 853 h 933"/>
                  <a:gd name="T76" fmla="*/ 1129 w 1222"/>
                  <a:gd name="T77" fmla="*/ 901 h 933"/>
                  <a:gd name="T78" fmla="*/ 1078 w 1222"/>
                  <a:gd name="T79" fmla="*/ 925 h 933"/>
                  <a:gd name="T80" fmla="*/ 1042 w 1222"/>
                  <a:gd name="T81" fmla="*/ 932 h 933"/>
                  <a:gd name="T82" fmla="*/ 1022 w 1222"/>
                  <a:gd name="T83" fmla="*/ 933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2" h="933">
                    <a:moveTo>
                      <a:pt x="1022" y="933"/>
                    </a:moveTo>
                    <a:lnTo>
                      <a:pt x="998" y="933"/>
                    </a:lnTo>
                    <a:lnTo>
                      <a:pt x="934" y="916"/>
                    </a:lnTo>
                    <a:lnTo>
                      <a:pt x="868" y="887"/>
                    </a:lnTo>
                    <a:lnTo>
                      <a:pt x="716" y="801"/>
                    </a:lnTo>
                    <a:lnTo>
                      <a:pt x="357" y="564"/>
                    </a:lnTo>
                    <a:lnTo>
                      <a:pt x="85" y="370"/>
                    </a:lnTo>
                    <a:lnTo>
                      <a:pt x="69" y="357"/>
                    </a:lnTo>
                    <a:lnTo>
                      <a:pt x="40" y="328"/>
                    </a:lnTo>
                    <a:lnTo>
                      <a:pt x="20" y="294"/>
                    </a:lnTo>
                    <a:lnTo>
                      <a:pt x="7" y="256"/>
                    </a:lnTo>
                    <a:lnTo>
                      <a:pt x="0" y="217"/>
                    </a:lnTo>
                    <a:lnTo>
                      <a:pt x="1" y="179"/>
                    </a:lnTo>
                    <a:lnTo>
                      <a:pt x="10" y="140"/>
                    </a:lnTo>
                    <a:lnTo>
                      <a:pt x="27" y="102"/>
                    </a:lnTo>
                    <a:lnTo>
                      <a:pt x="39" y="85"/>
                    </a:lnTo>
                    <a:lnTo>
                      <a:pt x="52" y="68"/>
                    </a:lnTo>
                    <a:lnTo>
                      <a:pt x="82" y="40"/>
                    </a:lnTo>
                    <a:lnTo>
                      <a:pt x="115" y="20"/>
                    </a:lnTo>
                    <a:lnTo>
                      <a:pt x="152" y="6"/>
                    </a:lnTo>
                    <a:lnTo>
                      <a:pt x="191" y="0"/>
                    </a:lnTo>
                    <a:lnTo>
                      <a:pt x="230" y="1"/>
                    </a:lnTo>
                    <a:lnTo>
                      <a:pt x="269" y="10"/>
                    </a:lnTo>
                    <a:lnTo>
                      <a:pt x="307" y="26"/>
                    </a:lnTo>
                    <a:lnTo>
                      <a:pt x="324" y="39"/>
                    </a:lnTo>
                    <a:lnTo>
                      <a:pt x="502" y="170"/>
                    </a:lnTo>
                    <a:lnTo>
                      <a:pt x="872" y="415"/>
                    </a:lnTo>
                    <a:lnTo>
                      <a:pt x="1063" y="528"/>
                    </a:lnTo>
                    <a:lnTo>
                      <a:pt x="1081" y="534"/>
                    </a:lnTo>
                    <a:lnTo>
                      <a:pt x="1116" y="549"/>
                    </a:lnTo>
                    <a:lnTo>
                      <a:pt x="1161" y="580"/>
                    </a:lnTo>
                    <a:lnTo>
                      <a:pt x="1202" y="639"/>
                    </a:lnTo>
                    <a:lnTo>
                      <a:pt x="1220" y="693"/>
                    </a:lnTo>
                    <a:lnTo>
                      <a:pt x="1222" y="730"/>
                    </a:lnTo>
                    <a:lnTo>
                      <a:pt x="1221" y="749"/>
                    </a:lnTo>
                    <a:lnTo>
                      <a:pt x="1218" y="768"/>
                    </a:lnTo>
                    <a:lnTo>
                      <a:pt x="1208" y="804"/>
                    </a:lnTo>
                    <a:lnTo>
                      <a:pt x="1182" y="853"/>
                    </a:lnTo>
                    <a:lnTo>
                      <a:pt x="1129" y="901"/>
                    </a:lnTo>
                    <a:lnTo>
                      <a:pt x="1078" y="925"/>
                    </a:lnTo>
                    <a:lnTo>
                      <a:pt x="1042" y="932"/>
                    </a:lnTo>
                    <a:lnTo>
                      <a:pt x="1022" y="933"/>
                    </a:lnTo>
                    <a:close/>
                  </a:path>
                </a:pathLst>
              </a:custGeom>
              <a:solidFill>
                <a:srgbClr val="2C2F38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-398" y="2825"/>
                <a:ext cx="504" cy="284"/>
              </a:xfrm>
              <a:custGeom>
                <a:avLst/>
                <a:gdLst>
                  <a:gd name="T0" fmla="*/ 1247 w 1512"/>
                  <a:gd name="T1" fmla="*/ 531 h 851"/>
                  <a:gd name="T2" fmla="*/ 1189 w 1512"/>
                  <a:gd name="T3" fmla="*/ 549 h 851"/>
                  <a:gd name="T4" fmla="*/ 1131 w 1512"/>
                  <a:gd name="T5" fmla="*/ 566 h 851"/>
                  <a:gd name="T6" fmla="*/ 1107 w 1512"/>
                  <a:gd name="T7" fmla="*/ 575 h 851"/>
                  <a:gd name="T8" fmla="*/ 1081 w 1512"/>
                  <a:gd name="T9" fmla="*/ 582 h 851"/>
                  <a:gd name="T10" fmla="*/ 1034 w 1512"/>
                  <a:gd name="T11" fmla="*/ 595 h 851"/>
                  <a:gd name="T12" fmla="*/ 987 w 1512"/>
                  <a:gd name="T13" fmla="*/ 608 h 851"/>
                  <a:gd name="T14" fmla="*/ 815 w 1512"/>
                  <a:gd name="T15" fmla="*/ 657 h 851"/>
                  <a:gd name="T16" fmla="*/ 468 w 1512"/>
                  <a:gd name="T17" fmla="*/ 749 h 851"/>
                  <a:gd name="T18" fmla="*/ 292 w 1512"/>
                  <a:gd name="T19" fmla="*/ 788 h 851"/>
                  <a:gd name="T20" fmla="*/ 146 w 1512"/>
                  <a:gd name="T21" fmla="*/ 821 h 851"/>
                  <a:gd name="T22" fmla="*/ 0 w 1512"/>
                  <a:gd name="T23" fmla="*/ 851 h 851"/>
                  <a:gd name="T24" fmla="*/ 720 w 1512"/>
                  <a:gd name="T25" fmla="*/ 140 h 851"/>
                  <a:gd name="T26" fmla="*/ 724 w 1512"/>
                  <a:gd name="T27" fmla="*/ 135 h 851"/>
                  <a:gd name="T28" fmla="*/ 737 w 1512"/>
                  <a:gd name="T29" fmla="*/ 124 h 851"/>
                  <a:gd name="T30" fmla="*/ 750 w 1512"/>
                  <a:gd name="T31" fmla="*/ 114 h 851"/>
                  <a:gd name="T32" fmla="*/ 790 w 1512"/>
                  <a:gd name="T33" fmla="*/ 75 h 851"/>
                  <a:gd name="T34" fmla="*/ 835 w 1512"/>
                  <a:gd name="T35" fmla="*/ 42 h 851"/>
                  <a:gd name="T36" fmla="*/ 855 w 1512"/>
                  <a:gd name="T37" fmla="*/ 47 h 851"/>
                  <a:gd name="T38" fmla="*/ 924 w 1512"/>
                  <a:gd name="T39" fmla="*/ 46 h 851"/>
                  <a:gd name="T40" fmla="*/ 1065 w 1512"/>
                  <a:gd name="T41" fmla="*/ 29 h 851"/>
                  <a:gd name="T42" fmla="*/ 1228 w 1512"/>
                  <a:gd name="T43" fmla="*/ 7 h 851"/>
                  <a:gd name="T44" fmla="*/ 1330 w 1512"/>
                  <a:gd name="T45" fmla="*/ 0 h 851"/>
                  <a:gd name="T46" fmla="*/ 1419 w 1512"/>
                  <a:gd name="T47" fmla="*/ 4 h 851"/>
                  <a:gd name="T48" fmla="*/ 1470 w 1512"/>
                  <a:gd name="T49" fmla="*/ 17 h 851"/>
                  <a:gd name="T50" fmla="*/ 1496 w 1512"/>
                  <a:gd name="T51" fmla="*/ 32 h 851"/>
                  <a:gd name="T52" fmla="*/ 1504 w 1512"/>
                  <a:gd name="T53" fmla="*/ 42 h 851"/>
                  <a:gd name="T54" fmla="*/ 1509 w 1512"/>
                  <a:gd name="T55" fmla="*/ 49 h 851"/>
                  <a:gd name="T56" fmla="*/ 1512 w 1512"/>
                  <a:gd name="T57" fmla="*/ 68 h 851"/>
                  <a:gd name="T58" fmla="*/ 1502 w 1512"/>
                  <a:gd name="T59" fmla="*/ 102 h 851"/>
                  <a:gd name="T60" fmla="*/ 1447 w 1512"/>
                  <a:gd name="T61" fmla="*/ 196 h 851"/>
                  <a:gd name="T62" fmla="*/ 1339 w 1512"/>
                  <a:gd name="T63" fmla="*/ 343 h 851"/>
                  <a:gd name="T64" fmla="*/ 1271 w 1512"/>
                  <a:gd name="T65" fmla="*/ 448 h 851"/>
                  <a:gd name="T66" fmla="*/ 1248 w 1512"/>
                  <a:gd name="T67" fmla="*/ 507 h 851"/>
                  <a:gd name="T68" fmla="*/ 1247 w 1512"/>
                  <a:gd name="T69" fmla="*/ 531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2" h="851">
                    <a:moveTo>
                      <a:pt x="1247" y="531"/>
                    </a:moveTo>
                    <a:lnTo>
                      <a:pt x="1189" y="549"/>
                    </a:lnTo>
                    <a:lnTo>
                      <a:pt x="1131" y="566"/>
                    </a:lnTo>
                    <a:lnTo>
                      <a:pt x="1107" y="575"/>
                    </a:lnTo>
                    <a:lnTo>
                      <a:pt x="1081" y="582"/>
                    </a:lnTo>
                    <a:lnTo>
                      <a:pt x="1034" y="595"/>
                    </a:lnTo>
                    <a:lnTo>
                      <a:pt x="987" y="608"/>
                    </a:lnTo>
                    <a:lnTo>
                      <a:pt x="815" y="657"/>
                    </a:lnTo>
                    <a:lnTo>
                      <a:pt x="468" y="749"/>
                    </a:lnTo>
                    <a:lnTo>
                      <a:pt x="292" y="788"/>
                    </a:lnTo>
                    <a:lnTo>
                      <a:pt x="146" y="821"/>
                    </a:lnTo>
                    <a:lnTo>
                      <a:pt x="0" y="851"/>
                    </a:lnTo>
                    <a:lnTo>
                      <a:pt x="720" y="140"/>
                    </a:lnTo>
                    <a:lnTo>
                      <a:pt x="724" y="135"/>
                    </a:lnTo>
                    <a:lnTo>
                      <a:pt x="737" y="124"/>
                    </a:lnTo>
                    <a:lnTo>
                      <a:pt x="750" y="114"/>
                    </a:lnTo>
                    <a:lnTo>
                      <a:pt x="790" y="75"/>
                    </a:lnTo>
                    <a:lnTo>
                      <a:pt x="835" y="42"/>
                    </a:lnTo>
                    <a:lnTo>
                      <a:pt x="855" y="47"/>
                    </a:lnTo>
                    <a:lnTo>
                      <a:pt x="924" y="46"/>
                    </a:lnTo>
                    <a:lnTo>
                      <a:pt x="1065" y="29"/>
                    </a:lnTo>
                    <a:lnTo>
                      <a:pt x="1228" y="7"/>
                    </a:lnTo>
                    <a:lnTo>
                      <a:pt x="1330" y="0"/>
                    </a:lnTo>
                    <a:lnTo>
                      <a:pt x="1419" y="4"/>
                    </a:lnTo>
                    <a:lnTo>
                      <a:pt x="1470" y="17"/>
                    </a:lnTo>
                    <a:lnTo>
                      <a:pt x="1496" y="32"/>
                    </a:lnTo>
                    <a:lnTo>
                      <a:pt x="1504" y="42"/>
                    </a:lnTo>
                    <a:lnTo>
                      <a:pt x="1509" y="49"/>
                    </a:lnTo>
                    <a:lnTo>
                      <a:pt x="1512" y="68"/>
                    </a:lnTo>
                    <a:lnTo>
                      <a:pt x="1502" y="102"/>
                    </a:lnTo>
                    <a:lnTo>
                      <a:pt x="1447" y="196"/>
                    </a:lnTo>
                    <a:lnTo>
                      <a:pt x="1339" y="343"/>
                    </a:lnTo>
                    <a:lnTo>
                      <a:pt x="1271" y="448"/>
                    </a:lnTo>
                    <a:lnTo>
                      <a:pt x="1248" y="507"/>
                    </a:lnTo>
                    <a:lnTo>
                      <a:pt x="1247" y="531"/>
                    </a:lnTo>
                    <a:close/>
                  </a:path>
                </a:pathLst>
              </a:custGeom>
              <a:solidFill>
                <a:srgbClr val="7F6E5D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-120" y="2724"/>
                <a:ext cx="467" cy="278"/>
              </a:xfrm>
              <a:custGeom>
                <a:avLst/>
                <a:gdLst>
                  <a:gd name="T0" fmla="*/ 1394 w 1401"/>
                  <a:gd name="T1" fmla="*/ 417 h 834"/>
                  <a:gd name="T2" fmla="*/ 1382 w 1401"/>
                  <a:gd name="T3" fmla="*/ 440 h 834"/>
                  <a:gd name="T4" fmla="*/ 1336 w 1401"/>
                  <a:gd name="T5" fmla="*/ 489 h 834"/>
                  <a:gd name="T6" fmla="*/ 1234 w 1401"/>
                  <a:gd name="T7" fmla="*/ 564 h 834"/>
                  <a:gd name="T8" fmla="*/ 1078 w 1401"/>
                  <a:gd name="T9" fmla="*/ 664 h 834"/>
                  <a:gd name="T10" fmla="*/ 993 w 1401"/>
                  <a:gd name="T11" fmla="*/ 735 h 834"/>
                  <a:gd name="T12" fmla="*/ 970 w 1401"/>
                  <a:gd name="T13" fmla="*/ 768 h 834"/>
                  <a:gd name="T14" fmla="*/ 963 w 1401"/>
                  <a:gd name="T15" fmla="*/ 788 h 834"/>
                  <a:gd name="T16" fmla="*/ 965 w 1401"/>
                  <a:gd name="T17" fmla="*/ 798 h 834"/>
                  <a:gd name="T18" fmla="*/ 896 w 1401"/>
                  <a:gd name="T19" fmla="*/ 784 h 834"/>
                  <a:gd name="T20" fmla="*/ 756 w 1401"/>
                  <a:gd name="T21" fmla="*/ 772 h 834"/>
                  <a:gd name="T22" fmla="*/ 616 w 1401"/>
                  <a:gd name="T23" fmla="*/ 781 h 834"/>
                  <a:gd name="T24" fmla="*/ 479 w 1401"/>
                  <a:gd name="T25" fmla="*/ 810 h 834"/>
                  <a:gd name="T26" fmla="*/ 412 w 1401"/>
                  <a:gd name="T27" fmla="*/ 834 h 834"/>
                  <a:gd name="T28" fmla="*/ 407 w 1401"/>
                  <a:gd name="T29" fmla="*/ 790 h 834"/>
                  <a:gd name="T30" fmla="*/ 386 w 1401"/>
                  <a:gd name="T31" fmla="*/ 708 h 834"/>
                  <a:gd name="T32" fmla="*/ 353 w 1401"/>
                  <a:gd name="T33" fmla="*/ 628 h 834"/>
                  <a:gd name="T34" fmla="*/ 309 w 1401"/>
                  <a:gd name="T35" fmla="*/ 558 h 834"/>
                  <a:gd name="T36" fmla="*/ 255 w 1401"/>
                  <a:gd name="T37" fmla="*/ 493 h 834"/>
                  <a:gd name="T38" fmla="*/ 191 w 1401"/>
                  <a:gd name="T39" fmla="*/ 438 h 834"/>
                  <a:gd name="T40" fmla="*/ 119 w 1401"/>
                  <a:gd name="T41" fmla="*/ 392 h 834"/>
                  <a:gd name="T42" fmla="*/ 42 w 1401"/>
                  <a:gd name="T43" fmla="*/ 358 h 834"/>
                  <a:gd name="T44" fmla="*/ 0 w 1401"/>
                  <a:gd name="T45" fmla="*/ 345 h 834"/>
                  <a:gd name="T46" fmla="*/ 67 w 1401"/>
                  <a:gd name="T47" fmla="*/ 297 h 834"/>
                  <a:gd name="T48" fmla="*/ 210 w 1401"/>
                  <a:gd name="T49" fmla="*/ 209 h 834"/>
                  <a:gd name="T50" fmla="*/ 358 w 1401"/>
                  <a:gd name="T51" fmla="*/ 133 h 834"/>
                  <a:gd name="T52" fmla="*/ 511 w 1401"/>
                  <a:gd name="T53" fmla="*/ 67 h 834"/>
                  <a:gd name="T54" fmla="*/ 590 w 1401"/>
                  <a:gd name="T55" fmla="*/ 38 h 834"/>
                  <a:gd name="T56" fmla="*/ 609 w 1401"/>
                  <a:gd name="T57" fmla="*/ 44 h 834"/>
                  <a:gd name="T58" fmla="*/ 665 w 1401"/>
                  <a:gd name="T59" fmla="*/ 44 h 834"/>
                  <a:gd name="T60" fmla="*/ 776 w 1401"/>
                  <a:gd name="T61" fmla="*/ 29 h 834"/>
                  <a:gd name="T62" fmla="*/ 943 w 1401"/>
                  <a:gd name="T63" fmla="*/ 2 h 834"/>
                  <a:gd name="T64" fmla="*/ 1054 w 1401"/>
                  <a:gd name="T65" fmla="*/ 0 h 834"/>
                  <a:gd name="T66" fmla="*/ 1109 w 1401"/>
                  <a:gd name="T67" fmla="*/ 15 h 834"/>
                  <a:gd name="T68" fmla="*/ 1127 w 1401"/>
                  <a:gd name="T69" fmla="*/ 31 h 834"/>
                  <a:gd name="T70" fmla="*/ 1173 w 1401"/>
                  <a:gd name="T71" fmla="*/ 75 h 834"/>
                  <a:gd name="T72" fmla="*/ 1356 w 1401"/>
                  <a:gd name="T73" fmla="*/ 273 h 834"/>
                  <a:gd name="T74" fmla="*/ 1392 w 1401"/>
                  <a:gd name="T75" fmla="*/ 320 h 834"/>
                  <a:gd name="T76" fmla="*/ 1400 w 1401"/>
                  <a:gd name="T77" fmla="*/ 343 h 834"/>
                  <a:gd name="T78" fmla="*/ 1401 w 1401"/>
                  <a:gd name="T79" fmla="*/ 392 h 834"/>
                  <a:gd name="T80" fmla="*/ 1394 w 1401"/>
                  <a:gd name="T81" fmla="*/ 417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01" h="834">
                    <a:moveTo>
                      <a:pt x="1394" y="417"/>
                    </a:moveTo>
                    <a:lnTo>
                      <a:pt x="1382" y="440"/>
                    </a:lnTo>
                    <a:lnTo>
                      <a:pt x="1336" y="489"/>
                    </a:lnTo>
                    <a:lnTo>
                      <a:pt x="1234" y="564"/>
                    </a:lnTo>
                    <a:lnTo>
                      <a:pt x="1078" y="664"/>
                    </a:lnTo>
                    <a:lnTo>
                      <a:pt x="993" y="735"/>
                    </a:lnTo>
                    <a:lnTo>
                      <a:pt x="970" y="768"/>
                    </a:lnTo>
                    <a:lnTo>
                      <a:pt x="963" y="788"/>
                    </a:lnTo>
                    <a:lnTo>
                      <a:pt x="965" y="798"/>
                    </a:lnTo>
                    <a:lnTo>
                      <a:pt x="896" y="784"/>
                    </a:lnTo>
                    <a:lnTo>
                      <a:pt x="756" y="772"/>
                    </a:lnTo>
                    <a:lnTo>
                      <a:pt x="616" y="781"/>
                    </a:lnTo>
                    <a:lnTo>
                      <a:pt x="479" y="810"/>
                    </a:lnTo>
                    <a:lnTo>
                      <a:pt x="412" y="834"/>
                    </a:lnTo>
                    <a:lnTo>
                      <a:pt x="407" y="790"/>
                    </a:lnTo>
                    <a:lnTo>
                      <a:pt x="386" y="708"/>
                    </a:lnTo>
                    <a:lnTo>
                      <a:pt x="353" y="628"/>
                    </a:lnTo>
                    <a:lnTo>
                      <a:pt x="309" y="558"/>
                    </a:lnTo>
                    <a:lnTo>
                      <a:pt x="255" y="493"/>
                    </a:lnTo>
                    <a:lnTo>
                      <a:pt x="191" y="438"/>
                    </a:lnTo>
                    <a:lnTo>
                      <a:pt x="119" y="392"/>
                    </a:lnTo>
                    <a:lnTo>
                      <a:pt x="42" y="358"/>
                    </a:lnTo>
                    <a:lnTo>
                      <a:pt x="0" y="345"/>
                    </a:lnTo>
                    <a:lnTo>
                      <a:pt x="67" y="297"/>
                    </a:lnTo>
                    <a:lnTo>
                      <a:pt x="210" y="209"/>
                    </a:lnTo>
                    <a:lnTo>
                      <a:pt x="358" y="133"/>
                    </a:lnTo>
                    <a:lnTo>
                      <a:pt x="511" y="67"/>
                    </a:lnTo>
                    <a:lnTo>
                      <a:pt x="590" y="38"/>
                    </a:lnTo>
                    <a:lnTo>
                      <a:pt x="609" y="44"/>
                    </a:lnTo>
                    <a:lnTo>
                      <a:pt x="665" y="44"/>
                    </a:lnTo>
                    <a:lnTo>
                      <a:pt x="776" y="29"/>
                    </a:lnTo>
                    <a:lnTo>
                      <a:pt x="943" y="2"/>
                    </a:lnTo>
                    <a:lnTo>
                      <a:pt x="1054" y="0"/>
                    </a:lnTo>
                    <a:lnTo>
                      <a:pt x="1109" y="15"/>
                    </a:lnTo>
                    <a:lnTo>
                      <a:pt x="1127" y="31"/>
                    </a:lnTo>
                    <a:lnTo>
                      <a:pt x="1173" y="75"/>
                    </a:lnTo>
                    <a:lnTo>
                      <a:pt x="1356" y="273"/>
                    </a:lnTo>
                    <a:lnTo>
                      <a:pt x="1392" y="320"/>
                    </a:lnTo>
                    <a:lnTo>
                      <a:pt x="1400" y="343"/>
                    </a:lnTo>
                    <a:lnTo>
                      <a:pt x="1401" y="392"/>
                    </a:lnTo>
                    <a:lnTo>
                      <a:pt x="1394" y="417"/>
                    </a:lnTo>
                    <a:close/>
                  </a:path>
                </a:pathLst>
              </a:custGeom>
              <a:solidFill>
                <a:srgbClr val="2C2F38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30"/>
              <p:cNvSpPr>
                <a:spLocks/>
              </p:cNvSpPr>
              <p:nvPr/>
            </p:nvSpPr>
            <p:spPr bwMode="auto">
              <a:xfrm>
                <a:off x="-787" y="4311"/>
                <a:ext cx="2000" cy="820"/>
              </a:xfrm>
              <a:custGeom>
                <a:avLst/>
                <a:gdLst>
                  <a:gd name="T0" fmla="*/ 4397 w 5999"/>
                  <a:gd name="T1" fmla="*/ 1888 h 2459"/>
                  <a:gd name="T2" fmla="*/ 4059 w 5999"/>
                  <a:gd name="T3" fmla="*/ 2054 h 2459"/>
                  <a:gd name="T4" fmla="*/ 3717 w 5999"/>
                  <a:gd name="T5" fmla="*/ 2186 h 2459"/>
                  <a:gd name="T6" fmla="*/ 3294 w 5999"/>
                  <a:gd name="T7" fmla="*/ 2310 h 2459"/>
                  <a:gd name="T8" fmla="*/ 2632 w 5999"/>
                  <a:gd name="T9" fmla="*/ 2425 h 2459"/>
                  <a:gd name="T10" fmla="*/ 2009 w 5999"/>
                  <a:gd name="T11" fmla="*/ 2459 h 2459"/>
                  <a:gd name="T12" fmla="*/ 1448 w 5999"/>
                  <a:gd name="T13" fmla="*/ 2431 h 2459"/>
                  <a:gd name="T14" fmla="*/ 968 w 5999"/>
                  <a:gd name="T15" fmla="*/ 2369 h 2459"/>
                  <a:gd name="T16" fmla="*/ 388 w 5999"/>
                  <a:gd name="T17" fmla="*/ 2241 h 2459"/>
                  <a:gd name="T18" fmla="*/ 270 w 5999"/>
                  <a:gd name="T19" fmla="*/ 2204 h 2459"/>
                  <a:gd name="T20" fmla="*/ 149 w 5999"/>
                  <a:gd name="T21" fmla="*/ 2142 h 2459"/>
                  <a:gd name="T22" fmla="*/ 61 w 5999"/>
                  <a:gd name="T23" fmla="*/ 2061 h 2459"/>
                  <a:gd name="T24" fmla="*/ 9 w 5999"/>
                  <a:gd name="T25" fmla="*/ 1967 h 2459"/>
                  <a:gd name="T26" fmla="*/ 3 w 5999"/>
                  <a:gd name="T27" fmla="*/ 1865 h 2459"/>
                  <a:gd name="T28" fmla="*/ 47 w 5999"/>
                  <a:gd name="T29" fmla="*/ 1763 h 2459"/>
                  <a:gd name="T30" fmla="*/ 146 w 5999"/>
                  <a:gd name="T31" fmla="*/ 1664 h 2459"/>
                  <a:gd name="T32" fmla="*/ 309 w 5999"/>
                  <a:gd name="T33" fmla="*/ 1573 h 2459"/>
                  <a:gd name="T34" fmla="*/ 477 w 5999"/>
                  <a:gd name="T35" fmla="*/ 1515 h 2459"/>
                  <a:gd name="T36" fmla="*/ 587 w 5999"/>
                  <a:gd name="T37" fmla="*/ 1482 h 2459"/>
                  <a:gd name="T38" fmla="*/ 1076 w 5999"/>
                  <a:gd name="T39" fmla="*/ 1579 h 2459"/>
                  <a:gd name="T40" fmla="*/ 1612 w 5999"/>
                  <a:gd name="T41" fmla="*/ 1635 h 2459"/>
                  <a:gd name="T42" fmla="*/ 2100 w 5999"/>
                  <a:gd name="T43" fmla="*/ 1648 h 2459"/>
                  <a:gd name="T44" fmla="*/ 2632 w 5999"/>
                  <a:gd name="T45" fmla="*/ 1616 h 2459"/>
                  <a:gd name="T46" fmla="*/ 3190 w 5999"/>
                  <a:gd name="T47" fmla="*/ 1524 h 2459"/>
                  <a:gd name="T48" fmla="*/ 3763 w 5999"/>
                  <a:gd name="T49" fmla="*/ 1360 h 2459"/>
                  <a:gd name="T50" fmla="*/ 4338 w 5999"/>
                  <a:gd name="T51" fmla="*/ 1109 h 2459"/>
                  <a:gd name="T52" fmla="*/ 4763 w 5999"/>
                  <a:gd name="T53" fmla="*/ 867 h 2459"/>
                  <a:gd name="T54" fmla="*/ 5523 w 5999"/>
                  <a:gd name="T55" fmla="*/ 388 h 2459"/>
                  <a:gd name="T56" fmla="*/ 5821 w 5999"/>
                  <a:gd name="T57" fmla="*/ 157 h 2459"/>
                  <a:gd name="T58" fmla="*/ 5980 w 5999"/>
                  <a:gd name="T59" fmla="*/ 0 h 2459"/>
                  <a:gd name="T60" fmla="*/ 5990 w 5999"/>
                  <a:gd name="T61" fmla="*/ 35 h 2459"/>
                  <a:gd name="T62" fmla="*/ 5999 w 5999"/>
                  <a:gd name="T63" fmla="*/ 186 h 2459"/>
                  <a:gd name="T64" fmla="*/ 5957 w 5999"/>
                  <a:gd name="T65" fmla="*/ 395 h 2459"/>
                  <a:gd name="T66" fmla="*/ 5869 w 5999"/>
                  <a:gd name="T67" fmla="*/ 607 h 2459"/>
                  <a:gd name="T68" fmla="*/ 5710 w 5999"/>
                  <a:gd name="T69" fmla="*/ 853 h 2459"/>
                  <a:gd name="T70" fmla="*/ 5463 w 5999"/>
                  <a:gd name="T71" fmla="*/ 1129 h 2459"/>
                  <a:gd name="T72" fmla="*/ 5107 w 5999"/>
                  <a:gd name="T73" fmla="*/ 1433 h 2459"/>
                  <a:gd name="T74" fmla="*/ 4625 w 5999"/>
                  <a:gd name="T75" fmla="*/ 1757 h 2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999" h="2459">
                    <a:moveTo>
                      <a:pt x="4481" y="1841"/>
                    </a:moveTo>
                    <a:lnTo>
                      <a:pt x="4397" y="1888"/>
                    </a:lnTo>
                    <a:lnTo>
                      <a:pt x="4229" y="1975"/>
                    </a:lnTo>
                    <a:lnTo>
                      <a:pt x="4059" y="2054"/>
                    </a:lnTo>
                    <a:lnTo>
                      <a:pt x="3889" y="2123"/>
                    </a:lnTo>
                    <a:lnTo>
                      <a:pt x="3717" y="2186"/>
                    </a:lnTo>
                    <a:lnTo>
                      <a:pt x="3547" y="2241"/>
                    </a:lnTo>
                    <a:lnTo>
                      <a:pt x="3294" y="2310"/>
                    </a:lnTo>
                    <a:lnTo>
                      <a:pt x="2960" y="2379"/>
                    </a:lnTo>
                    <a:lnTo>
                      <a:pt x="2632" y="2425"/>
                    </a:lnTo>
                    <a:lnTo>
                      <a:pt x="2315" y="2451"/>
                    </a:lnTo>
                    <a:lnTo>
                      <a:pt x="2009" y="2459"/>
                    </a:lnTo>
                    <a:lnTo>
                      <a:pt x="1720" y="2451"/>
                    </a:lnTo>
                    <a:lnTo>
                      <a:pt x="1448" y="2431"/>
                    </a:lnTo>
                    <a:lnTo>
                      <a:pt x="1196" y="2404"/>
                    </a:lnTo>
                    <a:lnTo>
                      <a:pt x="968" y="2369"/>
                    </a:lnTo>
                    <a:lnTo>
                      <a:pt x="672" y="2312"/>
                    </a:lnTo>
                    <a:lnTo>
                      <a:pt x="388" y="2241"/>
                    </a:lnTo>
                    <a:lnTo>
                      <a:pt x="304" y="2215"/>
                    </a:lnTo>
                    <a:lnTo>
                      <a:pt x="270" y="2204"/>
                    </a:lnTo>
                    <a:lnTo>
                      <a:pt x="206" y="2175"/>
                    </a:lnTo>
                    <a:lnTo>
                      <a:pt x="149" y="2142"/>
                    </a:lnTo>
                    <a:lnTo>
                      <a:pt x="100" y="2103"/>
                    </a:lnTo>
                    <a:lnTo>
                      <a:pt x="61" y="2061"/>
                    </a:lnTo>
                    <a:lnTo>
                      <a:pt x="29" y="2015"/>
                    </a:lnTo>
                    <a:lnTo>
                      <a:pt x="9" y="1967"/>
                    </a:lnTo>
                    <a:lnTo>
                      <a:pt x="0" y="1917"/>
                    </a:lnTo>
                    <a:lnTo>
                      <a:pt x="3" y="1865"/>
                    </a:lnTo>
                    <a:lnTo>
                      <a:pt x="18" y="1813"/>
                    </a:lnTo>
                    <a:lnTo>
                      <a:pt x="47" y="1763"/>
                    </a:lnTo>
                    <a:lnTo>
                      <a:pt x="90" y="1713"/>
                    </a:lnTo>
                    <a:lnTo>
                      <a:pt x="146" y="1664"/>
                    </a:lnTo>
                    <a:lnTo>
                      <a:pt x="219" y="1616"/>
                    </a:lnTo>
                    <a:lnTo>
                      <a:pt x="309" y="1573"/>
                    </a:lnTo>
                    <a:lnTo>
                      <a:pt x="417" y="1534"/>
                    </a:lnTo>
                    <a:lnTo>
                      <a:pt x="477" y="1515"/>
                    </a:lnTo>
                    <a:lnTo>
                      <a:pt x="532" y="1501"/>
                    </a:lnTo>
                    <a:lnTo>
                      <a:pt x="587" y="1482"/>
                    </a:lnTo>
                    <a:lnTo>
                      <a:pt x="728" y="1515"/>
                    </a:lnTo>
                    <a:lnTo>
                      <a:pt x="1076" y="1579"/>
                    </a:lnTo>
                    <a:lnTo>
                      <a:pt x="1386" y="1616"/>
                    </a:lnTo>
                    <a:lnTo>
                      <a:pt x="1612" y="1635"/>
                    </a:lnTo>
                    <a:lnTo>
                      <a:pt x="1850" y="1646"/>
                    </a:lnTo>
                    <a:lnTo>
                      <a:pt x="2100" y="1648"/>
                    </a:lnTo>
                    <a:lnTo>
                      <a:pt x="2362" y="1638"/>
                    </a:lnTo>
                    <a:lnTo>
                      <a:pt x="2632" y="1616"/>
                    </a:lnTo>
                    <a:lnTo>
                      <a:pt x="2908" y="1579"/>
                    </a:lnTo>
                    <a:lnTo>
                      <a:pt x="3190" y="1524"/>
                    </a:lnTo>
                    <a:lnTo>
                      <a:pt x="3475" y="1452"/>
                    </a:lnTo>
                    <a:lnTo>
                      <a:pt x="3763" y="1360"/>
                    </a:lnTo>
                    <a:lnTo>
                      <a:pt x="4051" y="1247"/>
                    </a:lnTo>
                    <a:lnTo>
                      <a:pt x="4338" y="1109"/>
                    </a:lnTo>
                    <a:lnTo>
                      <a:pt x="4481" y="1031"/>
                    </a:lnTo>
                    <a:lnTo>
                      <a:pt x="4763" y="867"/>
                    </a:lnTo>
                    <a:lnTo>
                      <a:pt x="5238" y="579"/>
                    </a:lnTo>
                    <a:lnTo>
                      <a:pt x="5523" y="388"/>
                    </a:lnTo>
                    <a:lnTo>
                      <a:pt x="5685" y="268"/>
                    </a:lnTo>
                    <a:lnTo>
                      <a:pt x="5821" y="157"/>
                    </a:lnTo>
                    <a:lnTo>
                      <a:pt x="5934" y="51"/>
                    </a:lnTo>
                    <a:lnTo>
                      <a:pt x="5980" y="0"/>
                    </a:lnTo>
                    <a:lnTo>
                      <a:pt x="5986" y="19"/>
                    </a:lnTo>
                    <a:lnTo>
                      <a:pt x="5990" y="35"/>
                    </a:lnTo>
                    <a:lnTo>
                      <a:pt x="5996" y="71"/>
                    </a:lnTo>
                    <a:lnTo>
                      <a:pt x="5999" y="186"/>
                    </a:lnTo>
                    <a:lnTo>
                      <a:pt x="5981" y="304"/>
                    </a:lnTo>
                    <a:lnTo>
                      <a:pt x="5957" y="395"/>
                    </a:lnTo>
                    <a:lnTo>
                      <a:pt x="5921" y="496"/>
                    </a:lnTo>
                    <a:lnTo>
                      <a:pt x="5869" y="607"/>
                    </a:lnTo>
                    <a:lnTo>
                      <a:pt x="5800" y="725"/>
                    </a:lnTo>
                    <a:lnTo>
                      <a:pt x="5710" y="853"/>
                    </a:lnTo>
                    <a:lnTo>
                      <a:pt x="5600" y="988"/>
                    </a:lnTo>
                    <a:lnTo>
                      <a:pt x="5463" y="1129"/>
                    </a:lnTo>
                    <a:lnTo>
                      <a:pt x="5300" y="1279"/>
                    </a:lnTo>
                    <a:lnTo>
                      <a:pt x="5107" y="1433"/>
                    </a:lnTo>
                    <a:lnTo>
                      <a:pt x="4882" y="1593"/>
                    </a:lnTo>
                    <a:lnTo>
                      <a:pt x="4625" y="1757"/>
                    </a:lnTo>
                    <a:lnTo>
                      <a:pt x="4481" y="1841"/>
                    </a:lnTo>
                    <a:close/>
                  </a:path>
                </a:pathLst>
              </a:custGeom>
              <a:solidFill>
                <a:srgbClr val="2C2F38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1"/>
              <p:cNvSpPr>
                <a:spLocks/>
              </p:cNvSpPr>
              <p:nvPr/>
            </p:nvSpPr>
            <p:spPr bwMode="auto">
              <a:xfrm>
                <a:off x="1488" y="1830"/>
                <a:ext cx="557" cy="1992"/>
              </a:xfrm>
              <a:custGeom>
                <a:avLst/>
                <a:gdLst>
                  <a:gd name="T0" fmla="*/ 1459 w 1672"/>
                  <a:gd name="T1" fmla="*/ 4360 h 5977"/>
                  <a:gd name="T2" fmla="*/ 1123 w 1672"/>
                  <a:gd name="T3" fmla="*/ 5297 h 5977"/>
                  <a:gd name="T4" fmla="*/ 810 w 1672"/>
                  <a:gd name="T5" fmla="*/ 5977 h 5977"/>
                  <a:gd name="T6" fmla="*/ 724 w 1672"/>
                  <a:gd name="T7" fmla="*/ 5783 h 5977"/>
                  <a:gd name="T8" fmla="*/ 635 w 1672"/>
                  <a:gd name="T9" fmla="*/ 5421 h 5977"/>
                  <a:gd name="T10" fmla="*/ 605 w 1672"/>
                  <a:gd name="T11" fmla="*/ 5140 h 5977"/>
                  <a:gd name="T12" fmla="*/ 609 w 1672"/>
                  <a:gd name="T13" fmla="*/ 4808 h 5977"/>
                  <a:gd name="T14" fmla="*/ 659 w 1672"/>
                  <a:gd name="T15" fmla="*/ 4425 h 5977"/>
                  <a:gd name="T16" fmla="*/ 737 w 1672"/>
                  <a:gd name="T17" fmla="*/ 4105 h 5977"/>
                  <a:gd name="T18" fmla="*/ 816 w 1672"/>
                  <a:gd name="T19" fmla="*/ 3749 h 5977"/>
                  <a:gd name="T20" fmla="*/ 872 w 1672"/>
                  <a:gd name="T21" fmla="*/ 3206 h 5977"/>
                  <a:gd name="T22" fmla="*/ 878 w 1672"/>
                  <a:gd name="T23" fmla="*/ 2619 h 5977"/>
                  <a:gd name="T24" fmla="*/ 836 w 1672"/>
                  <a:gd name="T25" fmla="*/ 2021 h 5977"/>
                  <a:gd name="T26" fmla="*/ 753 w 1672"/>
                  <a:gd name="T27" fmla="*/ 1449 h 5977"/>
                  <a:gd name="T28" fmla="*/ 630 w 1672"/>
                  <a:gd name="T29" fmla="*/ 934 h 5977"/>
                  <a:gd name="T30" fmla="*/ 475 w 1672"/>
                  <a:gd name="T31" fmla="*/ 512 h 5977"/>
                  <a:gd name="T32" fmla="*/ 314 w 1672"/>
                  <a:gd name="T33" fmla="*/ 247 h 5977"/>
                  <a:gd name="T34" fmla="*/ 237 w 1672"/>
                  <a:gd name="T35" fmla="*/ 169 h 5977"/>
                  <a:gd name="T36" fmla="*/ 155 w 1672"/>
                  <a:gd name="T37" fmla="*/ 108 h 5977"/>
                  <a:gd name="T38" fmla="*/ 33 w 1672"/>
                  <a:gd name="T39" fmla="*/ 51 h 5977"/>
                  <a:gd name="T40" fmla="*/ 72 w 1672"/>
                  <a:gd name="T41" fmla="*/ 28 h 5977"/>
                  <a:gd name="T42" fmla="*/ 360 w 1672"/>
                  <a:gd name="T43" fmla="*/ 0 h 5977"/>
                  <a:gd name="T44" fmla="*/ 635 w 1672"/>
                  <a:gd name="T45" fmla="*/ 13 h 5977"/>
                  <a:gd name="T46" fmla="*/ 880 w 1672"/>
                  <a:gd name="T47" fmla="*/ 84 h 5977"/>
                  <a:gd name="T48" fmla="*/ 1031 w 1672"/>
                  <a:gd name="T49" fmla="*/ 180 h 5977"/>
                  <a:gd name="T50" fmla="*/ 1106 w 1672"/>
                  <a:gd name="T51" fmla="*/ 260 h 5977"/>
                  <a:gd name="T52" fmla="*/ 1267 w 1672"/>
                  <a:gd name="T53" fmla="*/ 525 h 5977"/>
                  <a:gd name="T54" fmla="*/ 1423 w 1672"/>
                  <a:gd name="T55" fmla="*/ 948 h 5977"/>
                  <a:gd name="T56" fmla="*/ 1545 w 1672"/>
                  <a:gd name="T57" fmla="*/ 1462 h 5977"/>
                  <a:gd name="T58" fmla="*/ 1628 w 1672"/>
                  <a:gd name="T59" fmla="*/ 2035 h 5977"/>
                  <a:gd name="T60" fmla="*/ 1669 w 1672"/>
                  <a:gd name="T61" fmla="*/ 2633 h 5977"/>
                  <a:gd name="T62" fmla="*/ 1663 w 1672"/>
                  <a:gd name="T63" fmla="*/ 3221 h 5977"/>
                  <a:gd name="T64" fmla="*/ 1605 w 1672"/>
                  <a:gd name="T65" fmla="*/ 3764 h 5977"/>
                  <a:gd name="T66" fmla="*/ 1526 w 1672"/>
                  <a:gd name="T67" fmla="*/ 4119 h 5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72" h="5977">
                    <a:moveTo>
                      <a:pt x="1526" y="4119"/>
                    </a:moveTo>
                    <a:lnTo>
                      <a:pt x="1459" y="4360"/>
                    </a:lnTo>
                    <a:lnTo>
                      <a:pt x="1302" y="4834"/>
                    </a:lnTo>
                    <a:lnTo>
                      <a:pt x="1123" y="5297"/>
                    </a:lnTo>
                    <a:lnTo>
                      <a:pt x="921" y="5754"/>
                    </a:lnTo>
                    <a:lnTo>
                      <a:pt x="810" y="5977"/>
                    </a:lnTo>
                    <a:lnTo>
                      <a:pt x="798" y="5956"/>
                    </a:lnTo>
                    <a:lnTo>
                      <a:pt x="724" y="5783"/>
                    </a:lnTo>
                    <a:lnTo>
                      <a:pt x="669" y="5598"/>
                    </a:lnTo>
                    <a:lnTo>
                      <a:pt x="635" y="5421"/>
                    </a:lnTo>
                    <a:lnTo>
                      <a:pt x="616" y="5287"/>
                    </a:lnTo>
                    <a:lnTo>
                      <a:pt x="605" y="5140"/>
                    </a:lnTo>
                    <a:lnTo>
                      <a:pt x="602" y="4981"/>
                    </a:lnTo>
                    <a:lnTo>
                      <a:pt x="609" y="4808"/>
                    </a:lnTo>
                    <a:lnTo>
                      <a:pt x="628" y="4622"/>
                    </a:lnTo>
                    <a:lnTo>
                      <a:pt x="659" y="4425"/>
                    </a:lnTo>
                    <a:lnTo>
                      <a:pt x="705" y="4216"/>
                    </a:lnTo>
                    <a:lnTo>
                      <a:pt x="737" y="4105"/>
                    </a:lnTo>
                    <a:lnTo>
                      <a:pt x="767" y="3993"/>
                    </a:lnTo>
                    <a:lnTo>
                      <a:pt x="816" y="3749"/>
                    </a:lnTo>
                    <a:lnTo>
                      <a:pt x="851" y="3486"/>
                    </a:lnTo>
                    <a:lnTo>
                      <a:pt x="872" y="3206"/>
                    </a:lnTo>
                    <a:lnTo>
                      <a:pt x="881" y="2915"/>
                    </a:lnTo>
                    <a:lnTo>
                      <a:pt x="878" y="2619"/>
                    </a:lnTo>
                    <a:lnTo>
                      <a:pt x="862" y="2319"/>
                    </a:lnTo>
                    <a:lnTo>
                      <a:pt x="836" y="2021"/>
                    </a:lnTo>
                    <a:lnTo>
                      <a:pt x="800" y="1730"/>
                    </a:lnTo>
                    <a:lnTo>
                      <a:pt x="753" y="1449"/>
                    </a:lnTo>
                    <a:lnTo>
                      <a:pt x="697" y="1181"/>
                    </a:lnTo>
                    <a:lnTo>
                      <a:pt x="630" y="934"/>
                    </a:lnTo>
                    <a:lnTo>
                      <a:pt x="557" y="709"/>
                    </a:lnTo>
                    <a:lnTo>
                      <a:pt x="475" y="512"/>
                    </a:lnTo>
                    <a:lnTo>
                      <a:pt x="384" y="346"/>
                    </a:lnTo>
                    <a:lnTo>
                      <a:pt x="314" y="247"/>
                    </a:lnTo>
                    <a:lnTo>
                      <a:pt x="263" y="192"/>
                    </a:lnTo>
                    <a:lnTo>
                      <a:pt x="237" y="169"/>
                    </a:lnTo>
                    <a:lnTo>
                      <a:pt x="211" y="147"/>
                    </a:lnTo>
                    <a:lnTo>
                      <a:pt x="155" y="108"/>
                    </a:lnTo>
                    <a:lnTo>
                      <a:pt x="96" y="77"/>
                    </a:lnTo>
                    <a:lnTo>
                      <a:pt x="33" y="51"/>
                    </a:lnTo>
                    <a:lnTo>
                      <a:pt x="0" y="41"/>
                    </a:lnTo>
                    <a:lnTo>
                      <a:pt x="72" y="28"/>
                    </a:lnTo>
                    <a:lnTo>
                      <a:pt x="216" y="9"/>
                    </a:lnTo>
                    <a:lnTo>
                      <a:pt x="360" y="0"/>
                    </a:lnTo>
                    <a:lnTo>
                      <a:pt x="499" y="0"/>
                    </a:lnTo>
                    <a:lnTo>
                      <a:pt x="635" y="13"/>
                    </a:lnTo>
                    <a:lnTo>
                      <a:pt x="762" y="41"/>
                    </a:lnTo>
                    <a:lnTo>
                      <a:pt x="880" y="84"/>
                    </a:lnTo>
                    <a:lnTo>
                      <a:pt x="985" y="143"/>
                    </a:lnTo>
                    <a:lnTo>
                      <a:pt x="1031" y="180"/>
                    </a:lnTo>
                    <a:lnTo>
                      <a:pt x="1057" y="205"/>
                    </a:lnTo>
                    <a:lnTo>
                      <a:pt x="1106" y="260"/>
                    </a:lnTo>
                    <a:lnTo>
                      <a:pt x="1178" y="359"/>
                    </a:lnTo>
                    <a:lnTo>
                      <a:pt x="1267" y="525"/>
                    </a:lnTo>
                    <a:lnTo>
                      <a:pt x="1349" y="723"/>
                    </a:lnTo>
                    <a:lnTo>
                      <a:pt x="1423" y="948"/>
                    </a:lnTo>
                    <a:lnTo>
                      <a:pt x="1489" y="1196"/>
                    </a:lnTo>
                    <a:lnTo>
                      <a:pt x="1545" y="1462"/>
                    </a:lnTo>
                    <a:lnTo>
                      <a:pt x="1591" y="1744"/>
                    </a:lnTo>
                    <a:lnTo>
                      <a:pt x="1628" y="2035"/>
                    </a:lnTo>
                    <a:lnTo>
                      <a:pt x="1654" y="2333"/>
                    </a:lnTo>
                    <a:lnTo>
                      <a:pt x="1669" y="2633"/>
                    </a:lnTo>
                    <a:lnTo>
                      <a:pt x="1672" y="2930"/>
                    </a:lnTo>
                    <a:lnTo>
                      <a:pt x="1663" y="3221"/>
                    </a:lnTo>
                    <a:lnTo>
                      <a:pt x="1641" y="3499"/>
                    </a:lnTo>
                    <a:lnTo>
                      <a:pt x="1605" y="3764"/>
                    </a:lnTo>
                    <a:lnTo>
                      <a:pt x="1556" y="4007"/>
                    </a:lnTo>
                    <a:lnTo>
                      <a:pt x="1526" y="4119"/>
                    </a:lnTo>
                    <a:close/>
                  </a:path>
                </a:pathLst>
              </a:custGeom>
              <a:solidFill>
                <a:srgbClr val="2C2F38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-591" y="1844"/>
                <a:ext cx="2490" cy="3131"/>
              </a:xfrm>
              <a:custGeom>
                <a:avLst/>
                <a:gdLst>
                  <a:gd name="T0" fmla="*/ 6895 w 7471"/>
                  <a:gd name="T1" fmla="*/ 7458 h 9395"/>
                  <a:gd name="T2" fmla="*/ 6414 w 7471"/>
                  <a:gd name="T3" fmla="*/ 7723 h 9395"/>
                  <a:gd name="T4" fmla="*/ 5803 w 7471"/>
                  <a:gd name="T5" fmla="*/ 7764 h 9395"/>
                  <a:gd name="T6" fmla="*/ 5501 w 7471"/>
                  <a:gd name="T7" fmla="*/ 7595 h 9395"/>
                  <a:gd name="T8" fmla="*/ 5393 w 7471"/>
                  <a:gd name="T9" fmla="*/ 7402 h 9395"/>
                  <a:gd name="T10" fmla="*/ 4487 w 7471"/>
                  <a:gd name="T11" fmla="*/ 8490 h 9395"/>
                  <a:gd name="T12" fmla="*/ 3826 w 7471"/>
                  <a:gd name="T13" fmla="*/ 9004 h 9395"/>
                  <a:gd name="T14" fmla="*/ 3184 w 7471"/>
                  <a:gd name="T15" fmla="*/ 9276 h 9395"/>
                  <a:gd name="T16" fmla="*/ 2001 w 7471"/>
                  <a:gd name="T17" fmla="*/ 9382 h 9395"/>
                  <a:gd name="T18" fmla="*/ 482 w 7471"/>
                  <a:gd name="T19" fmla="*/ 9031 h 9395"/>
                  <a:gd name="T20" fmla="*/ 590 w 7471"/>
                  <a:gd name="T21" fmla="*/ 8645 h 9395"/>
                  <a:gd name="T22" fmla="*/ 1080 w 7471"/>
                  <a:gd name="T23" fmla="*/ 8282 h 9395"/>
                  <a:gd name="T24" fmla="*/ 924 w 7471"/>
                  <a:gd name="T25" fmla="*/ 8197 h 9395"/>
                  <a:gd name="T26" fmla="*/ 779 w 7471"/>
                  <a:gd name="T27" fmla="*/ 8085 h 9395"/>
                  <a:gd name="T28" fmla="*/ 1231 w 7471"/>
                  <a:gd name="T29" fmla="*/ 7862 h 9395"/>
                  <a:gd name="T30" fmla="*/ 1856 w 7471"/>
                  <a:gd name="T31" fmla="*/ 7739 h 9395"/>
                  <a:gd name="T32" fmla="*/ 2556 w 7471"/>
                  <a:gd name="T33" fmla="*/ 7193 h 9395"/>
                  <a:gd name="T34" fmla="*/ 3391 w 7471"/>
                  <a:gd name="T35" fmla="*/ 6217 h 9395"/>
                  <a:gd name="T36" fmla="*/ 3377 w 7471"/>
                  <a:gd name="T37" fmla="*/ 6079 h 9395"/>
                  <a:gd name="T38" fmla="*/ 2641 w 7471"/>
                  <a:gd name="T39" fmla="*/ 5637 h 9395"/>
                  <a:gd name="T40" fmla="*/ 2310 w 7471"/>
                  <a:gd name="T41" fmla="*/ 5233 h 9395"/>
                  <a:gd name="T42" fmla="*/ 2184 w 7471"/>
                  <a:gd name="T43" fmla="*/ 4771 h 9395"/>
                  <a:gd name="T44" fmla="*/ 2268 w 7471"/>
                  <a:gd name="T45" fmla="*/ 4240 h 9395"/>
                  <a:gd name="T46" fmla="*/ 2533 w 7471"/>
                  <a:gd name="T47" fmla="*/ 3712 h 9395"/>
                  <a:gd name="T48" fmla="*/ 2435 w 7471"/>
                  <a:gd name="T49" fmla="*/ 3463 h 9395"/>
                  <a:gd name="T50" fmla="*/ 2364 w 7471"/>
                  <a:gd name="T51" fmla="*/ 3296 h 9395"/>
                  <a:gd name="T52" fmla="*/ 2405 w 7471"/>
                  <a:gd name="T53" fmla="*/ 2985 h 9395"/>
                  <a:gd name="T54" fmla="*/ 2932 w 7471"/>
                  <a:gd name="T55" fmla="*/ 2824 h 9395"/>
                  <a:gd name="T56" fmla="*/ 3214 w 7471"/>
                  <a:gd name="T57" fmla="*/ 2834 h 9395"/>
                  <a:gd name="T58" fmla="*/ 3405 w 7471"/>
                  <a:gd name="T59" fmla="*/ 3208 h 9395"/>
                  <a:gd name="T60" fmla="*/ 3323 w 7471"/>
                  <a:gd name="T61" fmla="*/ 3672 h 9395"/>
                  <a:gd name="T62" fmla="*/ 2949 w 7471"/>
                  <a:gd name="T63" fmla="*/ 4459 h 9395"/>
                  <a:gd name="T64" fmla="*/ 3079 w 7471"/>
                  <a:gd name="T65" fmla="*/ 5071 h 9395"/>
                  <a:gd name="T66" fmla="*/ 3522 w 7471"/>
                  <a:gd name="T67" fmla="*/ 5347 h 9395"/>
                  <a:gd name="T68" fmla="*/ 4200 w 7471"/>
                  <a:gd name="T69" fmla="*/ 5364 h 9395"/>
                  <a:gd name="T70" fmla="*/ 4389 w 7471"/>
                  <a:gd name="T71" fmla="*/ 5148 h 9395"/>
                  <a:gd name="T72" fmla="*/ 4487 w 7471"/>
                  <a:gd name="T73" fmla="*/ 4660 h 9395"/>
                  <a:gd name="T74" fmla="*/ 4840 w 7471"/>
                  <a:gd name="T75" fmla="*/ 3999 h 9395"/>
                  <a:gd name="T76" fmla="*/ 5255 w 7471"/>
                  <a:gd name="T77" fmla="*/ 3443 h 9395"/>
                  <a:gd name="T78" fmla="*/ 5406 w 7471"/>
                  <a:gd name="T79" fmla="*/ 2903 h 9395"/>
                  <a:gd name="T80" fmla="*/ 5136 w 7471"/>
                  <a:gd name="T81" fmla="*/ 2373 h 9395"/>
                  <a:gd name="T82" fmla="*/ 5108 w 7471"/>
                  <a:gd name="T83" fmla="*/ 2035 h 9395"/>
                  <a:gd name="T84" fmla="*/ 5351 w 7471"/>
                  <a:gd name="T85" fmla="*/ 1996 h 9395"/>
                  <a:gd name="T86" fmla="*/ 5489 w 7471"/>
                  <a:gd name="T87" fmla="*/ 1997 h 9395"/>
                  <a:gd name="T88" fmla="*/ 5545 w 7471"/>
                  <a:gd name="T89" fmla="*/ 1447 h 9395"/>
                  <a:gd name="T90" fmla="*/ 5324 w 7471"/>
                  <a:gd name="T91" fmla="*/ 305 h 9395"/>
                  <a:gd name="T92" fmla="*/ 6119 w 7471"/>
                  <a:gd name="T93" fmla="*/ 23 h 9395"/>
                  <a:gd name="T94" fmla="*/ 6448 w 7471"/>
                  <a:gd name="T95" fmla="*/ 106 h 9395"/>
                  <a:gd name="T96" fmla="*/ 6843 w 7471"/>
                  <a:gd name="T97" fmla="*/ 603 h 9395"/>
                  <a:gd name="T98" fmla="*/ 7294 w 7471"/>
                  <a:gd name="T99" fmla="*/ 1686 h 9395"/>
                  <a:gd name="T100" fmla="*/ 7462 w 7471"/>
                  <a:gd name="T101" fmla="*/ 2941 h 9395"/>
                  <a:gd name="T102" fmla="*/ 7265 w 7471"/>
                  <a:gd name="T103" fmla="*/ 3972 h 9395"/>
                  <a:gd name="T104" fmla="*/ 7060 w 7471"/>
                  <a:gd name="T105" fmla="*/ 5478 h 9395"/>
                  <a:gd name="T106" fmla="*/ 7279 w 7471"/>
                  <a:gd name="T107" fmla="*/ 6074 h 9395"/>
                  <a:gd name="T108" fmla="*/ 7456 w 7471"/>
                  <a:gd name="T109" fmla="*/ 6336 h 9395"/>
                  <a:gd name="T110" fmla="*/ 7359 w 7471"/>
                  <a:gd name="T111" fmla="*/ 6877 h 9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471" h="9395">
                    <a:moveTo>
                      <a:pt x="7193" y="7149"/>
                    </a:moveTo>
                    <a:lnTo>
                      <a:pt x="7155" y="7198"/>
                    </a:lnTo>
                    <a:lnTo>
                      <a:pt x="7075" y="7291"/>
                    </a:lnTo>
                    <a:lnTo>
                      <a:pt x="6988" y="7378"/>
                    </a:lnTo>
                    <a:lnTo>
                      <a:pt x="6895" y="7458"/>
                    </a:lnTo>
                    <a:lnTo>
                      <a:pt x="6797" y="7530"/>
                    </a:lnTo>
                    <a:lnTo>
                      <a:pt x="6693" y="7595"/>
                    </a:lnTo>
                    <a:lnTo>
                      <a:pt x="6584" y="7653"/>
                    </a:lnTo>
                    <a:lnTo>
                      <a:pt x="6471" y="7702"/>
                    </a:lnTo>
                    <a:lnTo>
                      <a:pt x="6414" y="7723"/>
                    </a:lnTo>
                    <a:lnTo>
                      <a:pt x="6348" y="7744"/>
                    </a:lnTo>
                    <a:lnTo>
                      <a:pt x="6206" y="7775"/>
                    </a:lnTo>
                    <a:lnTo>
                      <a:pt x="6058" y="7788"/>
                    </a:lnTo>
                    <a:lnTo>
                      <a:pt x="5910" y="7784"/>
                    </a:lnTo>
                    <a:lnTo>
                      <a:pt x="5803" y="7764"/>
                    </a:lnTo>
                    <a:lnTo>
                      <a:pt x="5734" y="7745"/>
                    </a:lnTo>
                    <a:lnTo>
                      <a:pt x="5669" y="7718"/>
                    </a:lnTo>
                    <a:lnTo>
                      <a:pt x="5607" y="7684"/>
                    </a:lnTo>
                    <a:lnTo>
                      <a:pt x="5551" y="7644"/>
                    </a:lnTo>
                    <a:lnTo>
                      <a:pt x="5501" y="7595"/>
                    </a:lnTo>
                    <a:lnTo>
                      <a:pt x="5456" y="7538"/>
                    </a:lnTo>
                    <a:lnTo>
                      <a:pt x="5419" y="7473"/>
                    </a:lnTo>
                    <a:lnTo>
                      <a:pt x="5403" y="7437"/>
                    </a:lnTo>
                    <a:lnTo>
                      <a:pt x="5399" y="7421"/>
                    </a:lnTo>
                    <a:lnTo>
                      <a:pt x="5393" y="7402"/>
                    </a:lnTo>
                    <a:lnTo>
                      <a:pt x="5293" y="7523"/>
                    </a:lnTo>
                    <a:lnTo>
                      <a:pt x="5082" y="7803"/>
                    </a:lnTo>
                    <a:lnTo>
                      <a:pt x="4909" y="8021"/>
                    </a:lnTo>
                    <a:lnTo>
                      <a:pt x="4710" y="8255"/>
                    </a:lnTo>
                    <a:lnTo>
                      <a:pt x="4487" y="8490"/>
                    </a:lnTo>
                    <a:lnTo>
                      <a:pt x="4303" y="8659"/>
                    </a:lnTo>
                    <a:lnTo>
                      <a:pt x="4173" y="8766"/>
                    </a:lnTo>
                    <a:lnTo>
                      <a:pt x="4039" y="8868"/>
                    </a:lnTo>
                    <a:lnTo>
                      <a:pt x="3898" y="8960"/>
                    </a:lnTo>
                    <a:lnTo>
                      <a:pt x="3826" y="9004"/>
                    </a:lnTo>
                    <a:lnTo>
                      <a:pt x="3755" y="9043"/>
                    </a:lnTo>
                    <a:lnTo>
                      <a:pt x="3613" y="9115"/>
                    </a:lnTo>
                    <a:lnTo>
                      <a:pt x="3469" y="9177"/>
                    </a:lnTo>
                    <a:lnTo>
                      <a:pt x="3326" y="9230"/>
                    </a:lnTo>
                    <a:lnTo>
                      <a:pt x="3184" y="9276"/>
                    </a:lnTo>
                    <a:lnTo>
                      <a:pt x="3041" y="9313"/>
                    </a:lnTo>
                    <a:lnTo>
                      <a:pt x="2829" y="9355"/>
                    </a:lnTo>
                    <a:lnTo>
                      <a:pt x="2547" y="9387"/>
                    </a:lnTo>
                    <a:lnTo>
                      <a:pt x="2271" y="9395"/>
                    </a:lnTo>
                    <a:lnTo>
                      <a:pt x="2001" y="9382"/>
                    </a:lnTo>
                    <a:lnTo>
                      <a:pt x="1738" y="9352"/>
                    </a:lnTo>
                    <a:lnTo>
                      <a:pt x="1483" y="9309"/>
                    </a:lnTo>
                    <a:lnTo>
                      <a:pt x="1238" y="9254"/>
                    </a:lnTo>
                    <a:lnTo>
                      <a:pt x="892" y="9161"/>
                    </a:lnTo>
                    <a:lnTo>
                      <a:pt x="482" y="9031"/>
                    </a:lnTo>
                    <a:lnTo>
                      <a:pt x="139" y="8922"/>
                    </a:lnTo>
                    <a:lnTo>
                      <a:pt x="0" y="8884"/>
                    </a:lnTo>
                    <a:lnTo>
                      <a:pt x="121" y="8845"/>
                    </a:lnTo>
                    <a:lnTo>
                      <a:pt x="362" y="8750"/>
                    </a:lnTo>
                    <a:lnTo>
                      <a:pt x="590" y="8645"/>
                    </a:lnTo>
                    <a:lnTo>
                      <a:pt x="790" y="8537"/>
                    </a:lnTo>
                    <a:lnTo>
                      <a:pt x="949" y="8433"/>
                    </a:lnTo>
                    <a:lnTo>
                      <a:pt x="1029" y="8363"/>
                    </a:lnTo>
                    <a:lnTo>
                      <a:pt x="1064" y="8320"/>
                    </a:lnTo>
                    <a:lnTo>
                      <a:pt x="1080" y="8282"/>
                    </a:lnTo>
                    <a:lnTo>
                      <a:pt x="1075" y="8250"/>
                    </a:lnTo>
                    <a:lnTo>
                      <a:pt x="1049" y="8225"/>
                    </a:lnTo>
                    <a:lnTo>
                      <a:pt x="999" y="8207"/>
                    </a:lnTo>
                    <a:lnTo>
                      <a:pt x="963" y="8202"/>
                    </a:lnTo>
                    <a:lnTo>
                      <a:pt x="924" y="8197"/>
                    </a:lnTo>
                    <a:lnTo>
                      <a:pt x="862" y="8181"/>
                    </a:lnTo>
                    <a:lnTo>
                      <a:pt x="818" y="8163"/>
                    </a:lnTo>
                    <a:lnTo>
                      <a:pt x="789" y="8140"/>
                    </a:lnTo>
                    <a:lnTo>
                      <a:pt x="776" y="8114"/>
                    </a:lnTo>
                    <a:lnTo>
                      <a:pt x="779" y="8085"/>
                    </a:lnTo>
                    <a:lnTo>
                      <a:pt x="796" y="8053"/>
                    </a:lnTo>
                    <a:lnTo>
                      <a:pt x="828" y="8023"/>
                    </a:lnTo>
                    <a:lnTo>
                      <a:pt x="900" y="7974"/>
                    </a:lnTo>
                    <a:lnTo>
                      <a:pt x="1042" y="7913"/>
                    </a:lnTo>
                    <a:lnTo>
                      <a:pt x="1231" y="7862"/>
                    </a:lnTo>
                    <a:lnTo>
                      <a:pt x="1461" y="7823"/>
                    </a:lnTo>
                    <a:lnTo>
                      <a:pt x="1594" y="7811"/>
                    </a:lnTo>
                    <a:lnTo>
                      <a:pt x="1644" y="7805"/>
                    </a:lnTo>
                    <a:lnTo>
                      <a:pt x="1749" y="7781"/>
                    </a:lnTo>
                    <a:lnTo>
                      <a:pt x="1856" y="7739"/>
                    </a:lnTo>
                    <a:lnTo>
                      <a:pt x="1964" y="7683"/>
                    </a:lnTo>
                    <a:lnTo>
                      <a:pt x="2072" y="7615"/>
                    </a:lnTo>
                    <a:lnTo>
                      <a:pt x="2181" y="7535"/>
                    </a:lnTo>
                    <a:lnTo>
                      <a:pt x="2344" y="7399"/>
                    </a:lnTo>
                    <a:lnTo>
                      <a:pt x="2556" y="7193"/>
                    </a:lnTo>
                    <a:lnTo>
                      <a:pt x="2759" y="6973"/>
                    </a:lnTo>
                    <a:lnTo>
                      <a:pt x="3037" y="6645"/>
                    </a:lnTo>
                    <a:lnTo>
                      <a:pt x="3192" y="6453"/>
                    </a:lnTo>
                    <a:lnTo>
                      <a:pt x="3256" y="6372"/>
                    </a:lnTo>
                    <a:lnTo>
                      <a:pt x="3391" y="6217"/>
                    </a:lnTo>
                    <a:lnTo>
                      <a:pt x="3464" y="6145"/>
                    </a:lnTo>
                    <a:lnTo>
                      <a:pt x="3464" y="6144"/>
                    </a:lnTo>
                    <a:lnTo>
                      <a:pt x="3466" y="6142"/>
                    </a:lnTo>
                    <a:lnTo>
                      <a:pt x="3423" y="6110"/>
                    </a:lnTo>
                    <a:lnTo>
                      <a:pt x="3377" y="6079"/>
                    </a:lnTo>
                    <a:lnTo>
                      <a:pt x="3286" y="6020"/>
                    </a:lnTo>
                    <a:lnTo>
                      <a:pt x="3097" y="5915"/>
                    </a:lnTo>
                    <a:lnTo>
                      <a:pt x="2909" y="5812"/>
                    </a:lnTo>
                    <a:lnTo>
                      <a:pt x="2726" y="5701"/>
                    </a:lnTo>
                    <a:lnTo>
                      <a:pt x="2641" y="5637"/>
                    </a:lnTo>
                    <a:lnTo>
                      <a:pt x="2595" y="5601"/>
                    </a:lnTo>
                    <a:lnTo>
                      <a:pt x="2510" y="5518"/>
                    </a:lnTo>
                    <a:lnTo>
                      <a:pt x="2433" y="5429"/>
                    </a:lnTo>
                    <a:lnTo>
                      <a:pt x="2367" y="5334"/>
                    </a:lnTo>
                    <a:lnTo>
                      <a:pt x="2310" y="5233"/>
                    </a:lnTo>
                    <a:lnTo>
                      <a:pt x="2263" y="5127"/>
                    </a:lnTo>
                    <a:lnTo>
                      <a:pt x="2226" y="5016"/>
                    </a:lnTo>
                    <a:lnTo>
                      <a:pt x="2200" y="4901"/>
                    </a:lnTo>
                    <a:lnTo>
                      <a:pt x="2193" y="4842"/>
                    </a:lnTo>
                    <a:lnTo>
                      <a:pt x="2184" y="4771"/>
                    </a:lnTo>
                    <a:lnTo>
                      <a:pt x="2183" y="4628"/>
                    </a:lnTo>
                    <a:lnTo>
                      <a:pt x="2197" y="4486"/>
                    </a:lnTo>
                    <a:lnTo>
                      <a:pt x="2229" y="4348"/>
                    </a:lnTo>
                    <a:lnTo>
                      <a:pt x="2252" y="4280"/>
                    </a:lnTo>
                    <a:lnTo>
                      <a:pt x="2268" y="4240"/>
                    </a:lnTo>
                    <a:lnTo>
                      <a:pt x="2305" y="4163"/>
                    </a:lnTo>
                    <a:lnTo>
                      <a:pt x="2371" y="4054"/>
                    </a:lnTo>
                    <a:lnTo>
                      <a:pt x="2459" y="3910"/>
                    </a:lnTo>
                    <a:lnTo>
                      <a:pt x="2511" y="3795"/>
                    </a:lnTo>
                    <a:lnTo>
                      <a:pt x="2533" y="3712"/>
                    </a:lnTo>
                    <a:lnTo>
                      <a:pt x="2538" y="3669"/>
                    </a:lnTo>
                    <a:lnTo>
                      <a:pt x="2540" y="3633"/>
                    </a:lnTo>
                    <a:lnTo>
                      <a:pt x="2524" y="3566"/>
                    </a:lnTo>
                    <a:lnTo>
                      <a:pt x="2488" y="3508"/>
                    </a:lnTo>
                    <a:lnTo>
                      <a:pt x="2435" y="3463"/>
                    </a:lnTo>
                    <a:lnTo>
                      <a:pt x="2402" y="3449"/>
                    </a:lnTo>
                    <a:lnTo>
                      <a:pt x="2390" y="3445"/>
                    </a:lnTo>
                    <a:lnTo>
                      <a:pt x="2379" y="3440"/>
                    </a:lnTo>
                    <a:lnTo>
                      <a:pt x="2370" y="3393"/>
                    </a:lnTo>
                    <a:lnTo>
                      <a:pt x="2364" y="3296"/>
                    </a:lnTo>
                    <a:lnTo>
                      <a:pt x="2369" y="3200"/>
                    </a:lnTo>
                    <a:lnTo>
                      <a:pt x="2386" y="3105"/>
                    </a:lnTo>
                    <a:lnTo>
                      <a:pt x="2399" y="3059"/>
                    </a:lnTo>
                    <a:lnTo>
                      <a:pt x="2406" y="3034"/>
                    </a:lnTo>
                    <a:lnTo>
                      <a:pt x="2405" y="2985"/>
                    </a:lnTo>
                    <a:lnTo>
                      <a:pt x="2397" y="2962"/>
                    </a:lnTo>
                    <a:lnTo>
                      <a:pt x="2485" y="2946"/>
                    </a:lnTo>
                    <a:lnTo>
                      <a:pt x="2691" y="2902"/>
                    </a:lnTo>
                    <a:lnTo>
                      <a:pt x="2842" y="2857"/>
                    </a:lnTo>
                    <a:lnTo>
                      <a:pt x="2932" y="2824"/>
                    </a:lnTo>
                    <a:lnTo>
                      <a:pt x="3007" y="2786"/>
                    </a:lnTo>
                    <a:lnTo>
                      <a:pt x="3061" y="2745"/>
                    </a:lnTo>
                    <a:lnTo>
                      <a:pt x="3079" y="2723"/>
                    </a:lnTo>
                    <a:lnTo>
                      <a:pt x="3128" y="2756"/>
                    </a:lnTo>
                    <a:lnTo>
                      <a:pt x="3214" y="2834"/>
                    </a:lnTo>
                    <a:lnTo>
                      <a:pt x="3289" y="2923"/>
                    </a:lnTo>
                    <a:lnTo>
                      <a:pt x="3348" y="3024"/>
                    </a:lnTo>
                    <a:lnTo>
                      <a:pt x="3371" y="3079"/>
                    </a:lnTo>
                    <a:lnTo>
                      <a:pt x="3385" y="3122"/>
                    </a:lnTo>
                    <a:lnTo>
                      <a:pt x="3405" y="3208"/>
                    </a:lnTo>
                    <a:lnTo>
                      <a:pt x="3411" y="3295"/>
                    </a:lnTo>
                    <a:lnTo>
                      <a:pt x="3407" y="3380"/>
                    </a:lnTo>
                    <a:lnTo>
                      <a:pt x="3392" y="3463"/>
                    </a:lnTo>
                    <a:lnTo>
                      <a:pt x="3369" y="3547"/>
                    </a:lnTo>
                    <a:lnTo>
                      <a:pt x="3323" y="3672"/>
                    </a:lnTo>
                    <a:lnTo>
                      <a:pt x="3200" y="3917"/>
                    </a:lnTo>
                    <a:lnTo>
                      <a:pt x="3067" y="4158"/>
                    </a:lnTo>
                    <a:lnTo>
                      <a:pt x="2994" y="4316"/>
                    </a:lnTo>
                    <a:lnTo>
                      <a:pt x="2968" y="4394"/>
                    </a:lnTo>
                    <a:lnTo>
                      <a:pt x="2949" y="4459"/>
                    </a:lnTo>
                    <a:lnTo>
                      <a:pt x="2932" y="4590"/>
                    </a:lnTo>
                    <a:lnTo>
                      <a:pt x="2937" y="4718"/>
                    </a:lnTo>
                    <a:lnTo>
                      <a:pt x="2963" y="4843"/>
                    </a:lnTo>
                    <a:lnTo>
                      <a:pt x="3012" y="4961"/>
                    </a:lnTo>
                    <a:lnTo>
                      <a:pt x="3079" y="5071"/>
                    </a:lnTo>
                    <a:lnTo>
                      <a:pt x="3165" y="5167"/>
                    </a:lnTo>
                    <a:lnTo>
                      <a:pt x="3267" y="5249"/>
                    </a:lnTo>
                    <a:lnTo>
                      <a:pt x="3325" y="5284"/>
                    </a:lnTo>
                    <a:lnTo>
                      <a:pt x="3390" y="5308"/>
                    </a:lnTo>
                    <a:lnTo>
                      <a:pt x="3522" y="5347"/>
                    </a:lnTo>
                    <a:lnTo>
                      <a:pt x="3656" y="5374"/>
                    </a:lnTo>
                    <a:lnTo>
                      <a:pt x="3793" y="5390"/>
                    </a:lnTo>
                    <a:lnTo>
                      <a:pt x="3930" y="5393"/>
                    </a:lnTo>
                    <a:lnTo>
                      <a:pt x="4065" y="5385"/>
                    </a:lnTo>
                    <a:lnTo>
                      <a:pt x="4200" y="5364"/>
                    </a:lnTo>
                    <a:lnTo>
                      <a:pt x="4334" y="5333"/>
                    </a:lnTo>
                    <a:lnTo>
                      <a:pt x="4401" y="5313"/>
                    </a:lnTo>
                    <a:lnTo>
                      <a:pt x="4403" y="5313"/>
                    </a:lnTo>
                    <a:lnTo>
                      <a:pt x="4395" y="5258"/>
                    </a:lnTo>
                    <a:lnTo>
                      <a:pt x="4389" y="5148"/>
                    </a:lnTo>
                    <a:lnTo>
                      <a:pt x="4393" y="5039"/>
                    </a:lnTo>
                    <a:lnTo>
                      <a:pt x="4409" y="4929"/>
                    </a:lnTo>
                    <a:lnTo>
                      <a:pt x="4421" y="4876"/>
                    </a:lnTo>
                    <a:lnTo>
                      <a:pt x="4441" y="4803"/>
                    </a:lnTo>
                    <a:lnTo>
                      <a:pt x="4487" y="4660"/>
                    </a:lnTo>
                    <a:lnTo>
                      <a:pt x="4542" y="4519"/>
                    </a:lnTo>
                    <a:lnTo>
                      <a:pt x="4605" y="4382"/>
                    </a:lnTo>
                    <a:lnTo>
                      <a:pt x="4676" y="4250"/>
                    </a:lnTo>
                    <a:lnTo>
                      <a:pt x="4755" y="4122"/>
                    </a:lnTo>
                    <a:lnTo>
                      <a:pt x="4840" y="3999"/>
                    </a:lnTo>
                    <a:lnTo>
                      <a:pt x="4933" y="3880"/>
                    </a:lnTo>
                    <a:lnTo>
                      <a:pt x="4984" y="3823"/>
                    </a:lnTo>
                    <a:lnTo>
                      <a:pt x="5051" y="3740"/>
                    </a:lnTo>
                    <a:lnTo>
                      <a:pt x="5165" y="3584"/>
                    </a:lnTo>
                    <a:lnTo>
                      <a:pt x="5255" y="3443"/>
                    </a:lnTo>
                    <a:lnTo>
                      <a:pt x="5321" y="3314"/>
                    </a:lnTo>
                    <a:lnTo>
                      <a:pt x="5367" y="3195"/>
                    </a:lnTo>
                    <a:lnTo>
                      <a:pt x="5396" y="3089"/>
                    </a:lnTo>
                    <a:lnTo>
                      <a:pt x="5407" y="2991"/>
                    </a:lnTo>
                    <a:lnTo>
                      <a:pt x="5406" y="2903"/>
                    </a:lnTo>
                    <a:lnTo>
                      <a:pt x="5391" y="2822"/>
                    </a:lnTo>
                    <a:lnTo>
                      <a:pt x="5368" y="2749"/>
                    </a:lnTo>
                    <a:lnTo>
                      <a:pt x="5321" y="2648"/>
                    </a:lnTo>
                    <a:lnTo>
                      <a:pt x="5204" y="2475"/>
                    </a:lnTo>
                    <a:lnTo>
                      <a:pt x="5136" y="2373"/>
                    </a:lnTo>
                    <a:lnTo>
                      <a:pt x="5111" y="2323"/>
                    </a:lnTo>
                    <a:lnTo>
                      <a:pt x="5077" y="2228"/>
                    </a:lnTo>
                    <a:lnTo>
                      <a:pt x="5069" y="2144"/>
                    </a:lnTo>
                    <a:lnTo>
                      <a:pt x="5083" y="2075"/>
                    </a:lnTo>
                    <a:lnTo>
                      <a:pt x="5108" y="2035"/>
                    </a:lnTo>
                    <a:lnTo>
                      <a:pt x="5132" y="2013"/>
                    </a:lnTo>
                    <a:lnTo>
                      <a:pt x="5161" y="1997"/>
                    </a:lnTo>
                    <a:lnTo>
                      <a:pt x="5194" y="1986"/>
                    </a:lnTo>
                    <a:lnTo>
                      <a:pt x="5253" y="1980"/>
                    </a:lnTo>
                    <a:lnTo>
                      <a:pt x="5351" y="1996"/>
                    </a:lnTo>
                    <a:lnTo>
                      <a:pt x="5407" y="2016"/>
                    </a:lnTo>
                    <a:lnTo>
                      <a:pt x="5422" y="2020"/>
                    </a:lnTo>
                    <a:lnTo>
                      <a:pt x="5448" y="2022"/>
                    </a:lnTo>
                    <a:lnTo>
                      <a:pt x="5469" y="2015"/>
                    </a:lnTo>
                    <a:lnTo>
                      <a:pt x="5489" y="1997"/>
                    </a:lnTo>
                    <a:lnTo>
                      <a:pt x="5514" y="1960"/>
                    </a:lnTo>
                    <a:lnTo>
                      <a:pt x="5537" y="1882"/>
                    </a:lnTo>
                    <a:lnTo>
                      <a:pt x="5550" y="1780"/>
                    </a:lnTo>
                    <a:lnTo>
                      <a:pt x="5554" y="1657"/>
                    </a:lnTo>
                    <a:lnTo>
                      <a:pt x="5545" y="1447"/>
                    </a:lnTo>
                    <a:lnTo>
                      <a:pt x="5514" y="1136"/>
                    </a:lnTo>
                    <a:lnTo>
                      <a:pt x="5462" y="824"/>
                    </a:lnTo>
                    <a:lnTo>
                      <a:pt x="5401" y="547"/>
                    </a:lnTo>
                    <a:lnTo>
                      <a:pt x="5354" y="386"/>
                    </a:lnTo>
                    <a:lnTo>
                      <a:pt x="5324" y="305"/>
                    </a:lnTo>
                    <a:lnTo>
                      <a:pt x="5309" y="278"/>
                    </a:lnTo>
                    <a:lnTo>
                      <a:pt x="5422" y="232"/>
                    </a:lnTo>
                    <a:lnTo>
                      <a:pt x="5651" y="150"/>
                    </a:lnTo>
                    <a:lnTo>
                      <a:pt x="5882" y="80"/>
                    </a:lnTo>
                    <a:lnTo>
                      <a:pt x="6119" y="23"/>
                    </a:lnTo>
                    <a:lnTo>
                      <a:pt x="6237" y="0"/>
                    </a:lnTo>
                    <a:lnTo>
                      <a:pt x="6270" y="10"/>
                    </a:lnTo>
                    <a:lnTo>
                      <a:pt x="6333" y="36"/>
                    </a:lnTo>
                    <a:lnTo>
                      <a:pt x="6392" y="67"/>
                    </a:lnTo>
                    <a:lnTo>
                      <a:pt x="6448" y="106"/>
                    </a:lnTo>
                    <a:lnTo>
                      <a:pt x="6474" y="128"/>
                    </a:lnTo>
                    <a:lnTo>
                      <a:pt x="6526" y="175"/>
                    </a:lnTo>
                    <a:lnTo>
                      <a:pt x="6631" y="292"/>
                    </a:lnTo>
                    <a:lnTo>
                      <a:pt x="6738" y="436"/>
                    </a:lnTo>
                    <a:lnTo>
                      <a:pt x="6843" y="603"/>
                    </a:lnTo>
                    <a:lnTo>
                      <a:pt x="6945" y="789"/>
                    </a:lnTo>
                    <a:lnTo>
                      <a:pt x="7043" y="993"/>
                    </a:lnTo>
                    <a:lnTo>
                      <a:pt x="7134" y="1214"/>
                    </a:lnTo>
                    <a:lnTo>
                      <a:pt x="7219" y="1446"/>
                    </a:lnTo>
                    <a:lnTo>
                      <a:pt x="7294" y="1686"/>
                    </a:lnTo>
                    <a:lnTo>
                      <a:pt x="7356" y="1934"/>
                    </a:lnTo>
                    <a:lnTo>
                      <a:pt x="7406" y="2186"/>
                    </a:lnTo>
                    <a:lnTo>
                      <a:pt x="7442" y="2441"/>
                    </a:lnTo>
                    <a:lnTo>
                      <a:pt x="7462" y="2693"/>
                    </a:lnTo>
                    <a:lnTo>
                      <a:pt x="7462" y="2941"/>
                    </a:lnTo>
                    <a:lnTo>
                      <a:pt x="7444" y="3183"/>
                    </a:lnTo>
                    <a:lnTo>
                      <a:pt x="7405" y="3416"/>
                    </a:lnTo>
                    <a:lnTo>
                      <a:pt x="7374" y="3527"/>
                    </a:lnTo>
                    <a:lnTo>
                      <a:pt x="7336" y="3674"/>
                    </a:lnTo>
                    <a:lnTo>
                      <a:pt x="7265" y="3972"/>
                    </a:lnTo>
                    <a:lnTo>
                      <a:pt x="7204" y="4270"/>
                    </a:lnTo>
                    <a:lnTo>
                      <a:pt x="7154" y="4569"/>
                    </a:lnTo>
                    <a:lnTo>
                      <a:pt x="7114" y="4872"/>
                    </a:lnTo>
                    <a:lnTo>
                      <a:pt x="7082" y="5174"/>
                    </a:lnTo>
                    <a:lnTo>
                      <a:pt x="7060" y="5478"/>
                    </a:lnTo>
                    <a:lnTo>
                      <a:pt x="7049" y="5783"/>
                    </a:lnTo>
                    <a:lnTo>
                      <a:pt x="7047" y="5936"/>
                    </a:lnTo>
                    <a:lnTo>
                      <a:pt x="7098" y="5956"/>
                    </a:lnTo>
                    <a:lnTo>
                      <a:pt x="7193" y="6008"/>
                    </a:lnTo>
                    <a:lnTo>
                      <a:pt x="7279" y="6074"/>
                    </a:lnTo>
                    <a:lnTo>
                      <a:pt x="7357" y="6151"/>
                    </a:lnTo>
                    <a:lnTo>
                      <a:pt x="7390" y="6194"/>
                    </a:lnTo>
                    <a:lnTo>
                      <a:pt x="7409" y="6221"/>
                    </a:lnTo>
                    <a:lnTo>
                      <a:pt x="7438" y="6277"/>
                    </a:lnTo>
                    <a:lnTo>
                      <a:pt x="7456" y="6336"/>
                    </a:lnTo>
                    <a:lnTo>
                      <a:pt x="7468" y="6398"/>
                    </a:lnTo>
                    <a:lnTo>
                      <a:pt x="7471" y="6493"/>
                    </a:lnTo>
                    <a:lnTo>
                      <a:pt x="7452" y="6622"/>
                    </a:lnTo>
                    <a:lnTo>
                      <a:pt x="7413" y="6751"/>
                    </a:lnTo>
                    <a:lnTo>
                      <a:pt x="7359" y="6877"/>
                    </a:lnTo>
                    <a:lnTo>
                      <a:pt x="7294" y="6995"/>
                    </a:lnTo>
                    <a:lnTo>
                      <a:pt x="7226" y="7101"/>
                    </a:lnTo>
                    <a:lnTo>
                      <a:pt x="7193" y="7149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872" y="3400"/>
                <a:ext cx="194" cy="215"/>
              </a:xfrm>
              <a:custGeom>
                <a:avLst/>
                <a:gdLst>
                  <a:gd name="T0" fmla="*/ 570 w 583"/>
                  <a:gd name="T1" fmla="*/ 280 h 643"/>
                  <a:gd name="T2" fmla="*/ 543 w 583"/>
                  <a:gd name="T3" fmla="*/ 331 h 643"/>
                  <a:gd name="T4" fmla="*/ 474 w 583"/>
                  <a:gd name="T5" fmla="*/ 422 h 643"/>
                  <a:gd name="T6" fmla="*/ 386 w 583"/>
                  <a:gd name="T7" fmla="*/ 497 h 643"/>
                  <a:gd name="T8" fmla="*/ 285 w 583"/>
                  <a:gd name="T9" fmla="*/ 552 h 643"/>
                  <a:gd name="T10" fmla="*/ 230 w 583"/>
                  <a:gd name="T11" fmla="*/ 571 h 643"/>
                  <a:gd name="T12" fmla="*/ 177 w 583"/>
                  <a:gd name="T13" fmla="*/ 592 h 643"/>
                  <a:gd name="T14" fmla="*/ 69 w 583"/>
                  <a:gd name="T15" fmla="*/ 627 h 643"/>
                  <a:gd name="T16" fmla="*/ 14 w 583"/>
                  <a:gd name="T17" fmla="*/ 643 h 643"/>
                  <a:gd name="T18" fmla="*/ 6 w 583"/>
                  <a:gd name="T19" fmla="*/ 588 h 643"/>
                  <a:gd name="T20" fmla="*/ 0 w 583"/>
                  <a:gd name="T21" fmla="*/ 478 h 643"/>
                  <a:gd name="T22" fmla="*/ 4 w 583"/>
                  <a:gd name="T23" fmla="*/ 369 h 643"/>
                  <a:gd name="T24" fmla="*/ 20 w 583"/>
                  <a:gd name="T25" fmla="*/ 259 h 643"/>
                  <a:gd name="T26" fmla="*/ 32 w 583"/>
                  <a:gd name="T27" fmla="*/ 206 h 643"/>
                  <a:gd name="T28" fmla="*/ 56 w 583"/>
                  <a:gd name="T29" fmla="*/ 199 h 643"/>
                  <a:gd name="T30" fmla="*/ 79 w 583"/>
                  <a:gd name="T31" fmla="*/ 190 h 643"/>
                  <a:gd name="T32" fmla="*/ 138 w 583"/>
                  <a:gd name="T33" fmla="*/ 166 h 643"/>
                  <a:gd name="T34" fmla="*/ 186 w 583"/>
                  <a:gd name="T35" fmla="*/ 134 h 643"/>
                  <a:gd name="T36" fmla="*/ 190 w 583"/>
                  <a:gd name="T37" fmla="*/ 128 h 643"/>
                  <a:gd name="T38" fmla="*/ 197 w 583"/>
                  <a:gd name="T39" fmla="*/ 110 h 643"/>
                  <a:gd name="T40" fmla="*/ 219 w 583"/>
                  <a:gd name="T41" fmla="*/ 77 h 643"/>
                  <a:gd name="T42" fmla="*/ 248 w 583"/>
                  <a:gd name="T43" fmla="*/ 48 h 643"/>
                  <a:gd name="T44" fmla="*/ 279 w 583"/>
                  <a:gd name="T45" fmla="*/ 26 h 643"/>
                  <a:gd name="T46" fmla="*/ 298 w 583"/>
                  <a:gd name="T47" fmla="*/ 17 h 643"/>
                  <a:gd name="T48" fmla="*/ 317 w 583"/>
                  <a:gd name="T49" fmla="*/ 9 h 643"/>
                  <a:gd name="T50" fmla="*/ 356 w 583"/>
                  <a:gd name="T51" fmla="*/ 2 h 643"/>
                  <a:gd name="T52" fmla="*/ 396 w 583"/>
                  <a:gd name="T53" fmla="*/ 0 h 643"/>
                  <a:gd name="T54" fmla="*/ 435 w 583"/>
                  <a:gd name="T55" fmla="*/ 7 h 643"/>
                  <a:gd name="T56" fmla="*/ 454 w 583"/>
                  <a:gd name="T57" fmla="*/ 15 h 643"/>
                  <a:gd name="T58" fmla="*/ 472 w 583"/>
                  <a:gd name="T59" fmla="*/ 23 h 643"/>
                  <a:gd name="T60" fmla="*/ 507 w 583"/>
                  <a:gd name="T61" fmla="*/ 45 h 643"/>
                  <a:gd name="T62" fmla="*/ 536 w 583"/>
                  <a:gd name="T63" fmla="*/ 74 h 643"/>
                  <a:gd name="T64" fmla="*/ 557 w 583"/>
                  <a:gd name="T65" fmla="*/ 105 h 643"/>
                  <a:gd name="T66" fmla="*/ 573 w 583"/>
                  <a:gd name="T67" fmla="*/ 141 h 643"/>
                  <a:gd name="T68" fmla="*/ 582 w 583"/>
                  <a:gd name="T69" fmla="*/ 180 h 643"/>
                  <a:gd name="T70" fmla="*/ 583 w 583"/>
                  <a:gd name="T71" fmla="*/ 221 h 643"/>
                  <a:gd name="T72" fmla="*/ 578 w 583"/>
                  <a:gd name="T73" fmla="*/ 261 h 643"/>
                  <a:gd name="T74" fmla="*/ 570 w 583"/>
                  <a:gd name="T75" fmla="*/ 28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3" h="643">
                    <a:moveTo>
                      <a:pt x="570" y="280"/>
                    </a:moveTo>
                    <a:lnTo>
                      <a:pt x="543" y="331"/>
                    </a:lnTo>
                    <a:lnTo>
                      <a:pt x="474" y="422"/>
                    </a:lnTo>
                    <a:lnTo>
                      <a:pt x="386" y="497"/>
                    </a:lnTo>
                    <a:lnTo>
                      <a:pt x="285" y="552"/>
                    </a:lnTo>
                    <a:lnTo>
                      <a:pt x="230" y="571"/>
                    </a:lnTo>
                    <a:lnTo>
                      <a:pt x="177" y="592"/>
                    </a:lnTo>
                    <a:lnTo>
                      <a:pt x="69" y="627"/>
                    </a:lnTo>
                    <a:lnTo>
                      <a:pt x="14" y="643"/>
                    </a:lnTo>
                    <a:lnTo>
                      <a:pt x="6" y="588"/>
                    </a:lnTo>
                    <a:lnTo>
                      <a:pt x="0" y="478"/>
                    </a:lnTo>
                    <a:lnTo>
                      <a:pt x="4" y="369"/>
                    </a:lnTo>
                    <a:lnTo>
                      <a:pt x="20" y="259"/>
                    </a:lnTo>
                    <a:lnTo>
                      <a:pt x="32" y="206"/>
                    </a:lnTo>
                    <a:lnTo>
                      <a:pt x="56" y="199"/>
                    </a:lnTo>
                    <a:lnTo>
                      <a:pt x="79" y="190"/>
                    </a:lnTo>
                    <a:lnTo>
                      <a:pt x="138" y="166"/>
                    </a:lnTo>
                    <a:lnTo>
                      <a:pt x="186" y="134"/>
                    </a:lnTo>
                    <a:lnTo>
                      <a:pt x="190" y="128"/>
                    </a:lnTo>
                    <a:lnTo>
                      <a:pt x="197" y="110"/>
                    </a:lnTo>
                    <a:lnTo>
                      <a:pt x="219" y="77"/>
                    </a:lnTo>
                    <a:lnTo>
                      <a:pt x="248" y="48"/>
                    </a:lnTo>
                    <a:lnTo>
                      <a:pt x="279" y="26"/>
                    </a:lnTo>
                    <a:lnTo>
                      <a:pt x="298" y="17"/>
                    </a:lnTo>
                    <a:lnTo>
                      <a:pt x="317" y="9"/>
                    </a:lnTo>
                    <a:lnTo>
                      <a:pt x="356" y="2"/>
                    </a:lnTo>
                    <a:lnTo>
                      <a:pt x="396" y="0"/>
                    </a:lnTo>
                    <a:lnTo>
                      <a:pt x="435" y="7"/>
                    </a:lnTo>
                    <a:lnTo>
                      <a:pt x="454" y="15"/>
                    </a:lnTo>
                    <a:lnTo>
                      <a:pt x="472" y="23"/>
                    </a:lnTo>
                    <a:lnTo>
                      <a:pt x="507" y="45"/>
                    </a:lnTo>
                    <a:lnTo>
                      <a:pt x="536" y="74"/>
                    </a:lnTo>
                    <a:lnTo>
                      <a:pt x="557" y="105"/>
                    </a:lnTo>
                    <a:lnTo>
                      <a:pt x="573" y="141"/>
                    </a:lnTo>
                    <a:lnTo>
                      <a:pt x="582" y="180"/>
                    </a:lnTo>
                    <a:lnTo>
                      <a:pt x="583" y="221"/>
                    </a:lnTo>
                    <a:lnTo>
                      <a:pt x="578" y="261"/>
                    </a:lnTo>
                    <a:lnTo>
                      <a:pt x="570" y="280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473" y="3892"/>
                <a:ext cx="280" cy="249"/>
              </a:xfrm>
              <a:custGeom>
                <a:avLst/>
                <a:gdLst>
                  <a:gd name="T0" fmla="*/ 792 w 841"/>
                  <a:gd name="T1" fmla="*/ 674 h 746"/>
                  <a:gd name="T2" fmla="*/ 777 w 841"/>
                  <a:gd name="T3" fmla="*/ 691 h 746"/>
                  <a:gd name="T4" fmla="*/ 742 w 841"/>
                  <a:gd name="T5" fmla="*/ 717 h 746"/>
                  <a:gd name="T6" fmla="*/ 703 w 841"/>
                  <a:gd name="T7" fmla="*/ 736 h 746"/>
                  <a:gd name="T8" fmla="*/ 660 w 841"/>
                  <a:gd name="T9" fmla="*/ 745 h 746"/>
                  <a:gd name="T10" fmla="*/ 638 w 841"/>
                  <a:gd name="T11" fmla="*/ 746 h 746"/>
                  <a:gd name="T12" fmla="*/ 601 w 841"/>
                  <a:gd name="T13" fmla="*/ 743 h 746"/>
                  <a:gd name="T14" fmla="*/ 533 w 841"/>
                  <a:gd name="T15" fmla="*/ 717 h 746"/>
                  <a:gd name="T16" fmla="*/ 503 w 841"/>
                  <a:gd name="T17" fmla="*/ 696 h 746"/>
                  <a:gd name="T18" fmla="*/ 382 w 841"/>
                  <a:gd name="T19" fmla="*/ 592 h 746"/>
                  <a:gd name="T20" fmla="*/ 130 w 841"/>
                  <a:gd name="T21" fmla="*/ 399 h 746"/>
                  <a:gd name="T22" fmla="*/ 0 w 841"/>
                  <a:gd name="T23" fmla="*/ 308 h 746"/>
                  <a:gd name="T24" fmla="*/ 64 w 841"/>
                  <a:gd name="T25" fmla="*/ 227 h 746"/>
                  <a:gd name="T26" fmla="*/ 199 w 841"/>
                  <a:gd name="T27" fmla="*/ 72 h 746"/>
                  <a:gd name="T28" fmla="*/ 272 w 841"/>
                  <a:gd name="T29" fmla="*/ 0 h 746"/>
                  <a:gd name="T30" fmla="*/ 402 w 841"/>
                  <a:gd name="T31" fmla="*/ 91 h 746"/>
                  <a:gd name="T32" fmla="*/ 651 w 841"/>
                  <a:gd name="T33" fmla="*/ 284 h 746"/>
                  <a:gd name="T34" fmla="*/ 771 w 841"/>
                  <a:gd name="T35" fmla="*/ 386 h 746"/>
                  <a:gd name="T36" fmla="*/ 787 w 841"/>
                  <a:gd name="T37" fmla="*/ 400 h 746"/>
                  <a:gd name="T38" fmla="*/ 811 w 841"/>
                  <a:gd name="T39" fmla="*/ 432 h 746"/>
                  <a:gd name="T40" fmla="*/ 828 w 841"/>
                  <a:gd name="T41" fmla="*/ 468 h 746"/>
                  <a:gd name="T42" fmla="*/ 840 w 841"/>
                  <a:gd name="T43" fmla="*/ 507 h 746"/>
                  <a:gd name="T44" fmla="*/ 841 w 841"/>
                  <a:gd name="T45" fmla="*/ 546 h 746"/>
                  <a:gd name="T46" fmla="*/ 837 w 841"/>
                  <a:gd name="T47" fmla="*/ 585 h 746"/>
                  <a:gd name="T48" fmla="*/ 825 w 841"/>
                  <a:gd name="T49" fmla="*/ 622 h 746"/>
                  <a:gd name="T50" fmla="*/ 805 w 841"/>
                  <a:gd name="T51" fmla="*/ 658 h 746"/>
                  <a:gd name="T52" fmla="*/ 792 w 841"/>
                  <a:gd name="T53" fmla="*/ 674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41" h="746">
                    <a:moveTo>
                      <a:pt x="792" y="674"/>
                    </a:moveTo>
                    <a:lnTo>
                      <a:pt x="777" y="691"/>
                    </a:lnTo>
                    <a:lnTo>
                      <a:pt x="742" y="717"/>
                    </a:lnTo>
                    <a:lnTo>
                      <a:pt x="703" y="736"/>
                    </a:lnTo>
                    <a:lnTo>
                      <a:pt x="660" y="745"/>
                    </a:lnTo>
                    <a:lnTo>
                      <a:pt x="638" y="746"/>
                    </a:lnTo>
                    <a:lnTo>
                      <a:pt x="601" y="743"/>
                    </a:lnTo>
                    <a:lnTo>
                      <a:pt x="533" y="717"/>
                    </a:lnTo>
                    <a:lnTo>
                      <a:pt x="503" y="696"/>
                    </a:lnTo>
                    <a:lnTo>
                      <a:pt x="382" y="592"/>
                    </a:lnTo>
                    <a:lnTo>
                      <a:pt x="130" y="399"/>
                    </a:lnTo>
                    <a:lnTo>
                      <a:pt x="0" y="308"/>
                    </a:lnTo>
                    <a:lnTo>
                      <a:pt x="64" y="227"/>
                    </a:lnTo>
                    <a:lnTo>
                      <a:pt x="199" y="72"/>
                    </a:lnTo>
                    <a:lnTo>
                      <a:pt x="272" y="0"/>
                    </a:lnTo>
                    <a:lnTo>
                      <a:pt x="402" y="91"/>
                    </a:lnTo>
                    <a:lnTo>
                      <a:pt x="651" y="284"/>
                    </a:lnTo>
                    <a:lnTo>
                      <a:pt x="771" y="386"/>
                    </a:lnTo>
                    <a:lnTo>
                      <a:pt x="787" y="400"/>
                    </a:lnTo>
                    <a:lnTo>
                      <a:pt x="811" y="432"/>
                    </a:lnTo>
                    <a:lnTo>
                      <a:pt x="828" y="468"/>
                    </a:lnTo>
                    <a:lnTo>
                      <a:pt x="840" y="507"/>
                    </a:lnTo>
                    <a:lnTo>
                      <a:pt x="841" y="546"/>
                    </a:lnTo>
                    <a:lnTo>
                      <a:pt x="837" y="585"/>
                    </a:lnTo>
                    <a:lnTo>
                      <a:pt x="825" y="622"/>
                    </a:lnTo>
                    <a:lnTo>
                      <a:pt x="805" y="658"/>
                    </a:lnTo>
                    <a:lnTo>
                      <a:pt x="792" y="674"/>
                    </a:lnTo>
                    <a:close/>
                  </a:path>
                </a:pathLst>
              </a:custGeom>
              <a:solidFill>
                <a:srgbClr val="BDC3C7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77" y="2701"/>
                <a:ext cx="358" cy="130"/>
              </a:xfrm>
              <a:custGeom>
                <a:avLst/>
                <a:gdLst>
                  <a:gd name="T0" fmla="*/ 1075 w 1075"/>
                  <a:gd name="T1" fmla="*/ 151 h 390"/>
                  <a:gd name="T2" fmla="*/ 1057 w 1075"/>
                  <a:gd name="T3" fmla="*/ 173 h 390"/>
                  <a:gd name="T4" fmla="*/ 1003 w 1075"/>
                  <a:gd name="T5" fmla="*/ 214 h 390"/>
                  <a:gd name="T6" fmla="*/ 928 w 1075"/>
                  <a:gd name="T7" fmla="*/ 252 h 390"/>
                  <a:gd name="T8" fmla="*/ 838 w 1075"/>
                  <a:gd name="T9" fmla="*/ 285 h 390"/>
                  <a:gd name="T10" fmla="*/ 687 w 1075"/>
                  <a:gd name="T11" fmla="*/ 330 h 390"/>
                  <a:gd name="T12" fmla="*/ 481 w 1075"/>
                  <a:gd name="T13" fmla="*/ 374 h 390"/>
                  <a:gd name="T14" fmla="*/ 393 w 1075"/>
                  <a:gd name="T15" fmla="*/ 390 h 390"/>
                  <a:gd name="T16" fmla="*/ 382 w 1075"/>
                  <a:gd name="T17" fmla="*/ 367 h 390"/>
                  <a:gd name="T18" fmla="*/ 352 w 1075"/>
                  <a:gd name="T19" fmla="*/ 324 h 390"/>
                  <a:gd name="T20" fmla="*/ 334 w 1075"/>
                  <a:gd name="T21" fmla="*/ 304 h 390"/>
                  <a:gd name="T22" fmla="*/ 295 w 1075"/>
                  <a:gd name="T23" fmla="*/ 274 h 390"/>
                  <a:gd name="T24" fmla="*/ 218 w 1075"/>
                  <a:gd name="T25" fmla="*/ 217 h 390"/>
                  <a:gd name="T26" fmla="*/ 133 w 1075"/>
                  <a:gd name="T27" fmla="*/ 167 h 390"/>
                  <a:gd name="T28" fmla="*/ 46 w 1075"/>
                  <a:gd name="T29" fmla="*/ 125 h 390"/>
                  <a:gd name="T30" fmla="*/ 0 w 1075"/>
                  <a:gd name="T31" fmla="*/ 108 h 390"/>
                  <a:gd name="T32" fmla="*/ 104 w 1075"/>
                  <a:gd name="T33" fmla="*/ 72 h 390"/>
                  <a:gd name="T34" fmla="*/ 200 w 1075"/>
                  <a:gd name="T35" fmla="*/ 43 h 390"/>
                  <a:gd name="T36" fmla="*/ 251 w 1075"/>
                  <a:gd name="T37" fmla="*/ 29 h 390"/>
                  <a:gd name="T38" fmla="*/ 353 w 1075"/>
                  <a:gd name="T39" fmla="*/ 10 h 390"/>
                  <a:gd name="T40" fmla="*/ 457 w 1075"/>
                  <a:gd name="T41" fmla="*/ 1 h 390"/>
                  <a:gd name="T42" fmla="*/ 562 w 1075"/>
                  <a:gd name="T43" fmla="*/ 0 h 390"/>
                  <a:gd name="T44" fmla="*/ 614 w 1075"/>
                  <a:gd name="T45" fmla="*/ 4 h 390"/>
                  <a:gd name="T46" fmla="*/ 674 w 1075"/>
                  <a:gd name="T47" fmla="*/ 10 h 390"/>
                  <a:gd name="T48" fmla="*/ 794 w 1075"/>
                  <a:gd name="T49" fmla="*/ 33 h 390"/>
                  <a:gd name="T50" fmla="*/ 910 w 1075"/>
                  <a:gd name="T51" fmla="*/ 69 h 390"/>
                  <a:gd name="T52" fmla="*/ 1021 w 1075"/>
                  <a:gd name="T53" fmla="*/ 121 h 390"/>
                  <a:gd name="T54" fmla="*/ 1075 w 1075"/>
                  <a:gd name="T55" fmla="*/ 151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75" h="390">
                    <a:moveTo>
                      <a:pt x="1075" y="151"/>
                    </a:moveTo>
                    <a:lnTo>
                      <a:pt x="1057" y="173"/>
                    </a:lnTo>
                    <a:lnTo>
                      <a:pt x="1003" y="214"/>
                    </a:lnTo>
                    <a:lnTo>
                      <a:pt x="928" y="252"/>
                    </a:lnTo>
                    <a:lnTo>
                      <a:pt x="838" y="285"/>
                    </a:lnTo>
                    <a:lnTo>
                      <a:pt x="687" y="330"/>
                    </a:lnTo>
                    <a:lnTo>
                      <a:pt x="481" y="374"/>
                    </a:lnTo>
                    <a:lnTo>
                      <a:pt x="393" y="390"/>
                    </a:lnTo>
                    <a:lnTo>
                      <a:pt x="382" y="367"/>
                    </a:lnTo>
                    <a:lnTo>
                      <a:pt x="352" y="324"/>
                    </a:lnTo>
                    <a:lnTo>
                      <a:pt x="334" y="304"/>
                    </a:lnTo>
                    <a:lnTo>
                      <a:pt x="295" y="274"/>
                    </a:lnTo>
                    <a:lnTo>
                      <a:pt x="218" y="217"/>
                    </a:lnTo>
                    <a:lnTo>
                      <a:pt x="133" y="167"/>
                    </a:lnTo>
                    <a:lnTo>
                      <a:pt x="46" y="125"/>
                    </a:lnTo>
                    <a:lnTo>
                      <a:pt x="0" y="108"/>
                    </a:lnTo>
                    <a:lnTo>
                      <a:pt x="104" y="72"/>
                    </a:lnTo>
                    <a:lnTo>
                      <a:pt x="200" y="43"/>
                    </a:lnTo>
                    <a:lnTo>
                      <a:pt x="251" y="29"/>
                    </a:lnTo>
                    <a:lnTo>
                      <a:pt x="353" y="10"/>
                    </a:lnTo>
                    <a:lnTo>
                      <a:pt x="457" y="1"/>
                    </a:lnTo>
                    <a:lnTo>
                      <a:pt x="562" y="0"/>
                    </a:lnTo>
                    <a:lnTo>
                      <a:pt x="614" y="4"/>
                    </a:lnTo>
                    <a:lnTo>
                      <a:pt x="674" y="10"/>
                    </a:lnTo>
                    <a:lnTo>
                      <a:pt x="794" y="33"/>
                    </a:lnTo>
                    <a:lnTo>
                      <a:pt x="910" y="69"/>
                    </a:lnTo>
                    <a:lnTo>
                      <a:pt x="1021" y="121"/>
                    </a:lnTo>
                    <a:lnTo>
                      <a:pt x="1075" y="151"/>
                    </a:lnTo>
                    <a:close/>
                  </a:path>
                </a:pathLst>
              </a:custGeom>
              <a:solidFill>
                <a:srgbClr val="E03229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11454718" y="5422633"/>
              <a:ext cx="694408" cy="1430748"/>
              <a:chOff x="9044905" y="5427252"/>
              <a:chExt cx="891167" cy="1430748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9044905" y="5505015"/>
                <a:ext cx="393905" cy="1300598"/>
                <a:chOff x="9044905" y="5505015"/>
                <a:chExt cx="393905" cy="1300598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 rot="19800000">
                  <a:off x="9044905" y="662463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 rot="19800000">
                  <a:off x="9053944" y="653727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 rot="19800000">
                  <a:off x="9062983" y="644990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 rot="19800000">
                  <a:off x="9072022" y="636254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 rot="19800000">
                  <a:off x="9081061" y="627517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 rot="19800000">
                  <a:off x="9090100" y="618781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 rot="19800000">
                  <a:off x="9113713" y="612926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 rot="19800000">
                  <a:off x="9132854" y="6053331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 rot="19800000">
                  <a:off x="9150643" y="597885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 rot="19800000">
                  <a:off x="9166572" y="5907416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 rot="19800000">
                  <a:off x="9193686" y="5825466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 rot="19800000">
                  <a:off x="9223244" y="5753634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 rot="19800000">
                  <a:off x="9253741" y="567559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 rot="19800000">
                  <a:off x="9284998" y="560976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 rot="19800000">
                  <a:off x="9337134" y="5545991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3" name="모서리가 둥근 직사각형 112"/>
                <p:cNvSpPr/>
                <p:nvPr/>
              </p:nvSpPr>
              <p:spPr>
                <a:xfrm rot="19800000">
                  <a:off x="9402810" y="5505015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5" name="그룹 114"/>
              <p:cNvGrpSpPr/>
              <p:nvPr/>
            </p:nvGrpSpPr>
            <p:grpSpPr>
              <a:xfrm flipH="1">
                <a:off x="9542167" y="5501892"/>
                <a:ext cx="393905" cy="1300598"/>
                <a:chOff x="9044905" y="5505015"/>
                <a:chExt cx="393905" cy="1300598"/>
              </a:xfrm>
            </p:grpSpPr>
            <p:sp>
              <p:nvSpPr>
                <p:cNvPr id="116" name="모서리가 둥근 직사각형 115"/>
                <p:cNvSpPr/>
                <p:nvPr/>
              </p:nvSpPr>
              <p:spPr>
                <a:xfrm rot="19800000">
                  <a:off x="9044905" y="662463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 rot="19800000">
                  <a:off x="9053944" y="653727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" name="모서리가 둥근 직사각형 117"/>
                <p:cNvSpPr/>
                <p:nvPr/>
              </p:nvSpPr>
              <p:spPr>
                <a:xfrm rot="19800000">
                  <a:off x="9062983" y="644990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 rot="19800000">
                  <a:off x="9072022" y="636254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0" name="모서리가 둥근 직사각형 119"/>
                <p:cNvSpPr/>
                <p:nvPr/>
              </p:nvSpPr>
              <p:spPr>
                <a:xfrm rot="19800000">
                  <a:off x="9081061" y="627517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1" name="모서리가 둥근 직사각형 120"/>
                <p:cNvSpPr/>
                <p:nvPr/>
              </p:nvSpPr>
              <p:spPr>
                <a:xfrm rot="19800000">
                  <a:off x="9090100" y="618781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" name="모서리가 둥근 직사각형 121"/>
                <p:cNvSpPr/>
                <p:nvPr/>
              </p:nvSpPr>
              <p:spPr>
                <a:xfrm rot="19800000">
                  <a:off x="9113713" y="612926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3" name="모서리가 둥근 직사각형 122"/>
                <p:cNvSpPr/>
                <p:nvPr/>
              </p:nvSpPr>
              <p:spPr>
                <a:xfrm rot="19800000">
                  <a:off x="9132854" y="6053331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4" name="모서리가 둥근 직사각형 123"/>
                <p:cNvSpPr/>
                <p:nvPr/>
              </p:nvSpPr>
              <p:spPr>
                <a:xfrm rot="19800000">
                  <a:off x="9150643" y="597885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5" name="모서리가 둥근 직사각형 124"/>
                <p:cNvSpPr/>
                <p:nvPr/>
              </p:nvSpPr>
              <p:spPr>
                <a:xfrm rot="19800000">
                  <a:off x="9166572" y="5907416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6" name="모서리가 둥근 직사각형 125"/>
                <p:cNvSpPr/>
                <p:nvPr/>
              </p:nvSpPr>
              <p:spPr>
                <a:xfrm rot="19800000">
                  <a:off x="9193686" y="5825466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7" name="모서리가 둥근 직사각형 126"/>
                <p:cNvSpPr/>
                <p:nvPr/>
              </p:nvSpPr>
              <p:spPr>
                <a:xfrm rot="19800000">
                  <a:off x="9223244" y="5753634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8" name="모서리가 둥근 직사각형 127"/>
                <p:cNvSpPr/>
                <p:nvPr/>
              </p:nvSpPr>
              <p:spPr>
                <a:xfrm rot="19800000">
                  <a:off x="9253741" y="567559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9" name="모서리가 둥근 직사각형 128"/>
                <p:cNvSpPr/>
                <p:nvPr/>
              </p:nvSpPr>
              <p:spPr>
                <a:xfrm rot="19800000">
                  <a:off x="9284998" y="560976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0" name="모서리가 둥근 직사각형 129"/>
                <p:cNvSpPr/>
                <p:nvPr/>
              </p:nvSpPr>
              <p:spPr>
                <a:xfrm rot="19800000">
                  <a:off x="9337134" y="5545991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 rot="19800000">
                  <a:off x="9402810" y="5505015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 rot="5400000" flipH="1">
                <a:off x="8831354" y="5769211"/>
                <a:ext cx="1329378" cy="848200"/>
              </a:xfrm>
              <a:prstGeom prst="rightBracket">
                <a:avLst>
                  <a:gd name="adj" fmla="val 19800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9458118" y="5427252"/>
                <a:ext cx="54078" cy="18097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10727667" y="5911334"/>
              <a:ext cx="694408" cy="946666"/>
              <a:chOff x="9044905" y="5427252"/>
              <a:chExt cx="891167" cy="1430748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9044905" y="5505015"/>
                <a:ext cx="393905" cy="1300598"/>
                <a:chOff x="9044905" y="5505015"/>
                <a:chExt cx="393905" cy="1300598"/>
              </a:xfrm>
            </p:grpSpPr>
            <p:sp>
              <p:nvSpPr>
                <p:cNvPr id="153" name="모서리가 둥근 직사각형 152"/>
                <p:cNvSpPr/>
                <p:nvPr/>
              </p:nvSpPr>
              <p:spPr>
                <a:xfrm rot="19800000">
                  <a:off x="9044905" y="662463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모서리가 둥근 직사각형 153"/>
                <p:cNvSpPr/>
                <p:nvPr/>
              </p:nvSpPr>
              <p:spPr>
                <a:xfrm rot="19800000">
                  <a:off x="9053944" y="653727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모서리가 둥근 직사각형 154"/>
                <p:cNvSpPr/>
                <p:nvPr/>
              </p:nvSpPr>
              <p:spPr>
                <a:xfrm rot="19800000">
                  <a:off x="9062983" y="644990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모서리가 둥근 직사각형 155"/>
                <p:cNvSpPr/>
                <p:nvPr/>
              </p:nvSpPr>
              <p:spPr>
                <a:xfrm rot="19800000">
                  <a:off x="9072022" y="636254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 rot="19800000">
                  <a:off x="9081061" y="627517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모서리가 둥근 직사각형 157"/>
                <p:cNvSpPr/>
                <p:nvPr/>
              </p:nvSpPr>
              <p:spPr>
                <a:xfrm rot="19800000">
                  <a:off x="9090100" y="618781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모서리가 둥근 직사각형 158"/>
                <p:cNvSpPr/>
                <p:nvPr/>
              </p:nvSpPr>
              <p:spPr>
                <a:xfrm rot="19800000">
                  <a:off x="9113713" y="612926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모서리가 둥근 직사각형 159"/>
                <p:cNvSpPr/>
                <p:nvPr/>
              </p:nvSpPr>
              <p:spPr>
                <a:xfrm rot="19800000">
                  <a:off x="9132854" y="6053331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모서리가 둥근 직사각형 160"/>
                <p:cNvSpPr/>
                <p:nvPr/>
              </p:nvSpPr>
              <p:spPr>
                <a:xfrm rot="19800000">
                  <a:off x="9150643" y="597885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모서리가 둥근 직사각형 161"/>
                <p:cNvSpPr/>
                <p:nvPr/>
              </p:nvSpPr>
              <p:spPr>
                <a:xfrm rot="19800000">
                  <a:off x="9166572" y="5907416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모서리가 둥근 직사각형 162"/>
                <p:cNvSpPr/>
                <p:nvPr/>
              </p:nvSpPr>
              <p:spPr>
                <a:xfrm rot="19800000">
                  <a:off x="9193686" y="5825466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모서리가 둥근 직사각형 163"/>
                <p:cNvSpPr/>
                <p:nvPr/>
              </p:nvSpPr>
              <p:spPr>
                <a:xfrm rot="19800000">
                  <a:off x="9223244" y="5753634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모서리가 둥근 직사각형 164"/>
                <p:cNvSpPr/>
                <p:nvPr/>
              </p:nvSpPr>
              <p:spPr>
                <a:xfrm rot="19800000">
                  <a:off x="9253741" y="567559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모서리가 둥근 직사각형 165"/>
                <p:cNvSpPr/>
                <p:nvPr/>
              </p:nvSpPr>
              <p:spPr>
                <a:xfrm rot="19800000">
                  <a:off x="9284998" y="560976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7" name="모서리가 둥근 직사각형 166"/>
                <p:cNvSpPr/>
                <p:nvPr/>
              </p:nvSpPr>
              <p:spPr>
                <a:xfrm rot="19800000">
                  <a:off x="9337134" y="5545991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8" name="모서리가 둥근 직사각형 167"/>
                <p:cNvSpPr/>
                <p:nvPr/>
              </p:nvSpPr>
              <p:spPr>
                <a:xfrm rot="19800000">
                  <a:off x="9402810" y="5505015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34" name="그룹 133"/>
              <p:cNvGrpSpPr/>
              <p:nvPr/>
            </p:nvGrpSpPr>
            <p:grpSpPr>
              <a:xfrm flipH="1">
                <a:off x="9542167" y="5501892"/>
                <a:ext cx="393905" cy="1300598"/>
                <a:chOff x="9044905" y="5505015"/>
                <a:chExt cx="393905" cy="1300598"/>
              </a:xfrm>
            </p:grpSpPr>
            <p:sp>
              <p:nvSpPr>
                <p:cNvPr id="137" name="모서리가 둥근 직사각형 136"/>
                <p:cNvSpPr/>
                <p:nvPr/>
              </p:nvSpPr>
              <p:spPr>
                <a:xfrm rot="19800000">
                  <a:off x="9044905" y="662463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8" name="모서리가 둥근 직사각형 137"/>
                <p:cNvSpPr/>
                <p:nvPr/>
              </p:nvSpPr>
              <p:spPr>
                <a:xfrm rot="19800000">
                  <a:off x="9053944" y="653727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9" name="모서리가 둥근 직사각형 138"/>
                <p:cNvSpPr/>
                <p:nvPr/>
              </p:nvSpPr>
              <p:spPr>
                <a:xfrm rot="19800000">
                  <a:off x="9062983" y="644990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0" name="모서리가 둥근 직사각형 139"/>
                <p:cNvSpPr/>
                <p:nvPr/>
              </p:nvSpPr>
              <p:spPr>
                <a:xfrm rot="19800000">
                  <a:off x="9072022" y="636254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1" name="모서리가 둥근 직사각형 140"/>
                <p:cNvSpPr/>
                <p:nvPr/>
              </p:nvSpPr>
              <p:spPr>
                <a:xfrm rot="19800000">
                  <a:off x="9081061" y="6275178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2" name="모서리가 둥근 직사각형 141"/>
                <p:cNvSpPr/>
                <p:nvPr/>
              </p:nvSpPr>
              <p:spPr>
                <a:xfrm rot="19800000">
                  <a:off x="9090100" y="618781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3" name="모서리가 둥근 직사각형 142"/>
                <p:cNvSpPr/>
                <p:nvPr/>
              </p:nvSpPr>
              <p:spPr>
                <a:xfrm rot="19800000">
                  <a:off x="9113713" y="6129263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4" name="모서리가 둥근 직사각형 143"/>
                <p:cNvSpPr/>
                <p:nvPr/>
              </p:nvSpPr>
              <p:spPr>
                <a:xfrm rot="19800000">
                  <a:off x="9132854" y="6053331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5" name="모서리가 둥근 직사각형 144"/>
                <p:cNvSpPr/>
                <p:nvPr/>
              </p:nvSpPr>
              <p:spPr>
                <a:xfrm rot="19800000">
                  <a:off x="9150643" y="597885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6" name="모서리가 둥근 직사각형 145"/>
                <p:cNvSpPr/>
                <p:nvPr/>
              </p:nvSpPr>
              <p:spPr>
                <a:xfrm rot="19800000">
                  <a:off x="9166572" y="5907416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7" name="모서리가 둥근 직사각형 146"/>
                <p:cNvSpPr/>
                <p:nvPr/>
              </p:nvSpPr>
              <p:spPr>
                <a:xfrm rot="19800000">
                  <a:off x="9193686" y="5825466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8" name="모서리가 둥근 직사각형 147"/>
                <p:cNvSpPr/>
                <p:nvPr/>
              </p:nvSpPr>
              <p:spPr>
                <a:xfrm rot="19800000">
                  <a:off x="9223244" y="5753634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9" name="모서리가 둥근 직사각형 148"/>
                <p:cNvSpPr/>
                <p:nvPr/>
              </p:nvSpPr>
              <p:spPr>
                <a:xfrm rot="19800000">
                  <a:off x="9253741" y="567559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0" name="모서리가 둥근 직사각형 149"/>
                <p:cNvSpPr/>
                <p:nvPr/>
              </p:nvSpPr>
              <p:spPr>
                <a:xfrm rot="19800000">
                  <a:off x="9284998" y="5609762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1" name="모서리가 둥근 직사각형 150"/>
                <p:cNvSpPr/>
                <p:nvPr/>
              </p:nvSpPr>
              <p:spPr>
                <a:xfrm rot="19800000">
                  <a:off x="9337134" y="5545991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2" name="모서리가 둥근 직사각형 151"/>
                <p:cNvSpPr/>
                <p:nvPr/>
              </p:nvSpPr>
              <p:spPr>
                <a:xfrm rot="19800000">
                  <a:off x="9402810" y="5505015"/>
                  <a:ext cx="36000" cy="18097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35" name="Freeform 41"/>
              <p:cNvSpPr>
                <a:spLocks/>
              </p:cNvSpPr>
              <p:nvPr/>
            </p:nvSpPr>
            <p:spPr bwMode="auto">
              <a:xfrm rot="5400000" flipH="1">
                <a:off x="8831354" y="5769211"/>
                <a:ext cx="1329378" cy="848200"/>
              </a:xfrm>
              <a:prstGeom prst="rightBracket">
                <a:avLst>
                  <a:gd name="adj" fmla="val 198001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9050">
                <a:solidFill>
                  <a:srgbClr val="101018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9458118" y="5427252"/>
                <a:ext cx="54078" cy="180975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9" name="타원 168"/>
          <p:cNvSpPr/>
          <p:nvPr/>
        </p:nvSpPr>
        <p:spPr>
          <a:xfrm>
            <a:off x="11219419" y="6152280"/>
            <a:ext cx="640610" cy="640610"/>
          </a:xfrm>
          <a:prstGeom prst="ellipse">
            <a:avLst/>
          </a:prstGeom>
          <a:solidFill>
            <a:srgbClr val="E03229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1</a:t>
            </a:r>
            <a:endParaRPr lang="ko-KR" altLang="en-US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HY궁서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2019-11-29T04:57:00Z</dcterms:created>
  <dcterms:modified xsi:type="dcterms:W3CDTF">2024-08-05T06:35:27Z</dcterms:modified>
</cp:coreProperties>
</file>