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package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4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3" autoAdjust="0"/>
    <p:restoredTop sz="94660"/>
  </p:normalViewPr>
  <p:slideViewPr>
    <p:cSldViewPr snapToGrid="0">
      <p:cViewPr varScale="1">
        <p:scale>
          <a:sx n="74" d="100"/>
          <a:sy n="74" d="100"/>
        </p:scale>
        <p:origin x="72" y="6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>
              <a:noFill/>
            </a:ln>
            <a:effectLst/>
          </c:spPr>
          <c:cat>
            <c:strRef>
              <c:f>Sheet1!$A$2:$A$8</c:f>
              <c:strCache>
                <c:ptCount val="7"/>
                <c:pt idx="0">
                  <c:v>2012년</c:v>
                </c:pt>
                <c:pt idx="1">
                  <c:v>2013년</c:v>
                </c:pt>
                <c:pt idx="2">
                  <c:v>2014년</c:v>
                </c:pt>
                <c:pt idx="3">
                  <c:v>2015년</c:v>
                </c:pt>
                <c:pt idx="4">
                  <c:v>2016년</c:v>
                </c:pt>
                <c:pt idx="5">
                  <c:v>2017년</c:v>
                </c:pt>
                <c:pt idx="6">
                  <c:v>2018년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8</c:v>
                </c:pt>
                <c:pt idx="5">
                  <c:v>15</c:v>
                </c:pt>
                <c:pt idx="6">
                  <c:v>31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rgbClr val="15EEFF"/>
            </a:solidFill>
            <a:ln>
              <a:noFill/>
            </a:ln>
            <a:effectLst/>
          </c:spPr>
          <c:cat>
            <c:strRef>
              <c:f>Sheet1!$A$2:$A$8</c:f>
              <c:strCache>
                <c:ptCount val="7"/>
                <c:pt idx="0">
                  <c:v>2012년</c:v>
                </c:pt>
                <c:pt idx="1">
                  <c:v>2013년</c:v>
                </c:pt>
                <c:pt idx="2">
                  <c:v>2014년</c:v>
                </c:pt>
                <c:pt idx="3">
                  <c:v>2015년</c:v>
                </c:pt>
                <c:pt idx="4">
                  <c:v>2016년</c:v>
                </c:pt>
                <c:pt idx="5">
                  <c:v>2017년</c:v>
                </c:pt>
                <c:pt idx="6">
                  <c:v>2018년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2</c:v>
                </c:pt>
                <c:pt idx="3">
                  <c:v>3</c:v>
                </c:pt>
                <c:pt idx="4">
                  <c:v>5</c:v>
                </c:pt>
                <c:pt idx="5">
                  <c:v>11</c:v>
                </c:pt>
                <c:pt idx="6">
                  <c:v>21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46098128"/>
        <c:axId val="946093776"/>
      </c:areaChart>
      <c:catAx>
        <c:axId val="94609812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946093776"/>
        <c:crosses val="autoZero"/>
        <c:auto val="1"/>
        <c:lblAlgn val="ctr"/>
        <c:lblOffset val="100"/>
        <c:noMultiLvlLbl val="0"/>
      </c:catAx>
      <c:valAx>
        <c:axId val="94609377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94609812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2024-08-05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8659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2024-08-05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5756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2024-08-05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3211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2024-08-05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5144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2024-08-05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549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2024-08-05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6450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2024-08-05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9357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2024-08-05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3658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2024-08-05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6395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2024-08-05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8519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2024-08-05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8587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2024-08-05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443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3919935" y="461016"/>
            <a:ext cx="4236842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오늘 사용한 색상은</a:t>
            </a: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?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387119" y="5524135"/>
            <a:ext cx="730247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2013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버전 이상 사용자께서는 스포이트 기능을 이용하시면 </a:t>
            </a: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편하구요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2010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이하 버전 사용자 께서는 다른 채우기 색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사용자 지정 탭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 RGB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색상 값 입력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2833238" y="1881591"/>
            <a:ext cx="2877339" cy="2877339"/>
          </a:xfrm>
          <a:prstGeom prst="ellipse">
            <a:avLst/>
          </a:prstGeom>
          <a:solidFill>
            <a:srgbClr val="3030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R 48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G 48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B 56</a:t>
            </a:r>
          </a:p>
        </p:txBody>
      </p:sp>
      <p:sp>
        <p:nvSpPr>
          <p:cNvPr id="5" name="타원 4"/>
          <p:cNvSpPr/>
          <p:nvPr/>
        </p:nvSpPr>
        <p:spPr>
          <a:xfrm>
            <a:off x="6169710" y="1881590"/>
            <a:ext cx="2877339" cy="2877339"/>
          </a:xfrm>
          <a:prstGeom prst="ellipse">
            <a:avLst/>
          </a:prstGeom>
          <a:solidFill>
            <a:srgbClr val="15E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R 21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G 238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B 255</a:t>
            </a:r>
          </a:p>
        </p:txBody>
      </p:sp>
    </p:spTree>
    <p:extLst>
      <p:ext uri="{BB962C8B-B14F-4D97-AF65-F5344CB8AC3E}">
        <p14:creationId xmlns:p14="http://schemas.microsoft.com/office/powerpoint/2010/main" val="368541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4000" y="736600"/>
            <a:ext cx="11811000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>
                <a:solidFill>
                  <a:srgbClr val="FF0000"/>
                </a:solidFill>
              </a:rPr>
              <a:t>최근 저의 자료를 카페 등에 무단으로 </a:t>
            </a:r>
            <a:r>
              <a:rPr lang="ko-KR" altLang="en-US" sz="2400" b="1" dirty="0" err="1" smtClean="0">
                <a:solidFill>
                  <a:srgbClr val="FF0000"/>
                </a:solidFill>
              </a:rPr>
              <a:t>재배포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 하는 일이 자주 발생하고 있습니다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.</a:t>
            </a:r>
          </a:p>
          <a:p>
            <a:endParaRPr lang="en-US" altLang="ko-KR" dirty="0"/>
          </a:p>
          <a:p>
            <a:r>
              <a:rPr lang="ko-KR" altLang="en-US" dirty="0" smtClean="0"/>
              <a:t>이에 대해 굉장히 심각한 문제로 받아 들이고 있으며</a:t>
            </a:r>
            <a:r>
              <a:rPr lang="en-US" altLang="ko-KR" dirty="0" smtClean="0"/>
              <a:t>,</a:t>
            </a:r>
          </a:p>
          <a:p>
            <a:endParaRPr lang="en-US" altLang="ko-KR" dirty="0"/>
          </a:p>
          <a:p>
            <a:r>
              <a:rPr lang="ko-KR" altLang="en-US" dirty="0" smtClean="0"/>
              <a:t>해당 문제가 반복될 경우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재배포한</a:t>
            </a:r>
            <a:r>
              <a:rPr lang="ko-KR" altLang="en-US" dirty="0" smtClean="0"/>
              <a:t> 자에 대해서는 그에 대한 책임을 반드시 물을 것입니다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저작권을 존중하지 않는 극히 소수의 사용자로 인해 다수가 피해를 보지 않도록 주의해 주시면 감사하겠으며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제 자료가 업로드 된 곳이 있다면 저에게 알려주시면 감사하겠습니다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제 자료를 소개하고자 할 경우에는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err="1" smtClean="0"/>
              <a:t>pptbizcam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사이트로의 링크 처리로만 가능하며 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파일 자체를 업로드 하는 것은 불가한 점 유의해 주시면 감사하겠습니다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pPr lvl="0"/>
            <a:r>
              <a:rPr lang="ko-KR" altLang="en-US" sz="2400" b="1" dirty="0" smtClean="0">
                <a:solidFill>
                  <a:srgbClr val="FF0000"/>
                </a:solidFill>
              </a:rPr>
              <a:t>홍보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, 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경제적 이익을 취하는 행위 또한 불가합니다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.</a:t>
            </a:r>
            <a:endParaRPr lang="en-US" altLang="ko-KR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1475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직사각형 49"/>
          <p:cNvSpPr/>
          <p:nvPr/>
        </p:nvSpPr>
        <p:spPr>
          <a:xfrm>
            <a:off x="3086091" y="2119073"/>
            <a:ext cx="6096000" cy="1165704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i="1" dirty="0">
                <a:solidFill>
                  <a:prstClr val="white">
                    <a:lumMod val="95000"/>
                  </a:prstClr>
                </a:solidFill>
              </a:rPr>
              <a:t>POWER POINT </a:t>
            </a:r>
            <a:r>
              <a:rPr lang="en-US" altLang="ko-KR" sz="3600" b="1" i="1" dirty="0">
                <a:solidFill>
                  <a:srgbClr val="15EEFF"/>
                </a:solidFill>
              </a:rPr>
              <a:t>PRESENTATION</a:t>
            </a:r>
          </a:p>
          <a:p>
            <a:pPr algn="ctr">
              <a:lnSpc>
                <a:spcPct val="150000"/>
              </a:lnSpc>
            </a:pPr>
            <a:r>
              <a:rPr lang="en-US" altLang="ko-KR" sz="1050" dirty="0">
                <a:solidFill>
                  <a:prstClr val="white">
                    <a:lumMod val="95000"/>
                  </a:prstClr>
                </a:solidFill>
              </a:rPr>
              <a:t>Enjoy your stylish business and campus life with BIZCAM</a:t>
            </a:r>
            <a:endParaRPr lang="ko-KR" altLang="en-US" sz="3200" dirty="0">
              <a:solidFill>
                <a:prstClr val="white">
                  <a:lumMod val="95000"/>
                </a:prstClr>
              </a:solidFill>
            </a:endParaRPr>
          </a:p>
        </p:txBody>
      </p:sp>
      <p:grpSp>
        <p:nvGrpSpPr>
          <p:cNvPr id="58" name="그룹 57"/>
          <p:cNvGrpSpPr/>
          <p:nvPr/>
        </p:nvGrpSpPr>
        <p:grpSpPr>
          <a:xfrm>
            <a:off x="4694091" y="3646985"/>
            <a:ext cx="2880000" cy="236220"/>
            <a:chOff x="4784904" y="3656510"/>
            <a:chExt cx="2880000" cy="236220"/>
          </a:xfrm>
        </p:grpSpPr>
        <p:sp>
          <p:nvSpPr>
            <p:cNvPr id="51" name="모서리가 둥근 직사각형 50"/>
            <p:cNvSpPr/>
            <p:nvPr/>
          </p:nvSpPr>
          <p:spPr>
            <a:xfrm rot="16200000">
              <a:off x="6144894" y="2337796"/>
              <a:ext cx="160020" cy="2880000"/>
            </a:xfrm>
            <a:prstGeom prst="roundRect">
              <a:avLst>
                <a:gd name="adj" fmla="val 50000"/>
              </a:avLst>
            </a:prstGeom>
            <a:solidFill>
              <a:srgbClr val="24252A"/>
            </a:solidFill>
            <a:ln>
              <a:noFill/>
            </a:ln>
            <a:effectLst>
              <a:innerShdw blurRad="508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52" name="직선 연결선 51"/>
            <p:cNvCxnSpPr/>
            <p:nvPr/>
          </p:nvCxnSpPr>
          <p:spPr>
            <a:xfrm rot="16200000">
              <a:off x="6207174" y="2424621"/>
              <a:ext cx="0" cy="2700000"/>
            </a:xfrm>
            <a:prstGeom prst="line">
              <a:avLst/>
            </a:prstGeom>
            <a:ln w="31750" cap="rnd">
              <a:solidFill>
                <a:srgbClr val="19181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/>
            <p:nvPr/>
          </p:nvCxnSpPr>
          <p:spPr>
            <a:xfrm rot="16200000">
              <a:off x="5901174" y="2730621"/>
              <a:ext cx="0" cy="2088000"/>
            </a:xfrm>
            <a:prstGeom prst="line">
              <a:avLst/>
            </a:prstGeom>
            <a:ln w="31750" cap="rnd">
              <a:solidFill>
                <a:srgbClr val="15EE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4" name="그룹 53"/>
            <p:cNvGrpSpPr/>
            <p:nvPr/>
          </p:nvGrpSpPr>
          <p:grpSpPr>
            <a:xfrm rot="5400000">
              <a:off x="6923584" y="3572690"/>
              <a:ext cx="236220" cy="403860"/>
              <a:chOff x="2442844" y="4381500"/>
              <a:chExt cx="236220" cy="403860"/>
            </a:xfrm>
          </p:grpSpPr>
          <p:sp>
            <p:nvSpPr>
              <p:cNvPr id="55" name="모서리가 둥근 직사각형 54"/>
              <p:cNvSpPr/>
              <p:nvPr/>
            </p:nvSpPr>
            <p:spPr>
              <a:xfrm>
                <a:off x="2442844" y="4381500"/>
                <a:ext cx="236220" cy="403860"/>
              </a:xfrm>
              <a:prstGeom prst="roundRect">
                <a:avLst>
                  <a:gd name="adj" fmla="val 50000"/>
                </a:avLst>
              </a:prstGeom>
              <a:gradFill flip="none" rotWithShape="1">
                <a:gsLst>
                  <a:gs pos="0">
                    <a:srgbClr val="2D2D39"/>
                  </a:gs>
                  <a:gs pos="50000">
                    <a:srgbClr val="373540"/>
                  </a:gs>
                  <a:gs pos="100000">
                    <a:srgbClr val="2D2D39"/>
                  </a:gs>
                </a:gsLst>
                <a:lin ang="5400000" scaled="1"/>
                <a:tileRect/>
              </a:gradFill>
              <a:ln w="28575"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3175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56" name="직선 연결선 55"/>
              <p:cNvCxnSpPr>
                <a:endCxn id="55" idx="3"/>
              </p:cNvCxnSpPr>
              <p:nvPr/>
            </p:nvCxnSpPr>
            <p:spPr>
              <a:xfrm>
                <a:off x="2442844" y="4583430"/>
                <a:ext cx="236220" cy="0"/>
              </a:xfrm>
              <a:prstGeom prst="line">
                <a:avLst/>
              </a:prstGeom>
              <a:ln>
                <a:solidFill>
                  <a:srgbClr val="24252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811601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 rot="10800000">
            <a:off x="2846070" y="1991720"/>
            <a:ext cx="160020" cy="2880000"/>
          </a:xfrm>
          <a:prstGeom prst="roundRect">
            <a:avLst>
              <a:gd name="adj" fmla="val 50000"/>
            </a:avLst>
          </a:prstGeom>
          <a:solidFill>
            <a:srgbClr val="24252A"/>
          </a:solidFill>
          <a:ln>
            <a:noFill/>
          </a:ln>
          <a:effectLst>
            <a:innerShdw blurRad="508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 rot="10800000">
            <a:off x="2922905" y="2099450"/>
            <a:ext cx="0" cy="2700000"/>
          </a:xfrm>
          <a:prstGeom prst="line">
            <a:avLst/>
          </a:prstGeom>
          <a:ln w="31750" cap="rnd">
            <a:solidFill>
              <a:srgbClr val="1918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 rot="10800000">
            <a:off x="2922905" y="3107450"/>
            <a:ext cx="0" cy="1692000"/>
          </a:xfrm>
          <a:prstGeom prst="line">
            <a:avLst/>
          </a:prstGeom>
          <a:ln w="31750" cap="rnd">
            <a:solidFill>
              <a:srgbClr val="15EE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/>
          <p:cNvGrpSpPr/>
          <p:nvPr/>
        </p:nvGrpSpPr>
        <p:grpSpPr>
          <a:xfrm>
            <a:off x="2804794" y="3089275"/>
            <a:ext cx="236220" cy="403860"/>
            <a:chOff x="2442844" y="4381500"/>
            <a:chExt cx="236220" cy="403860"/>
          </a:xfrm>
        </p:grpSpPr>
        <p:sp>
          <p:nvSpPr>
            <p:cNvPr id="9" name="모서리가 둥근 직사각형 8"/>
            <p:cNvSpPr/>
            <p:nvPr/>
          </p:nvSpPr>
          <p:spPr>
            <a:xfrm>
              <a:off x="2442844" y="4381500"/>
              <a:ext cx="236220" cy="40386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2D2D39"/>
                </a:gs>
                <a:gs pos="50000">
                  <a:srgbClr val="373540"/>
                </a:gs>
                <a:gs pos="100000">
                  <a:srgbClr val="2D2D39"/>
                </a:gs>
              </a:gsLst>
              <a:lin ang="5400000" scaled="1"/>
              <a:tileRect/>
            </a:gradFill>
            <a:ln w="28575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31750" h="12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11" name="직선 연결선 10"/>
            <p:cNvCxnSpPr>
              <a:endCxn id="9" idx="3"/>
            </p:cNvCxnSpPr>
            <p:nvPr/>
          </p:nvCxnSpPr>
          <p:spPr>
            <a:xfrm>
              <a:off x="2442844" y="4583430"/>
              <a:ext cx="236220" cy="0"/>
            </a:xfrm>
            <a:prstGeom prst="line">
              <a:avLst/>
            </a:prstGeom>
            <a:ln>
              <a:solidFill>
                <a:srgbClr val="24252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1454670" y="4995905"/>
            <a:ext cx="2936467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srgbClr val="15EEFF"/>
                </a:solidFill>
              </a:rPr>
              <a:t>CONTENTS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white">
                    <a:lumMod val="50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white">
                  <a:lumMod val="50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prstClr val="white">
                    <a:lumMod val="50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3117849" y="3038843"/>
            <a:ext cx="622285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srgbClr val="15EEFF"/>
                </a:solidFill>
              </a:rPr>
              <a:t>55</a:t>
            </a:r>
            <a:r>
              <a:rPr lang="en-US" altLang="ko-KR" sz="1400" dirty="0">
                <a:solidFill>
                  <a:srgbClr val="15EEFF"/>
                </a:solidFill>
              </a:rPr>
              <a:t>%</a:t>
            </a:r>
          </a:p>
        </p:txBody>
      </p:sp>
      <p:sp>
        <p:nvSpPr>
          <p:cNvPr id="33" name="모서리가 둥근 직사각형 32"/>
          <p:cNvSpPr/>
          <p:nvPr/>
        </p:nvSpPr>
        <p:spPr>
          <a:xfrm rot="10800000">
            <a:off x="6097494" y="1991720"/>
            <a:ext cx="160020" cy="2880000"/>
          </a:xfrm>
          <a:prstGeom prst="roundRect">
            <a:avLst>
              <a:gd name="adj" fmla="val 50000"/>
            </a:avLst>
          </a:prstGeom>
          <a:solidFill>
            <a:srgbClr val="24252A"/>
          </a:solidFill>
          <a:ln>
            <a:noFill/>
          </a:ln>
          <a:effectLst>
            <a:innerShdw blurRad="508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34" name="직선 연결선 33"/>
          <p:cNvCxnSpPr/>
          <p:nvPr/>
        </p:nvCxnSpPr>
        <p:spPr>
          <a:xfrm rot="10800000">
            <a:off x="6174329" y="2099450"/>
            <a:ext cx="0" cy="2700000"/>
          </a:xfrm>
          <a:prstGeom prst="line">
            <a:avLst/>
          </a:prstGeom>
          <a:ln w="31750" cap="rnd">
            <a:solidFill>
              <a:srgbClr val="1918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 rot="10800000">
            <a:off x="6174329" y="3107450"/>
            <a:ext cx="0" cy="1692000"/>
          </a:xfrm>
          <a:prstGeom prst="line">
            <a:avLst/>
          </a:prstGeom>
          <a:ln w="31750" cap="rnd">
            <a:solidFill>
              <a:srgbClr val="15EE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그룹 35"/>
          <p:cNvGrpSpPr/>
          <p:nvPr/>
        </p:nvGrpSpPr>
        <p:grpSpPr>
          <a:xfrm>
            <a:off x="6056218" y="3089275"/>
            <a:ext cx="236220" cy="403860"/>
            <a:chOff x="2442844" y="4381500"/>
            <a:chExt cx="236220" cy="403860"/>
          </a:xfrm>
        </p:grpSpPr>
        <p:sp>
          <p:nvSpPr>
            <p:cNvPr id="37" name="모서리가 둥근 직사각형 36"/>
            <p:cNvSpPr/>
            <p:nvPr/>
          </p:nvSpPr>
          <p:spPr>
            <a:xfrm>
              <a:off x="2442844" y="4381500"/>
              <a:ext cx="236220" cy="40386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2D2D39"/>
                </a:gs>
                <a:gs pos="50000">
                  <a:srgbClr val="373540"/>
                </a:gs>
                <a:gs pos="100000">
                  <a:srgbClr val="2D2D39"/>
                </a:gs>
              </a:gsLst>
              <a:lin ang="5400000" scaled="1"/>
              <a:tileRect/>
            </a:gradFill>
            <a:ln w="28575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31750" h="12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38" name="직선 연결선 37"/>
            <p:cNvCxnSpPr>
              <a:endCxn id="37" idx="3"/>
            </p:cNvCxnSpPr>
            <p:nvPr/>
          </p:nvCxnSpPr>
          <p:spPr>
            <a:xfrm>
              <a:off x="2442844" y="4583430"/>
              <a:ext cx="236220" cy="0"/>
            </a:xfrm>
            <a:prstGeom prst="line">
              <a:avLst/>
            </a:prstGeom>
            <a:ln>
              <a:solidFill>
                <a:srgbClr val="24252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4706094" y="4995905"/>
            <a:ext cx="2936467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srgbClr val="15EEFF"/>
                </a:solidFill>
              </a:rPr>
              <a:t>CONTENTS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white">
                    <a:lumMod val="50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white">
                  <a:lumMod val="50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prstClr val="white">
                    <a:lumMod val="50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6369273" y="3038843"/>
            <a:ext cx="622285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srgbClr val="15EEFF"/>
                </a:solidFill>
              </a:rPr>
              <a:t>55</a:t>
            </a:r>
            <a:r>
              <a:rPr lang="en-US" altLang="ko-KR" sz="1400" dirty="0">
                <a:solidFill>
                  <a:srgbClr val="15EEFF"/>
                </a:solidFill>
              </a:rPr>
              <a:t>%</a:t>
            </a:r>
          </a:p>
        </p:txBody>
      </p:sp>
      <p:sp>
        <p:nvSpPr>
          <p:cNvPr id="41" name="모서리가 둥근 직사각형 40"/>
          <p:cNvSpPr/>
          <p:nvPr/>
        </p:nvSpPr>
        <p:spPr>
          <a:xfrm rot="10800000">
            <a:off x="9387018" y="1991720"/>
            <a:ext cx="160020" cy="2880000"/>
          </a:xfrm>
          <a:prstGeom prst="roundRect">
            <a:avLst>
              <a:gd name="adj" fmla="val 50000"/>
            </a:avLst>
          </a:prstGeom>
          <a:solidFill>
            <a:srgbClr val="24252A"/>
          </a:solidFill>
          <a:ln>
            <a:noFill/>
          </a:ln>
          <a:effectLst>
            <a:innerShdw blurRad="508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42" name="직선 연결선 41"/>
          <p:cNvCxnSpPr/>
          <p:nvPr/>
        </p:nvCxnSpPr>
        <p:spPr>
          <a:xfrm rot="10800000">
            <a:off x="9463853" y="2099450"/>
            <a:ext cx="0" cy="2700000"/>
          </a:xfrm>
          <a:prstGeom prst="line">
            <a:avLst/>
          </a:prstGeom>
          <a:ln w="31750" cap="rnd">
            <a:solidFill>
              <a:srgbClr val="1918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 rot="10800000">
            <a:off x="9463853" y="3107450"/>
            <a:ext cx="0" cy="1692000"/>
          </a:xfrm>
          <a:prstGeom prst="line">
            <a:avLst/>
          </a:prstGeom>
          <a:ln w="31750" cap="rnd">
            <a:solidFill>
              <a:srgbClr val="15EE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그룹 43"/>
          <p:cNvGrpSpPr/>
          <p:nvPr/>
        </p:nvGrpSpPr>
        <p:grpSpPr>
          <a:xfrm>
            <a:off x="9345742" y="3089275"/>
            <a:ext cx="236220" cy="403860"/>
            <a:chOff x="2442844" y="4381500"/>
            <a:chExt cx="236220" cy="403860"/>
          </a:xfrm>
        </p:grpSpPr>
        <p:sp>
          <p:nvSpPr>
            <p:cNvPr id="45" name="모서리가 둥근 직사각형 44"/>
            <p:cNvSpPr/>
            <p:nvPr/>
          </p:nvSpPr>
          <p:spPr>
            <a:xfrm>
              <a:off x="2442844" y="4381500"/>
              <a:ext cx="236220" cy="40386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2D2D39"/>
                </a:gs>
                <a:gs pos="50000">
                  <a:srgbClr val="373540"/>
                </a:gs>
                <a:gs pos="100000">
                  <a:srgbClr val="2D2D39"/>
                </a:gs>
              </a:gsLst>
              <a:lin ang="5400000" scaled="1"/>
              <a:tileRect/>
            </a:gradFill>
            <a:ln w="28575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w="31750" h="127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46" name="직선 연결선 45"/>
            <p:cNvCxnSpPr>
              <a:endCxn id="45" idx="3"/>
            </p:cNvCxnSpPr>
            <p:nvPr/>
          </p:nvCxnSpPr>
          <p:spPr>
            <a:xfrm>
              <a:off x="2442844" y="4583430"/>
              <a:ext cx="236220" cy="0"/>
            </a:xfrm>
            <a:prstGeom prst="line">
              <a:avLst/>
            </a:prstGeom>
            <a:ln>
              <a:solidFill>
                <a:srgbClr val="24252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직사각형 46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7995618" y="4995905"/>
            <a:ext cx="2936467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srgbClr val="15EEFF"/>
                </a:solidFill>
              </a:rPr>
              <a:t>CONTENTS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white">
                    <a:lumMod val="50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white">
                  <a:lumMod val="50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prstClr val="white">
                    <a:lumMod val="50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9658797" y="3038843"/>
            <a:ext cx="622285" cy="4542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srgbClr val="15EEFF"/>
                </a:solidFill>
              </a:rPr>
              <a:t>55</a:t>
            </a:r>
            <a:r>
              <a:rPr lang="en-US" altLang="ko-KR" sz="1400" dirty="0">
                <a:solidFill>
                  <a:srgbClr val="15EEFF"/>
                </a:solidFill>
              </a:rPr>
              <a:t>%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3086091" y="96598"/>
            <a:ext cx="6096000" cy="96949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prstClr val="white">
                    <a:lumMod val="95000"/>
                  </a:prstClr>
                </a:solidFill>
              </a:rPr>
              <a:t>POWER POINT </a:t>
            </a:r>
            <a:r>
              <a:rPr lang="en-US" altLang="ko-KR" sz="2800" b="1" i="1" dirty="0">
                <a:solidFill>
                  <a:prstClr val="white">
                    <a:lumMod val="95000"/>
                  </a:prstClr>
                </a:solidFill>
              </a:rPr>
              <a:t>PRESENTATION</a:t>
            </a:r>
          </a:p>
          <a:p>
            <a:pPr algn="ctr">
              <a:lnSpc>
                <a:spcPct val="150000"/>
              </a:lnSpc>
            </a:pPr>
            <a:r>
              <a:rPr lang="en-US" altLang="ko-KR" sz="900" dirty="0">
                <a:solidFill>
                  <a:prstClr val="white">
                    <a:lumMod val="95000"/>
                  </a:prstClr>
                </a:solidFill>
              </a:rPr>
              <a:t>Enjoy your stylish business and campus life with BIZCAM</a:t>
            </a:r>
            <a:endParaRPr lang="ko-KR" altLang="en-US" sz="2400" dirty="0">
              <a:solidFill>
                <a:prstClr val="white">
                  <a:lumMod val="9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3507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400564" y="2487674"/>
            <a:ext cx="2808000" cy="2808000"/>
            <a:chOff x="1902586" y="2380099"/>
            <a:chExt cx="2808000" cy="2808000"/>
          </a:xfrm>
        </p:grpSpPr>
        <p:sp>
          <p:nvSpPr>
            <p:cNvPr id="30" name="타원 29"/>
            <p:cNvSpPr/>
            <p:nvPr/>
          </p:nvSpPr>
          <p:spPr>
            <a:xfrm>
              <a:off x="1902586" y="2380099"/>
              <a:ext cx="2808000" cy="2808000"/>
            </a:xfrm>
            <a:prstGeom prst="ellipse">
              <a:avLst/>
            </a:prstGeom>
            <a:gradFill flip="none" rotWithShape="1">
              <a:gsLst>
                <a:gs pos="0">
                  <a:srgbClr val="2D2D39"/>
                </a:gs>
                <a:gs pos="50000">
                  <a:srgbClr val="373540"/>
                </a:gs>
                <a:gs pos="100000">
                  <a:srgbClr val="2D2D39"/>
                </a:gs>
              </a:gsLst>
              <a:lin ang="5400000" scaled="1"/>
              <a:tileRect/>
            </a:gradFill>
            <a:ln w="79375">
              <a:noFill/>
            </a:ln>
            <a:effectLst>
              <a:outerShdw sx="106000" sy="106000" algn="ctr" rotWithShape="0">
                <a:srgbClr val="19181D"/>
              </a:outerShdw>
            </a:effectLst>
            <a:scene3d>
              <a:camera prst="orthographicFront"/>
              <a:lightRig rig="threePt" dir="t"/>
            </a:scene3d>
            <a:sp3d>
              <a:bevelT w="254000" h="508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모서리가 둥근 직사각형 31"/>
            <p:cNvSpPr/>
            <p:nvPr/>
          </p:nvSpPr>
          <p:spPr>
            <a:xfrm rot="5400000">
              <a:off x="4393585" y="3670211"/>
              <a:ext cx="85596" cy="313373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63000">
                  <a:srgbClr val="15EEFF"/>
                </a:gs>
                <a:gs pos="65000">
                  <a:srgbClr val="2D2D39"/>
                </a:gs>
              </a:gsLst>
              <a:lin ang="5400000" scaled="1"/>
              <a:tileRect/>
            </a:gradFill>
            <a:ln w="28575"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48" name="직사각형 47"/>
          <p:cNvSpPr/>
          <p:nvPr/>
        </p:nvSpPr>
        <p:spPr>
          <a:xfrm>
            <a:off x="2221423" y="3360759"/>
            <a:ext cx="1166281" cy="10618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b="1" dirty="0">
                <a:solidFill>
                  <a:srgbClr val="15EEFF"/>
                </a:solidFill>
              </a:rPr>
              <a:t>Contents</a:t>
            </a:r>
          </a:p>
          <a:p>
            <a:pPr algn="r">
              <a:lnSpc>
                <a:spcPct val="150000"/>
              </a:lnSpc>
            </a:pPr>
            <a:r>
              <a:rPr lang="en-US" altLang="ko-KR" sz="2400" b="1" dirty="0">
                <a:solidFill>
                  <a:srgbClr val="15EEFF"/>
                </a:solidFill>
              </a:rPr>
              <a:t>75</a:t>
            </a:r>
            <a:r>
              <a:rPr lang="en-US" altLang="ko-KR" dirty="0">
                <a:solidFill>
                  <a:srgbClr val="15EEFF"/>
                </a:solidFill>
              </a:rPr>
              <a:t>%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3086091" y="96598"/>
            <a:ext cx="6096000" cy="96949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prstClr val="white">
                    <a:lumMod val="95000"/>
                  </a:prstClr>
                </a:solidFill>
              </a:rPr>
              <a:t>POWER POINT </a:t>
            </a:r>
            <a:r>
              <a:rPr lang="en-US" altLang="ko-KR" sz="2800" b="1" i="1" dirty="0">
                <a:solidFill>
                  <a:prstClr val="white">
                    <a:lumMod val="95000"/>
                  </a:prstClr>
                </a:solidFill>
              </a:rPr>
              <a:t>PRESENTATION</a:t>
            </a:r>
          </a:p>
          <a:p>
            <a:pPr algn="ctr">
              <a:lnSpc>
                <a:spcPct val="150000"/>
              </a:lnSpc>
            </a:pPr>
            <a:r>
              <a:rPr lang="en-US" altLang="ko-KR" sz="900" dirty="0">
                <a:solidFill>
                  <a:prstClr val="white">
                    <a:lumMod val="95000"/>
                  </a:prstClr>
                </a:solidFill>
              </a:rPr>
              <a:t>Enjoy your stylish business and campus life with BIZCAM</a:t>
            </a:r>
            <a:endParaRPr lang="ko-KR" altLang="en-US" sz="2400" dirty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31" name="원호 30"/>
          <p:cNvSpPr/>
          <p:nvPr/>
        </p:nvSpPr>
        <p:spPr>
          <a:xfrm>
            <a:off x="1364564" y="2451674"/>
            <a:ext cx="2880000" cy="2880000"/>
          </a:xfrm>
          <a:prstGeom prst="arc">
            <a:avLst>
              <a:gd name="adj1" fmla="val 5408911"/>
              <a:gd name="adj2" fmla="val 0"/>
            </a:avLst>
          </a:prstGeom>
          <a:noFill/>
          <a:ln w="76200" cap="rnd">
            <a:solidFill>
              <a:srgbClr val="15EEFF"/>
            </a:solidFill>
          </a:ln>
          <a:effectLst>
            <a:innerShdw blurRad="508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51" name="그룹 50"/>
          <p:cNvGrpSpPr/>
          <p:nvPr/>
        </p:nvGrpSpPr>
        <p:grpSpPr>
          <a:xfrm rot="13500000">
            <a:off x="8097199" y="2451674"/>
            <a:ext cx="2808000" cy="2808000"/>
            <a:chOff x="1902586" y="2380099"/>
            <a:chExt cx="2808000" cy="2808000"/>
          </a:xfrm>
        </p:grpSpPr>
        <p:sp>
          <p:nvSpPr>
            <p:cNvPr id="52" name="타원 51"/>
            <p:cNvSpPr/>
            <p:nvPr/>
          </p:nvSpPr>
          <p:spPr>
            <a:xfrm>
              <a:off x="1902586" y="2380099"/>
              <a:ext cx="2808000" cy="2808000"/>
            </a:xfrm>
            <a:prstGeom prst="ellipse">
              <a:avLst/>
            </a:prstGeom>
            <a:gradFill flip="none" rotWithShape="1">
              <a:gsLst>
                <a:gs pos="0">
                  <a:srgbClr val="2D2D39"/>
                </a:gs>
                <a:gs pos="50000">
                  <a:srgbClr val="373540"/>
                </a:gs>
                <a:gs pos="100000">
                  <a:srgbClr val="2D2D39"/>
                </a:gs>
              </a:gsLst>
              <a:lin ang="5400000" scaled="1"/>
              <a:tileRect/>
            </a:gradFill>
            <a:ln w="79375">
              <a:noFill/>
            </a:ln>
            <a:effectLst>
              <a:outerShdw sx="106000" sy="106000" algn="ctr" rotWithShape="0">
                <a:srgbClr val="19181D"/>
              </a:outerShdw>
            </a:effectLst>
            <a:scene3d>
              <a:camera prst="orthographicFront"/>
              <a:lightRig rig="threePt" dir="t"/>
            </a:scene3d>
            <a:sp3d>
              <a:bevelT w="254000" h="508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3" name="모서리가 둥근 직사각형 52"/>
            <p:cNvSpPr/>
            <p:nvPr/>
          </p:nvSpPr>
          <p:spPr>
            <a:xfrm rot="5400000">
              <a:off x="4393585" y="3670211"/>
              <a:ext cx="85596" cy="313373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63000">
                  <a:srgbClr val="15EEFF"/>
                </a:gs>
                <a:gs pos="65000">
                  <a:srgbClr val="2D2D39"/>
                </a:gs>
              </a:gsLst>
              <a:lin ang="5400000" scaled="1"/>
              <a:tileRect/>
            </a:gradFill>
            <a:ln w="28575"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54" name="직사각형 53"/>
          <p:cNvSpPr/>
          <p:nvPr/>
        </p:nvSpPr>
        <p:spPr>
          <a:xfrm>
            <a:off x="8918058" y="3324759"/>
            <a:ext cx="1166281" cy="10618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b="1" dirty="0">
                <a:solidFill>
                  <a:srgbClr val="15EEFF"/>
                </a:solidFill>
              </a:rPr>
              <a:t>Contents</a:t>
            </a:r>
          </a:p>
          <a:p>
            <a:pPr algn="r">
              <a:lnSpc>
                <a:spcPct val="150000"/>
              </a:lnSpc>
            </a:pPr>
            <a:r>
              <a:rPr lang="en-US" altLang="ko-KR" sz="2400" b="1" dirty="0">
                <a:solidFill>
                  <a:srgbClr val="15EEFF"/>
                </a:solidFill>
              </a:rPr>
              <a:t>40</a:t>
            </a:r>
            <a:r>
              <a:rPr lang="en-US" altLang="ko-KR" dirty="0">
                <a:solidFill>
                  <a:srgbClr val="15EEFF"/>
                </a:solidFill>
              </a:rPr>
              <a:t>%</a:t>
            </a:r>
          </a:p>
        </p:txBody>
      </p:sp>
      <p:sp>
        <p:nvSpPr>
          <p:cNvPr id="55" name="원호 54"/>
          <p:cNvSpPr/>
          <p:nvPr/>
        </p:nvSpPr>
        <p:spPr>
          <a:xfrm>
            <a:off x="8061199" y="2415674"/>
            <a:ext cx="2880000" cy="2880000"/>
          </a:xfrm>
          <a:prstGeom prst="arc">
            <a:avLst>
              <a:gd name="adj1" fmla="val 5408911"/>
              <a:gd name="adj2" fmla="val 13674614"/>
            </a:avLst>
          </a:prstGeom>
          <a:noFill/>
          <a:ln w="76200" cap="rnd">
            <a:solidFill>
              <a:srgbClr val="15EEFF"/>
            </a:solidFill>
          </a:ln>
          <a:effectLst>
            <a:innerShdw blurRad="508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4684648" y="2487674"/>
            <a:ext cx="2936467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srgbClr val="15EEFF"/>
                </a:solidFill>
              </a:rPr>
              <a:t>CONTENTS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white">
                    <a:lumMod val="50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white">
                  <a:lumMod val="50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prstClr val="white">
                    <a:lumMod val="50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xmlns="" id="{3FA00699-5178-465A-9F3F-130CF1431F70}"/>
              </a:ext>
            </a:extLst>
          </p:cNvPr>
          <p:cNvSpPr/>
          <p:nvPr/>
        </p:nvSpPr>
        <p:spPr>
          <a:xfrm>
            <a:off x="4684647" y="4386588"/>
            <a:ext cx="2936467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srgbClr val="15EEFF"/>
                </a:solidFill>
              </a:rPr>
              <a:t>CONTENTS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white">
                    <a:lumMod val="50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white">
                  <a:lumMod val="50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prstClr val="white">
                    <a:lumMod val="50000"/>
                  </a:prstClr>
                </a:solidFill>
              </a:rPr>
              <a:t>Enjoy your stylish business and campus life with BIZCAM </a:t>
            </a:r>
          </a:p>
        </p:txBody>
      </p:sp>
    </p:spTree>
    <p:extLst>
      <p:ext uri="{BB962C8B-B14F-4D97-AF65-F5344CB8AC3E}">
        <p14:creationId xmlns:p14="http://schemas.microsoft.com/office/powerpoint/2010/main" val="3943011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직사각형 49"/>
          <p:cNvSpPr/>
          <p:nvPr/>
        </p:nvSpPr>
        <p:spPr>
          <a:xfrm>
            <a:off x="274434" y="402080"/>
            <a:ext cx="6096000" cy="91961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i="1" dirty="0">
                <a:solidFill>
                  <a:prstClr val="white">
                    <a:lumMod val="95000"/>
                  </a:prstClr>
                </a:solidFill>
              </a:rPr>
              <a:t>POWER POINT </a:t>
            </a:r>
            <a:r>
              <a:rPr lang="en-US" altLang="ko-KR" sz="2800" b="1" i="1" dirty="0">
                <a:solidFill>
                  <a:prstClr val="white">
                    <a:lumMod val="95000"/>
                  </a:prstClr>
                </a:solidFill>
              </a:rPr>
              <a:t>PRESENTATION</a:t>
            </a:r>
          </a:p>
          <a:p>
            <a:pPr>
              <a:lnSpc>
                <a:spcPct val="150000"/>
              </a:lnSpc>
            </a:pPr>
            <a:r>
              <a:rPr lang="en-US" altLang="ko-KR" sz="900" dirty="0">
                <a:solidFill>
                  <a:prstClr val="white">
                    <a:lumMod val="95000"/>
                  </a:prstClr>
                </a:solidFill>
              </a:rPr>
              <a:t>Enjoy your stylish business and campus life with BIZCAM</a:t>
            </a:r>
            <a:endParaRPr lang="ko-KR" altLang="en-US" sz="2400" dirty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8594113" y="2701109"/>
            <a:ext cx="2990419" cy="14619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white"/>
                </a:solidFill>
              </a:rPr>
              <a:t>CONTENTS A</a:t>
            </a:r>
          </a:p>
          <a:p>
            <a:pPr>
              <a:lnSpc>
                <a:spcPct val="250000"/>
              </a:lnSpc>
            </a:pPr>
            <a:r>
              <a:rPr lang="ko-KR" altLang="en-US" sz="1400" dirty="0">
                <a:solidFill>
                  <a:prstClr val="white"/>
                </a:solidFill>
              </a:rPr>
              <a:t>컨텐츠에 대한 내용을 적어요</a:t>
            </a:r>
            <a:endParaRPr lang="en-US" altLang="ko-KR" sz="1400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white"/>
                </a:solidFill>
              </a:rPr>
              <a:t>Enjoy your stylish business and campus life with BIZCAM</a:t>
            </a:r>
            <a:r>
              <a:rPr lang="en-US" altLang="ko-KR" sz="1100" dirty="0">
                <a:solidFill>
                  <a:prstClr val="white"/>
                </a:solidFill>
              </a:rPr>
              <a:t>.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7364679" y="4653842"/>
            <a:ext cx="4085175" cy="12080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white"/>
                </a:solidFill>
              </a:rPr>
              <a:t>CONTENTS A</a:t>
            </a:r>
          </a:p>
          <a:p>
            <a:pPr>
              <a:lnSpc>
                <a:spcPct val="250000"/>
              </a:lnSpc>
            </a:pPr>
            <a:r>
              <a:rPr lang="ko-KR" altLang="en-US" sz="1400" dirty="0">
                <a:solidFill>
                  <a:prstClr val="white"/>
                </a:solidFill>
              </a:rPr>
              <a:t>컨텐츠에 대한 내용을 적어요</a:t>
            </a:r>
            <a:endParaRPr lang="en-US" altLang="ko-KR" sz="1400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white"/>
                </a:solidFill>
              </a:rPr>
              <a:t>Enjoy your stylish business and campus life with BIZCAM</a:t>
            </a:r>
            <a:r>
              <a:rPr lang="en-US" altLang="ko-KR" sz="1100" dirty="0">
                <a:solidFill>
                  <a:prstClr val="white"/>
                </a:solidFill>
              </a:rPr>
              <a:t>.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7361681" y="1081236"/>
            <a:ext cx="4184085" cy="12080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white"/>
                </a:solidFill>
              </a:rPr>
              <a:t>CONTENTS A</a:t>
            </a:r>
          </a:p>
          <a:p>
            <a:pPr>
              <a:lnSpc>
                <a:spcPct val="250000"/>
              </a:lnSpc>
            </a:pPr>
            <a:r>
              <a:rPr lang="ko-KR" altLang="en-US" sz="1400" dirty="0">
                <a:solidFill>
                  <a:prstClr val="white"/>
                </a:solidFill>
              </a:rPr>
              <a:t>컨텐츠에 대한 내용을 적어요</a:t>
            </a:r>
            <a:endParaRPr lang="en-US" altLang="ko-KR" sz="1400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white"/>
                </a:solidFill>
              </a:rPr>
              <a:t>Enjoy your stylish business and campus life with BIZCAM</a:t>
            </a:r>
            <a:r>
              <a:rPr lang="en-US" altLang="ko-KR" sz="1100" dirty="0">
                <a:solidFill>
                  <a:prstClr val="white"/>
                </a:solidFill>
              </a:rPr>
              <a:t>.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3767804" y="1301151"/>
            <a:ext cx="4960987" cy="5223223"/>
            <a:chOff x="3255365" y="1008476"/>
            <a:chExt cx="5555844" cy="5849524"/>
          </a:xfrm>
        </p:grpSpPr>
        <p:sp>
          <p:nvSpPr>
            <p:cNvPr id="16" name="타원 15"/>
            <p:cNvSpPr/>
            <p:nvPr/>
          </p:nvSpPr>
          <p:spPr>
            <a:xfrm>
              <a:off x="4508227" y="1068860"/>
              <a:ext cx="3008472" cy="2538806"/>
            </a:xfrm>
            <a:prstGeom prst="ellipse">
              <a:avLst/>
            </a:prstGeom>
            <a:solidFill>
              <a:schemeClr val="tx1">
                <a:alpha val="52000"/>
              </a:schemeClr>
            </a:solidFill>
            <a:ln>
              <a:noFill/>
            </a:ln>
            <a:effectLst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타원 16"/>
            <p:cNvSpPr/>
            <p:nvPr/>
          </p:nvSpPr>
          <p:spPr>
            <a:xfrm>
              <a:off x="3255365" y="2821191"/>
              <a:ext cx="2523316" cy="2538806"/>
            </a:xfrm>
            <a:prstGeom prst="ellipse">
              <a:avLst/>
            </a:prstGeom>
            <a:solidFill>
              <a:schemeClr val="tx1">
                <a:alpha val="52000"/>
              </a:schemeClr>
            </a:solidFill>
            <a:ln>
              <a:noFill/>
            </a:ln>
            <a:effectLst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타원 17"/>
            <p:cNvSpPr/>
            <p:nvPr/>
          </p:nvSpPr>
          <p:spPr>
            <a:xfrm>
              <a:off x="4617515" y="4319194"/>
              <a:ext cx="2523316" cy="2538806"/>
            </a:xfrm>
            <a:prstGeom prst="ellipse">
              <a:avLst/>
            </a:prstGeom>
            <a:solidFill>
              <a:schemeClr val="tx1">
                <a:alpha val="52000"/>
              </a:schemeClr>
            </a:solidFill>
            <a:ln>
              <a:noFill/>
            </a:ln>
            <a:effectLst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타원 18"/>
            <p:cNvSpPr/>
            <p:nvPr/>
          </p:nvSpPr>
          <p:spPr>
            <a:xfrm>
              <a:off x="6287893" y="2664709"/>
              <a:ext cx="2523316" cy="2538806"/>
            </a:xfrm>
            <a:prstGeom prst="ellipse">
              <a:avLst/>
            </a:prstGeom>
            <a:solidFill>
              <a:schemeClr val="tx1">
                <a:alpha val="52000"/>
              </a:schemeClr>
            </a:solidFill>
            <a:ln>
              <a:noFill/>
            </a:ln>
            <a:effectLst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3" name="그룹 2"/>
            <p:cNvGrpSpPr/>
            <p:nvPr/>
          </p:nvGrpSpPr>
          <p:grpSpPr>
            <a:xfrm>
              <a:off x="3723042" y="1008476"/>
              <a:ext cx="4710539" cy="4635978"/>
              <a:chOff x="3723042" y="1008476"/>
              <a:chExt cx="4710539" cy="4635978"/>
            </a:xfrm>
          </p:grpSpPr>
          <p:sp>
            <p:nvSpPr>
              <p:cNvPr id="20" name="자유형 19"/>
              <p:cNvSpPr/>
              <p:nvPr/>
            </p:nvSpPr>
            <p:spPr>
              <a:xfrm>
                <a:off x="5311003" y="3547281"/>
                <a:ext cx="1720540" cy="2097173"/>
              </a:xfrm>
              <a:custGeom>
                <a:avLst/>
                <a:gdLst>
                  <a:gd name="connsiteX0" fmla="*/ 857575 w 1720540"/>
                  <a:gd name="connsiteY0" fmla="*/ 0 h 2097173"/>
                  <a:gd name="connsiteX1" fmla="*/ 1120193 w 1720540"/>
                  <a:gd name="connsiteY1" fmla="*/ 124410 h 2097173"/>
                  <a:gd name="connsiteX2" fmla="*/ 1139510 w 1720540"/>
                  <a:gd name="connsiteY2" fmla="*/ 156120 h 2097173"/>
                  <a:gd name="connsiteX3" fmla="*/ 1525035 w 1720540"/>
                  <a:gd name="connsiteY3" fmla="*/ 697033 h 2097173"/>
                  <a:gd name="connsiteX4" fmla="*/ 1573619 w 1720540"/>
                  <a:gd name="connsiteY4" fmla="*/ 755918 h 2097173"/>
                  <a:gd name="connsiteX5" fmla="*/ 1720540 w 1720540"/>
                  <a:gd name="connsiteY5" fmla="*/ 1236903 h 2097173"/>
                  <a:gd name="connsiteX6" fmla="*/ 860270 w 1720540"/>
                  <a:gd name="connsiteY6" fmla="*/ 2097173 h 2097173"/>
                  <a:gd name="connsiteX7" fmla="*/ 0 w 1720540"/>
                  <a:gd name="connsiteY7" fmla="*/ 1236903 h 2097173"/>
                  <a:gd name="connsiteX8" fmla="*/ 146921 w 1720540"/>
                  <a:gd name="connsiteY8" fmla="*/ 755918 h 2097173"/>
                  <a:gd name="connsiteX9" fmla="*/ 194948 w 1720540"/>
                  <a:gd name="connsiteY9" fmla="*/ 697708 h 2097173"/>
                  <a:gd name="connsiteX10" fmla="*/ 189634 w 1720540"/>
                  <a:gd name="connsiteY10" fmla="*/ 697708 h 2097173"/>
                  <a:gd name="connsiteX11" fmla="*/ 575640 w 1720540"/>
                  <a:gd name="connsiteY11" fmla="*/ 156120 h 2097173"/>
                  <a:gd name="connsiteX12" fmla="*/ 594957 w 1720540"/>
                  <a:gd name="connsiteY12" fmla="*/ 124410 h 2097173"/>
                  <a:gd name="connsiteX13" fmla="*/ 857575 w 1720540"/>
                  <a:gd name="connsiteY13" fmla="*/ 0 h 20971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720540" h="2097173">
                    <a:moveTo>
                      <a:pt x="857575" y="0"/>
                    </a:moveTo>
                    <a:cubicBezTo>
                      <a:pt x="966895" y="0"/>
                      <a:pt x="1063278" y="49350"/>
                      <a:pt x="1120193" y="124410"/>
                    </a:cubicBezTo>
                    <a:lnTo>
                      <a:pt x="1139510" y="156120"/>
                    </a:lnTo>
                    <a:lnTo>
                      <a:pt x="1525035" y="697033"/>
                    </a:lnTo>
                    <a:lnTo>
                      <a:pt x="1573619" y="755918"/>
                    </a:lnTo>
                    <a:cubicBezTo>
                      <a:pt x="1666377" y="893218"/>
                      <a:pt x="1720540" y="1058736"/>
                      <a:pt x="1720540" y="1236903"/>
                    </a:cubicBezTo>
                    <a:cubicBezTo>
                      <a:pt x="1720540" y="1712017"/>
                      <a:pt x="1335384" y="2097173"/>
                      <a:pt x="860270" y="2097173"/>
                    </a:cubicBezTo>
                    <a:cubicBezTo>
                      <a:pt x="385156" y="2097173"/>
                      <a:pt x="0" y="1712017"/>
                      <a:pt x="0" y="1236903"/>
                    </a:cubicBezTo>
                    <a:cubicBezTo>
                      <a:pt x="0" y="1058736"/>
                      <a:pt x="54163" y="893218"/>
                      <a:pt x="146921" y="755918"/>
                    </a:cubicBezTo>
                    <a:lnTo>
                      <a:pt x="194948" y="697708"/>
                    </a:lnTo>
                    <a:lnTo>
                      <a:pt x="189634" y="697708"/>
                    </a:lnTo>
                    <a:lnTo>
                      <a:pt x="575640" y="156120"/>
                    </a:lnTo>
                    <a:lnTo>
                      <a:pt x="594957" y="124410"/>
                    </a:lnTo>
                    <a:cubicBezTo>
                      <a:pt x="651872" y="49350"/>
                      <a:pt x="748255" y="0"/>
                      <a:pt x="857575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shade val="67500"/>
                      <a:satMod val="115000"/>
                      <a:lumMod val="52000"/>
                    </a:schemeClr>
                  </a:gs>
                  <a:gs pos="24000">
                    <a:schemeClr val="bg1"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자유형 20"/>
              <p:cNvSpPr/>
              <p:nvPr/>
            </p:nvSpPr>
            <p:spPr>
              <a:xfrm rot="16200000">
                <a:off x="6524725" y="2307521"/>
                <a:ext cx="1720540" cy="2097173"/>
              </a:xfrm>
              <a:custGeom>
                <a:avLst/>
                <a:gdLst>
                  <a:gd name="connsiteX0" fmla="*/ 857575 w 1720540"/>
                  <a:gd name="connsiteY0" fmla="*/ 0 h 2097173"/>
                  <a:gd name="connsiteX1" fmla="*/ 1120193 w 1720540"/>
                  <a:gd name="connsiteY1" fmla="*/ 124410 h 2097173"/>
                  <a:gd name="connsiteX2" fmla="*/ 1139510 w 1720540"/>
                  <a:gd name="connsiteY2" fmla="*/ 156120 h 2097173"/>
                  <a:gd name="connsiteX3" fmla="*/ 1525035 w 1720540"/>
                  <a:gd name="connsiteY3" fmla="*/ 697033 h 2097173"/>
                  <a:gd name="connsiteX4" fmla="*/ 1573619 w 1720540"/>
                  <a:gd name="connsiteY4" fmla="*/ 755918 h 2097173"/>
                  <a:gd name="connsiteX5" fmla="*/ 1720540 w 1720540"/>
                  <a:gd name="connsiteY5" fmla="*/ 1236903 h 2097173"/>
                  <a:gd name="connsiteX6" fmla="*/ 860270 w 1720540"/>
                  <a:gd name="connsiteY6" fmla="*/ 2097173 h 2097173"/>
                  <a:gd name="connsiteX7" fmla="*/ 0 w 1720540"/>
                  <a:gd name="connsiteY7" fmla="*/ 1236903 h 2097173"/>
                  <a:gd name="connsiteX8" fmla="*/ 146921 w 1720540"/>
                  <a:gd name="connsiteY8" fmla="*/ 755918 h 2097173"/>
                  <a:gd name="connsiteX9" fmla="*/ 194948 w 1720540"/>
                  <a:gd name="connsiteY9" fmla="*/ 697708 h 2097173"/>
                  <a:gd name="connsiteX10" fmla="*/ 189634 w 1720540"/>
                  <a:gd name="connsiteY10" fmla="*/ 697708 h 2097173"/>
                  <a:gd name="connsiteX11" fmla="*/ 575640 w 1720540"/>
                  <a:gd name="connsiteY11" fmla="*/ 156120 h 2097173"/>
                  <a:gd name="connsiteX12" fmla="*/ 594957 w 1720540"/>
                  <a:gd name="connsiteY12" fmla="*/ 124410 h 2097173"/>
                  <a:gd name="connsiteX13" fmla="*/ 857575 w 1720540"/>
                  <a:gd name="connsiteY13" fmla="*/ 0 h 20971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720540" h="2097173">
                    <a:moveTo>
                      <a:pt x="857575" y="0"/>
                    </a:moveTo>
                    <a:cubicBezTo>
                      <a:pt x="966895" y="0"/>
                      <a:pt x="1063278" y="49350"/>
                      <a:pt x="1120193" y="124410"/>
                    </a:cubicBezTo>
                    <a:lnTo>
                      <a:pt x="1139510" y="156120"/>
                    </a:lnTo>
                    <a:lnTo>
                      <a:pt x="1525035" y="697033"/>
                    </a:lnTo>
                    <a:lnTo>
                      <a:pt x="1573619" y="755918"/>
                    </a:lnTo>
                    <a:cubicBezTo>
                      <a:pt x="1666377" y="893218"/>
                      <a:pt x="1720540" y="1058736"/>
                      <a:pt x="1720540" y="1236903"/>
                    </a:cubicBezTo>
                    <a:cubicBezTo>
                      <a:pt x="1720540" y="1712017"/>
                      <a:pt x="1335384" y="2097173"/>
                      <a:pt x="860270" y="2097173"/>
                    </a:cubicBezTo>
                    <a:cubicBezTo>
                      <a:pt x="385156" y="2097173"/>
                      <a:pt x="0" y="1712017"/>
                      <a:pt x="0" y="1236903"/>
                    </a:cubicBezTo>
                    <a:cubicBezTo>
                      <a:pt x="0" y="1058736"/>
                      <a:pt x="54163" y="893218"/>
                      <a:pt x="146921" y="755918"/>
                    </a:cubicBezTo>
                    <a:lnTo>
                      <a:pt x="194948" y="697708"/>
                    </a:lnTo>
                    <a:lnTo>
                      <a:pt x="189634" y="697708"/>
                    </a:lnTo>
                    <a:lnTo>
                      <a:pt x="575640" y="156120"/>
                    </a:lnTo>
                    <a:lnTo>
                      <a:pt x="594957" y="124410"/>
                    </a:lnTo>
                    <a:cubicBezTo>
                      <a:pt x="651872" y="49350"/>
                      <a:pt x="748255" y="0"/>
                      <a:pt x="857575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shade val="67500"/>
                      <a:satMod val="115000"/>
                      <a:lumMod val="52000"/>
                    </a:schemeClr>
                  </a:gs>
                  <a:gs pos="24000">
                    <a:schemeClr val="bg1"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자유형 21"/>
              <p:cNvSpPr/>
              <p:nvPr/>
            </p:nvSpPr>
            <p:spPr>
              <a:xfrm rot="10800000">
                <a:off x="5247169" y="1008476"/>
                <a:ext cx="1720540" cy="2097173"/>
              </a:xfrm>
              <a:custGeom>
                <a:avLst/>
                <a:gdLst>
                  <a:gd name="connsiteX0" fmla="*/ 857575 w 1720540"/>
                  <a:gd name="connsiteY0" fmla="*/ 0 h 2097173"/>
                  <a:gd name="connsiteX1" fmla="*/ 1120193 w 1720540"/>
                  <a:gd name="connsiteY1" fmla="*/ 124410 h 2097173"/>
                  <a:gd name="connsiteX2" fmla="*/ 1139510 w 1720540"/>
                  <a:gd name="connsiteY2" fmla="*/ 156120 h 2097173"/>
                  <a:gd name="connsiteX3" fmla="*/ 1525035 w 1720540"/>
                  <a:gd name="connsiteY3" fmla="*/ 697033 h 2097173"/>
                  <a:gd name="connsiteX4" fmla="*/ 1573619 w 1720540"/>
                  <a:gd name="connsiteY4" fmla="*/ 755918 h 2097173"/>
                  <a:gd name="connsiteX5" fmla="*/ 1720540 w 1720540"/>
                  <a:gd name="connsiteY5" fmla="*/ 1236903 h 2097173"/>
                  <a:gd name="connsiteX6" fmla="*/ 860270 w 1720540"/>
                  <a:gd name="connsiteY6" fmla="*/ 2097173 h 2097173"/>
                  <a:gd name="connsiteX7" fmla="*/ 0 w 1720540"/>
                  <a:gd name="connsiteY7" fmla="*/ 1236903 h 2097173"/>
                  <a:gd name="connsiteX8" fmla="*/ 146921 w 1720540"/>
                  <a:gd name="connsiteY8" fmla="*/ 755918 h 2097173"/>
                  <a:gd name="connsiteX9" fmla="*/ 194948 w 1720540"/>
                  <a:gd name="connsiteY9" fmla="*/ 697708 h 2097173"/>
                  <a:gd name="connsiteX10" fmla="*/ 189634 w 1720540"/>
                  <a:gd name="connsiteY10" fmla="*/ 697708 h 2097173"/>
                  <a:gd name="connsiteX11" fmla="*/ 575640 w 1720540"/>
                  <a:gd name="connsiteY11" fmla="*/ 156120 h 2097173"/>
                  <a:gd name="connsiteX12" fmla="*/ 594957 w 1720540"/>
                  <a:gd name="connsiteY12" fmla="*/ 124410 h 2097173"/>
                  <a:gd name="connsiteX13" fmla="*/ 857575 w 1720540"/>
                  <a:gd name="connsiteY13" fmla="*/ 0 h 20971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720540" h="2097173">
                    <a:moveTo>
                      <a:pt x="857575" y="0"/>
                    </a:moveTo>
                    <a:cubicBezTo>
                      <a:pt x="966895" y="0"/>
                      <a:pt x="1063278" y="49350"/>
                      <a:pt x="1120193" y="124410"/>
                    </a:cubicBezTo>
                    <a:lnTo>
                      <a:pt x="1139510" y="156120"/>
                    </a:lnTo>
                    <a:lnTo>
                      <a:pt x="1525035" y="697033"/>
                    </a:lnTo>
                    <a:lnTo>
                      <a:pt x="1573619" y="755918"/>
                    </a:lnTo>
                    <a:cubicBezTo>
                      <a:pt x="1666377" y="893218"/>
                      <a:pt x="1720540" y="1058736"/>
                      <a:pt x="1720540" y="1236903"/>
                    </a:cubicBezTo>
                    <a:cubicBezTo>
                      <a:pt x="1720540" y="1712017"/>
                      <a:pt x="1335384" y="2097173"/>
                      <a:pt x="860270" y="2097173"/>
                    </a:cubicBezTo>
                    <a:cubicBezTo>
                      <a:pt x="385156" y="2097173"/>
                      <a:pt x="0" y="1712017"/>
                      <a:pt x="0" y="1236903"/>
                    </a:cubicBezTo>
                    <a:cubicBezTo>
                      <a:pt x="0" y="1058736"/>
                      <a:pt x="54163" y="893218"/>
                      <a:pt x="146921" y="755918"/>
                    </a:cubicBezTo>
                    <a:lnTo>
                      <a:pt x="194948" y="697708"/>
                    </a:lnTo>
                    <a:lnTo>
                      <a:pt x="189634" y="697708"/>
                    </a:lnTo>
                    <a:lnTo>
                      <a:pt x="575640" y="156120"/>
                    </a:lnTo>
                    <a:lnTo>
                      <a:pt x="594957" y="124410"/>
                    </a:lnTo>
                    <a:cubicBezTo>
                      <a:pt x="651872" y="49350"/>
                      <a:pt x="748255" y="0"/>
                      <a:pt x="857575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shade val="67500"/>
                      <a:satMod val="115000"/>
                      <a:lumMod val="52000"/>
                    </a:schemeClr>
                  </a:gs>
                  <a:gs pos="24000">
                    <a:schemeClr val="bg1"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자유형 22"/>
              <p:cNvSpPr/>
              <p:nvPr/>
            </p:nvSpPr>
            <p:spPr>
              <a:xfrm rot="5400000">
                <a:off x="3911359" y="2351701"/>
                <a:ext cx="1720540" cy="2097173"/>
              </a:xfrm>
              <a:custGeom>
                <a:avLst/>
                <a:gdLst>
                  <a:gd name="connsiteX0" fmla="*/ 857575 w 1720540"/>
                  <a:gd name="connsiteY0" fmla="*/ 0 h 2097173"/>
                  <a:gd name="connsiteX1" fmla="*/ 1120193 w 1720540"/>
                  <a:gd name="connsiteY1" fmla="*/ 124410 h 2097173"/>
                  <a:gd name="connsiteX2" fmla="*/ 1139510 w 1720540"/>
                  <a:gd name="connsiteY2" fmla="*/ 156120 h 2097173"/>
                  <a:gd name="connsiteX3" fmla="*/ 1525035 w 1720540"/>
                  <a:gd name="connsiteY3" fmla="*/ 697033 h 2097173"/>
                  <a:gd name="connsiteX4" fmla="*/ 1573619 w 1720540"/>
                  <a:gd name="connsiteY4" fmla="*/ 755918 h 2097173"/>
                  <a:gd name="connsiteX5" fmla="*/ 1720540 w 1720540"/>
                  <a:gd name="connsiteY5" fmla="*/ 1236903 h 2097173"/>
                  <a:gd name="connsiteX6" fmla="*/ 860270 w 1720540"/>
                  <a:gd name="connsiteY6" fmla="*/ 2097173 h 2097173"/>
                  <a:gd name="connsiteX7" fmla="*/ 0 w 1720540"/>
                  <a:gd name="connsiteY7" fmla="*/ 1236903 h 2097173"/>
                  <a:gd name="connsiteX8" fmla="*/ 146921 w 1720540"/>
                  <a:gd name="connsiteY8" fmla="*/ 755918 h 2097173"/>
                  <a:gd name="connsiteX9" fmla="*/ 194948 w 1720540"/>
                  <a:gd name="connsiteY9" fmla="*/ 697708 h 2097173"/>
                  <a:gd name="connsiteX10" fmla="*/ 189634 w 1720540"/>
                  <a:gd name="connsiteY10" fmla="*/ 697708 h 2097173"/>
                  <a:gd name="connsiteX11" fmla="*/ 575640 w 1720540"/>
                  <a:gd name="connsiteY11" fmla="*/ 156120 h 2097173"/>
                  <a:gd name="connsiteX12" fmla="*/ 594957 w 1720540"/>
                  <a:gd name="connsiteY12" fmla="*/ 124410 h 2097173"/>
                  <a:gd name="connsiteX13" fmla="*/ 857575 w 1720540"/>
                  <a:gd name="connsiteY13" fmla="*/ 0 h 20971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720540" h="2097173">
                    <a:moveTo>
                      <a:pt x="857575" y="0"/>
                    </a:moveTo>
                    <a:cubicBezTo>
                      <a:pt x="966895" y="0"/>
                      <a:pt x="1063278" y="49350"/>
                      <a:pt x="1120193" y="124410"/>
                    </a:cubicBezTo>
                    <a:lnTo>
                      <a:pt x="1139510" y="156120"/>
                    </a:lnTo>
                    <a:lnTo>
                      <a:pt x="1525035" y="697033"/>
                    </a:lnTo>
                    <a:lnTo>
                      <a:pt x="1573619" y="755918"/>
                    </a:lnTo>
                    <a:cubicBezTo>
                      <a:pt x="1666377" y="893218"/>
                      <a:pt x="1720540" y="1058736"/>
                      <a:pt x="1720540" y="1236903"/>
                    </a:cubicBezTo>
                    <a:cubicBezTo>
                      <a:pt x="1720540" y="1712017"/>
                      <a:pt x="1335384" y="2097173"/>
                      <a:pt x="860270" y="2097173"/>
                    </a:cubicBezTo>
                    <a:cubicBezTo>
                      <a:pt x="385156" y="2097173"/>
                      <a:pt x="0" y="1712017"/>
                      <a:pt x="0" y="1236903"/>
                    </a:cubicBezTo>
                    <a:cubicBezTo>
                      <a:pt x="0" y="1058736"/>
                      <a:pt x="54163" y="893218"/>
                      <a:pt x="146921" y="755918"/>
                    </a:cubicBezTo>
                    <a:lnTo>
                      <a:pt x="194948" y="697708"/>
                    </a:lnTo>
                    <a:lnTo>
                      <a:pt x="189634" y="697708"/>
                    </a:lnTo>
                    <a:lnTo>
                      <a:pt x="575640" y="156120"/>
                    </a:lnTo>
                    <a:lnTo>
                      <a:pt x="594957" y="124410"/>
                    </a:lnTo>
                    <a:cubicBezTo>
                      <a:pt x="651872" y="49350"/>
                      <a:pt x="748255" y="0"/>
                      <a:pt x="857575" y="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008B96"/>
                  </a:gs>
                  <a:gs pos="24000">
                    <a:srgbClr val="15EEFF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4" name="자유형 23"/>
            <p:cNvSpPr>
              <a:spLocks/>
            </p:cNvSpPr>
            <p:nvPr/>
          </p:nvSpPr>
          <p:spPr bwMode="auto">
            <a:xfrm>
              <a:off x="4348514" y="2958171"/>
              <a:ext cx="337018" cy="294956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5" name="Freeform 6"/>
            <p:cNvSpPr>
              <a:spLocks/>
            </p:cNvSpPr>
            <p:nvPr/>
          </p:nvSpPr>
          <p:spPr bwMode="auto">
            <a:xfrm>
              <a:off x="5904573" y="1378326"/>
              <a:ext cx="371640" cy="329496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6" name="자유형 25"/>
            <p:cNvSpPr>
              <a:spLocks/>
            </p:cNvSpPr>
            <p:nvPr/>
          </p:nvSpPr>
          <p:spPr bwMode="auto">
            <a:xfrm>
              <a:off x="7521379" y="2850219"/>
              <a:ext cx="351761" cy="389884"/>
            </a:xfrm>
            <a:custGeom>
              <a:avLst/>
              <a:gdLst>
                <a:gd name="connsiteX0" fmla="*/ 320012 w 439877"/>
                <a:gd name="connsiteY0" fmla="*/ 171183 h 487550"/>
                <a:gd name="connsiteX1" fmla="*/ 323091 w 439877"/>
                <a:gd name="connsiteY1" fmla="*/ 171646 h 487550"/>
                <a:gd name="connsiteX2" fmla="*/ 326169 w 439877"/>
                <a:gd name="connsiteY2" fmla="*/ 172881 h 487550"/>
                <a:gd name="connsiteX3" fmla="*/ 329094 w 439877"/>
                <a:gd name="connsiteY3" fmla="*/ 174578 h 487550"/>
                <a:gd name="connsiteX4" fmla="*/ 331557 w 439877"/>
                <a:gd name="connsiteY4" fmla="*/ 176894 h 487550"/>
                <a:gd name="connsiteX5" fmla="*/ 333404 w 439877"/>
                <a:gd name="connsiteY5" fmla="*/ 179517 h 487550"/>
                <a:gd name="connsiteX6" fmla="*/ 334944 w 439877"/>
                <a:gd name="connsiteY6" fmla="*/ 182758 h 487550"/>
                <a:gd name="connsiteX7" fmla="*/ 335713 w 439877"/>
                <a:gd name="connsiteY7" fmla="*/ 185845 h 487550"/>
                <a:gd name="connsiteX8" fmla="*/ 335867 w 439877"/>
                <a:gd name="connsiteY8" fmla="*/ 188932 h 487550"/>
                <a:gd name="connsiteX9" fmla="*/ 335405 w 439877"/>
                <a:gd name="connsiteY9" fmla="*/ 192173 h 487550"/>
                <a:gd name="connsiteX10" fmla="*/ 334328 w 439877"/>
                <a:gd name="connsiteY10" fmla="*/ 195260 h 487550"/>
                <a:gd name="connsiteX11" fmla="*/ 332481 w 439877"/>
                <a:gd name="connsiteY11" fmla="*/ 198192 h 487550"/>
                <a:gd name="connsiteX12" fmla="*/ 330326 w 439877"/>
                <a:gd name="connsiteY12" fmla="*/ 200662 h 487550"/>
                <a:gd name="connsiteX13" fmla="*/ 307544 w 439877"/>
                <a:gd name="connsiteY13" fmla="*/ 221035 h 487550"/>
                <a:gd name="connsiteX14" fmla="*/ 304773 w 439877"/>
                <a:gd name="connsiteY14" fmla="*/ 223041 h 487550"/>
                <a:gd name="connsiteX15" fmla="*/ 301848 w 439877"/>
                <a:gd name="connsiteY15" fmla="*/ 224584 h 487550"/>
                <a:gd name="connsiteX16" fmla="*/ 298616 w 439877"/>
                <a:gd name="connsiteY16" fmla="*/ 225356 h 487550"/>
                <a:gd name="connsiteX17" fmla="*/ 295383 w 439877"/>
                <a:gd name="connsiteY17" fmla="*/ 225356 h 487550"/>
                <a:gd name="connsiteX18" fmla="*/ 292304 w 439877"/>
                <a:gd name="connsiteY18" fmla="*/ 224893 h 487550"/>
                <a:gd name="connsiteX19" fmla="*/ 289226 w 439877"/>
                <a:gd name="connsiteY19" fmla="*/ 223658 h 487550"/>
                <a:gd name="connsiteX20" fmla="*/ 286301 w 439877"/>
                <a:gd name="connsiteY20" fmla="*/ 222115 h 487550"/>
                <a:gd name="connsiteX21" fmla="*/ 283838 w 439877"/>
                <a:gd name="connsiteY21" fmla="*/ 219800 h 487550"/>
                <a:gd name="connsiteX22" fmla="*/ 281837 w 439877"/>
                <a:gd name="connsiteY22" fmla="*/ 217022 h 487550"/>
                <a:gd name="connsiteX23" fmla="*/ 280452 w 439877"/>
                <a:gd name="connsiteY23" fmla="*/ 213935 h 487550"/>
                <a:gd name="connsiteX24" fmla="*/ 279682 w 439877"/>
                <a:gd name="connsiteY24" fmla="*/ 210848 h 487550"/>
                <a:gd name="connsiteX25" fmla="*/ 279528 w 439877"/>
                <a:gd name="connsiteY25" fmla="*/ 207607 h 487550"/>
                <a:gd name="connsiteX26" fmla="*/ 279990 w 439877"/>
                <a:gd name="connsiteY26" fmla="*/ 204366 h 487550"/>
                <a:gd name="connsiteX27" fmla="*/ 281067 w 439877"/>
                <a:gd name="connsiteY27" fmla="*/ 201433 h 487550"/>
                <a:gd name="connsiteX28" fmla="*/ 282915 w 439877"/>
                <a:gd name="connsiteY28" fmla="*/ 198655 h 487550"/>
                <a:gd name="connsiteX29" fmla="*/ 285224 w 439877"/>
                <a:gd name="connsiteY29" fmla="*/ 196032 h 487550"/>
                <a:gd name="connsiteX30" fmla="*/ 307698 w 439877"/>
                <a:gd name="connsiteY30" fmla="*/ 175659 h 487550"/>
                <a:gd name="connsiteX31" fmla="*/ 310622 w 439877"/>
                <a:gd name="connsiteY31" fmla="*/ 173652 h 487550"/>
                <a:gd name="connsiteX32" fmla="*/ 313547 w 439877"/>
                <a:gd name="connsiteY32" fmla="*/ 172263 h 487550"/>
                <a:gd name="connsiteX33" fmla="*/ 316626 w 439877"/>
                <a:gd name="connsiteY33" fmla="*/ 171337 h 487550"/>
                <a:gd name="connsiteX34" fmla="*/ 153539 w 439877"/>
                <a:gd name="connsiteY34" fmla="*/ 169017 h 487550"/>
                <a:gd name="connsiteX35" fmla="*/ 320698 w 439877"/>
                <a:gd name="connsiteY35" fmla="*/ 355370 h 487550"/>
                <a:gd name="connsiteX36" fmla="*/ 208949 w 439877"/>
                <a:gd name="connsiteY36" fmla="*/ 455666 h 487550"/>
                <a:gd name="connsiteX37" fmla="*/ 202603 w 439877"/>
                <a:gd name="connsiteY37" fmla="*/ 460928 h 487550"/>
                <a:gd name="connsiteX38" fmla="*/ 195948 w 439877"/>
                <a:gd name="connsiteY38" fmla="*/ 465572 h 487550"/>
                <a:gd name="connsiteX39" fmla="*/ 188828 w 439877"/>
                <a:gd name="connsiteY39" fmla="*/ 470060 h 487550"/>
                <a:gd name="connsiteX40" fmla="*/ 181399 w 439877"/>
                <a:gd name="connsiteY40" fmla="*/ 473930 h 487550"/>
                <a:gd name="connsiteX41" fmla="*/ 173660 w 439877"/>
                <a:gd name="connsiteY41" fmla="*/ 477490 h 487550"/>
                <a:gd name="connsiteX42" fmla="*/ 165612 w 439877"/>
                <a:gd name="connsiteY42" fmla="*/ 480276 h 487550"/>
                <a:gd name="connsiteX43" fmla="*/ 157563 w 439877"/>
                <a:gd name="connsiteY43" fmla="*/ 482752 h 487550"/>
                <a:gd name="connsiteX44" fmla="*/ 149205 w 439877"/>
                <a:gd name="connsiteY44" fmla="*/ 484764 h 487550"/>
                <a:gd name="connsiteX45" fmla="*/ 140847 w 439877"/>
                <a:gd name="connsiteY45" fmla="*/ 486312 h 487550"/>
                <a:gd name="connsiteX46" fmla="*/ 132489 w 439877"/>
                <a:gd name="connsiteY46" fmla="*/ 487241 h 487550"/>
                <a:gd name="connsiteX47" fmla="*/ 123976 w 439877"/>
                <a:gd name="connsiteY47" fmla="*/ 487550 h 487550"/>
                <a:gd name="connsiteX48" fmla="*/ 115618 w 439877"/>
                <a:gd name="connsiteY48" fmla="*/ 487395 h 487550"/>
                <a:gd name="connsiteX49" fmla="*/ 107415 w 439877"/>
                <a:gd name="connsiteY49" fmla="*/ 486621 h 487550"/>
                <a:gd name="connsiteX50" fmla="*/ 99367 w 439877"/>
                <a:gd name="connsiteY50" fmla="*/ 485383 h 487550"/>
                <a:gd name="connsiteX51" fmla="*/ 91628 w 439877"/>
                <a:gd name="connsiteY51" fmla="*/ 483526 h 487550"/>
                <a:gd name="connsiteX52" fmla="*/ 83889 w 439877"/>
                <a:gd name="connsiteY52" fmla="*/ 480895 h 487550"/>
                <a:gd name="connsiteX53" fmla="*/ 76460 w 439877"/>
                <a:gd name="connsiteY53" fmla="*/ 477799 h 487550"/>
                <a:gd name="connsiteX54" fmla="*/ 69495 w 439877"/>
                <a:gd name="connsiteY54" fmla="*/ 474084 h 487550"/>
                <a:gd name="connsiteX55" fmla="*/ 62839 w 439877"/>
                <a:gd name="connsiteY55" fmla="*/ 469751 h 487550"/>
                <a:gd name="connsiteX56" fmla="*/ 56803 w 439877"/>
                <a:gd name="connsiteY56" fmla="*/ 464643 h 487550"/>
                <a:gd name="connsiteX57" fmla="*/ 51076 w 439877"/>
                <a:gd name="connsiteY57" fmla="*/ 459071 h 487550"/>
                <a:gd name="connsiteX58" fmla="*/ 21359 w 439877"/>
                <a:gd name="connsiteY58" fmla="*/ 426103 h 487550"/>
                <a:gd name="connsiteX59" fmla="*/ 16406 w 439877"/>
                <a:gd name="connsiteY59" fmla="*/ 419757 h 487550"/>
                <a:gd name="connsiteX60" fmla="*/ 11918 w 439877"/>
                <a:gd name="connsiteY60" fmla="*/ 413102 h 487550"/>
                <a:gd name="connsiteX61" fmla="*/ 8358 w 439877"/>
                <a:gd name="connsiteY61" fmla="*/ 406137 h 487550"/>
                <a:gd name="connsiteX62" fmla="*/ 5417 w 439877"/>
                <a:gd name="connsiteY62" fmla="*/ 398708 h 487550"/>
                <a:gd name="connsiteX63" fmla="*/ 3095 w 439877"/>
                <a:gd name="connsiteY63" fmla="*/ 391123 h 487550"/>
                <a:gd name="connsiteX64" fmla="*/ 1393 w 439877"/>
                <a:gd name="connsiteY64" fmla="*/ 383230 h 487550"/>
                <a:gd name="connsiteX65" fmla="*/ 464 w 439877"/>
                <a:gd name="connsiteY65" fmla="*/ 375027 h 487550"/>
                <a:gd name="connsiteX66" fmla="*/ 0 w 439877"/>
                <a:gd name="connsiteY66" fmla="*/ 366823 h 487550"/>
                <a:gd name="connsiteX67" fmla="*/ 155 w 439877"/>
                <a:gd name="connsiteY67" fmla="*/ 358620 h 487550"/>
                <a:gd name="connsiteX68" fmla="*/ 929 w 439877"/>
                <a:gd name="connsiteY68" fmla="*/ 350262 h 487550"/>
                <a:gd name="connsiteX69" fmla="*/ 2167 w 439877"/>
                <a:gd name="connsiteY69" fmla="*/ 341904 h 487550"/>
                <a:gd name="connsiteX70" fmla="*/ 4024 w 439877"/>
                <a:gd name="connsiteY70" fmla="*/ 333701 h 487550"/>
                <a:gd name="connsiteX71" fmla="*/ 6346 w 439877"/>
                <a:gd name="connsiteY71" fmla="*/ 325498 h 487550"/>
                <a:gd name="connsiteX72" fmla="*/ 9286 w 439877"/>
                <a:gd name="connsiteY72" fmla="*/ 317449 h 487550"/>
                <a:gd name="connsiteX73" fmla="*/ 12537 w 439877"/>
                <a:gd name="connsiteY73" fmla="*/ 309555 h 487550"/>
                <a:gd name="connsiteX74" fmla="*/ 16406 w 439877"/>
                <a:gd name="connsiteY74" fmla="*/ 302126 h 487550"/>
                <a:gd name="connsiteX75" fmla="*/ 20585 w 439877"/>
                <a:gd name="connsiteY75" fmla="*/ 294852 h 487550"/>
                <a:gd name="connsiteX76" fmla="*/ 25383 w 439877"/>
                <a:gd name="connsiteY76" fmla="*/ 287886 h 487550"/>
                <a:gd name="connsiteX77" fmla="*/ 30491 w 439877"/>
                <a:gd name="connsiteY77" fmla="*/ 281231 h 487550"/>
                <a:gd name="connsiteX78" fmla="*/ 35908 w 439877"/>
                <a:gd name="connsiteY78" fmla="*/ 275040 h 487550"/>
                <a:gd name="connsiteX79" fmla="*/ 41790 w 439877"/>
                <a:gd name="connsiteY79" fmla="*/ 269468 h 487550"/>
                <a:gd name="connsiteX80" fmla="*/ 367585 w 439877"/>
                <a:gd name="connsiteY80" fmla="*/ 156016 h 487550"/>
                <a:gd name="connsiteX81" fmla="*/ 376834 w 439877"/>
                <a:gd name="connsiteY81" fmla="*/ 166314 h 487550"/>
                <a:gd name="connsiteX82" fmla="*/ 382846 w 439877"/>
                <a:gd name="connsiteY82" fmla="*/ 173648 h 487550"/>
                <a:gd name="connsiteX83" fmla="*/ 388087 w 439877"/>
                <a:gd name="connsiteY83" fmla="*/ 181293 h 487550"/>
                <a:gd name="connsiteX84" fmla="*/ 392403 w 439877"/>
                <a:gd name="connsiteY84" fmla="*/ 189407 h 487550"/>
                <a:gd name="connsiteX85" fmla="*/ 396103 w 439877"/>
                <a:gd name="connsiteY85" fmla="*/ 197676 h 487550"/>
                <a:gd name="connsiteX86" fmla="*/ 398877 w 439877"/>
                <a:gd name="connsiteY86" fmla="*/ 206102 h 487550"/>
                <a:gd name="connsiteX87" fmla="*/ 401035 w 439877"/>
                <a:gd name="connsiteY87" fmla="*/ 214840 h 487550"/>
                <a:gd name="connsiteX88" fmla="*/ 402423 w 439877"/>
                <a:gd name="connsiteY88" fmla="*/ 223577 h 487550"/>
                <a:gd name="connsiteX89" fmla="*/ 403039 w 439877"/>
                <a:gd name="connsiteY89" fmla="*/ 232471 h 487550"/>
                <a:gd name="connsiteX90" fmla="*/ 402885 w 439877"/>
                <a:gd name="connsiteY90" fmla="*/ 241365 h 487550"/>
                <a:gd name="connsiteX91" fmla="*/ 402114 w 439877"/>
                <a:gd name="connsiteY91" fmla="*/ 250103 h 487550"/>
                <a:gd name="connsiteX92" fmla="*/ 400573 w 439877"/>
                <a:gd name="connsiteY92" fmla="*/ 258840 h 487550"/>
                <a:gd name="connsiteX93" fmla="*/ 398261 w 439877"/>
                <a:gd name="connsiteY93" fmla="*/ 267422 h 487550"/>
                <a:gd name="connsiteX94" fmla="*/ 395178 w 439877"/>
                <a:gd name="connsiteY94" fmla="*/ 275848 h 487550"/>
                <a:gd name="connsiteX95" fmla="*/ 391324 w 439877"/>
                <a:gd name="connsiteY95" fmla="*/ 283805 h 487550"/>
                <a:gd name="connsiteX96" fmla="*/ 387008 w 439877"/>
                <a:gd name="connsiteY96" fmla="*/ 291763 h 487550"/>
                <a:gd name="connsiteX97" fmla="*/ 381613 w 439877"/>
                <a:gd name="connsiteY97" fmla="*/ 299252 h 487550"/>
                <a:gd name="connsiteX98" fmla="*/ 375601 w 439877"/>
                <a:gd name="connsiteY98" fmla="*/ 306274 h 487550"/>
                <a:gd name="connsiteX99" fmla="*/ 369127 w 439877"/>
                <a:gd name="connsiteY99" fmla="*/ 312983 h 487550"/>
                <a:gd name="connsiteX100" fmla="*/ 329511 w 439877"/>
                <a:gd name="connsiteY100" fmla="*/ 348870 h 487550"/>
                <a:gd name="connsiteX101" fmla="*/ 251358 w 439877"/>
                <a:gd name="connsiteY101" fmla="*/ 260713 h 487550"/>
                <a:gd name="connsiteX102" fmla="*/ 279105 w 439877"/>
                <a:gd name="connsiteY102" fmla="*/ 235436 h 487550"/>
                <a:gd name="connsiteX103" fmla="*/ 279105 w 439877"/>
                <a:gd name="connsiteY103" fmla="*/ 235124 h 487550"/>
                <a:gd name="connsiteX104" fmla="*/ 282958 w 439877"/>
                <a:gd name="connsiteY104" fmla="*/ 238712 h 487550"/>
                <a:gd name="connsiteX105" fmla="*/ 286658 w 439877"/>
                <a:gd name="connsiteY105" fmla="*/ 241521 h 487550"/>
                <a:gd name="connsiteX106" fmla="*/ 290512 w 439877"/>
                <a:gd name="connsiteY106" fmla="*/ 243237 h 487550"/>
                <a:gd name="connsiteX107" fmla="*/ 294365 w 439877"/>
                <a:gd name="connsiteY107" fmla="*/ 244329 h 487550"/>
                <a:gd name="connsiteX108" fmla="*/ 298065 w 439877"/>
                <a:gd name="connsiteY108" fmla="*/ 244798 h 487550"/>
                <a:gd name="connsiteX109" fmla="*/ 301918 w 439877"/>
                <a:gd name="connsiteY109" fmla="*/ 244641 h 487550"/>
                <a:gd name="connsiteX110" fmla="*/ 305310 w 439877"/>
                <a:gd name="connsiteY110" fmla="*/ 244173 h 487550"/>
                <a:gd name="connsiteX111" fmla="*/ 308701 w 439877"/>
                <a:gd name="connsiteY111" fmla="*/ 243237 h 487550"/>
                <a:gd name="connsiteX112" fmla="*/ 311630 w 439877"/>
                <a:gd name="connsiteY112" fmla="*/ 242145 h 487550"/>
                <a:gd name="connsiteX113" fmla="*/ 314404 w 439877"/>
                <a:gd name="connsiteY113" fmla="*/ 241053 h 487550"/>
                <a:gd name="connsiteX114" fmla="*/ 316562 w 439877"/>
                <a:gd name="connsiteY114" fmla="*/ 239649 h 487550"/>
                <a:gd name="connsiteX115" fmla="*/ 318566 w 439877"/>
                <a:gd name="connsiteY115" fmla="*/ 238556 h 487550"/>
                <a:gd name="connsiteX116" fmla="*/ 319954 w 439877"/>
                <a:gd name="connsiteY116" fmla="*/ 237620 h 487550"/>
                <a:gd name="connsiteX117" fmla="*/ 320879 w 439877"/>
                <a:gd name="connsiteY117" fmla="*/ 236996 h 487550"/>
                <a:gd name="connsiteX118" fmla="*/ 321187 w 439877"/>
                <a:gd name="connsiteY118" fmla="*/ 236840 h 487550"/>
                <a:gd name="connsiteX119" fmla="*/ 343076 w 439877"/>
                <a:gd name="connsiteY119" fmla="*/ 217024 h 487550"/>
                <a:gd name="connsiteX120" fmla="*/ 346621 w 439877"/>
                <a:gd name="connsiteY120" fmla="*/ 213123 h 487550"/>
                <a:gd name="connsiteX121" fmla="*/ 349242 w 439877"/>
                <a:gd name="connsiteY121" fmla="*/ 209379 h 487550"/>
                <a:gd name="connsiteX122" fmla="*/ 351091 w 439877"/>
                <a:gd name="connsiteY122" fmla="*/ 205478 h 487550"/>
                <a:gd name="connsiteX123" fmla="*/ 352325 w 439877"/>
                <a:gd name="connsiteY123" fmla="*/ 201733 h 487550"/>
                <a:gd name="connsiteX124" fmla="*/ 352941 w 439877"/>
                <a:gd name="connsiteY124" fmla="*/ 197988 h 487550"/>
                <a:gd name="connsiteX125" fmla="*/ 352941 w 439877"/>
                <a:gd name="connsiteY125" fmla="*/ 194400 h 487550"/>
                <a:gd name="connsiteX126" fmla="*/ 352479 w 439877"/>
                <a:gd name="connsiteY126" fmla="*/ 190967 h 487550"/>
                <a:gd name="connsiteX127" fmla="*/ 351708 w 439877"/>
                <a:gd name="connsiteY127" fmla="*/ 187690 h 487550"/>
                <a:gd name="connsiteX128" fmla="*/ 350629 w 439877"/>
                <a:gd name="connsiteY128" fmla="*/ 184882 h 487550"/>
                <a:gd name="connsiteX129" fmla="*/ 349550 w 439877"/>
                <a:gd name="connsiteY129" fmla="*/ 182385 h 487550"/>
                <a:gd name="connsiteX130" fmla="*/ 348471 w 439877"/>
                <a:gd name="connsiteY130" fmla="*/ 180045 h 487550"/>
                <a:gd name="connsiteX131" fmla="*/ 347546 w 439877"/>
                <a:gd name="connsiteY131" fmla="*/ 178172 h 487550"/>
                <a:gd name="connsiteX132" fmla="*/ 346621 w 439877"/>
                <a:gd name="connsiteY132" fmla="*/ 176924 h 487550"/>
                <a:gd name="connsiteX133" fmla="*/ 346005 w 439877"/>
                <a:gd name="connsiteY133" fmla="*/ 175988 h 487550"/>
                <a:gd name="connsiteX134" fmla="*/ 345850 w 439877"/>
                <a:gd name="connsiteY134" fmla="*/ 175832 h 487550"/>
                <a:gd name="connsiteX135" fmla="*/ 267011 w 439877"/>
                <a:gd name="connsiteY135" fmla="*/ 99677 h 487550"/>
                <a:gd name="connsiteX136" fmla="*/ 275617 w 439877"/>
                <a:gd name="connsiteY136" fmla="*/ 99832 h 487550"/>
                <a:gd name="connsiteX137" fmla="*/ 284376 w 439877"/>
                <a:gd name="connsiteY137" fmla="*/ 100609 h 487550"/>
                <a:gd name="connsiteX138" fmla="*/ 292981 w 439877"/>
                <a:gd name="connsiteY138" fmla="*/ 102316 h 487550"/>
                <a:gd name="connsiteX139" fmla="*/ 301433 w 439877"/>
                <a:gd name="connsiteY139" fmla="*/ 104645 h 487550"/>
                <a:gd name="connsiteX140" fmla="*/ 309731 w 439877"/>
                <a:gd name="connsiteY140" fmla="*/ 107751 h 487550"/>
                <a:gd name="connsiteX141" fmla="*/ 317722 w 439877"/>
                <a:gd name="connsiteY141" fmla="*/ 111632 h 487550"/>
                <a:gd name="connsiteX142" fmla="*/ 325405 w 439877"/>
                <a:gd name="connsiteY142" fmla="*/ 115979 h 487550"/>
                <a:gd name="connsiteX143" fmla="*/ 332627 w 439877"/>
                <a:gd name="connsiteY143" fmla="*/ 121414 h 487550"/>
                <a:gd name="connsiteX144" fmla="*/ 339696 w 439877"/>
                <a:gd name="connsiteY144" fmla="*/ 127313 h 487550"/>
                <a:gd name="connsiteX145" fmla="*/ 346150 w 439877"/>
                <a:gd name="connsiteY145" fmla="*/ 133990 h 487550"/>
                <a:gd name="connsiteX146" fmla="*/ 355370 w 439877"/>
                <a:gd name="connsiteY146" fmla="*/ 144237 h 487550"/>
                <a:gd name="connsiteX147" fmla="*/ 334010 w 439877"/>
                <a:gd name="connsiteY147" fmla="*/ 163800 h 487550"/>
                <a:gd name="connsiteX148" fmla="*/ 330476 w 439877"/>
                <a:gd name="connsiteY148" fmla="*/ 160384 h 487550"/>
                <a:gd name="connsiteX149" fmla="*/ 326942 w 439877"/>
                <a:gd name="connsiteY149" fmla="*/ 157900 h 487550"/>
                <a:gd name="connsiteX150" fmla="*/ 323100 w 439877"/>
                <a:gd name="connsiteY150" fmla="*/ 156192 h 487550"/>
                <a:gd name="connsiteX151" fmla="*/ 319412 w 439877"/>
                <a:gd name="connsiteY151" fmla="*/ 155105 h 487550"/>
                <a:gd name="connsiteX152" fmla="*/ 315724 w 439877"/>
                <a:gd name="connsiteY152" fmla="*/ 154639 h 487550"/>
                <a:gd name="connsiteX153" fmla="*/ 312190 w 439877"/>
                <a:gd name="connsiteY153" fmla="*/ 154639 h 487550"/>
                <a:gd name="connsiteX154" fmla="*/ 308809 w 439877"/>
                <a:gd name="connsiteY154" fmla="*/ 154950 h 487550"/>
                <a:gd name="connsiteX155" fmla="*/ 305428 w 439877"/>
                <a:gd name="connsiteY155" fmla="*/ 155726 h 487550"/>
                <a:gd name="connsiteX156" fmla="*/ 302508 w 439877"/>
                <a:gd name="connsiteY156" fmla="*/ 156658 h 487550"/>
                <a:gd name="connsiteX157" fmla="*/ 299896 w 439877"/>
                <a:gd name="connsiteY157" fmla="*/ 157589 h 487550"/>
                <a:gd name="connsiteX158" fmla="*/ 297437 w 439877"/>
                <a:gd name="connsiteY158" fmla="*/ 158676 h 487550"/>
                <a:gd name="connsiteX159" fmla="*/ 295593 w 439877"/>
                <a:gd name="connsiteY159" fmla="*/ 159608 h 487550"/>
                <a:gd name="connsiteX160" fmla="*/ 294210 w 439877"/>
                <a:gd name="connsiteY160" fmla="*/ 160384 h 487550"/>
                <a:gd name="connsiteX161" fmla="*/ 293288 w 439877"/>
                <a:gd name="connsiteY161" fmla="*/ 161005 h 487550"/>
                <a:gd name="connsiteX162" fmla="*/ 292981 w 439877"/>
                <a:gd name="connsiteY162" fmla="*/ 161160 h 487550"/>
                <a:gd name="connsiteX163" fmla="*/ 269931 w 439877"/>
                <a:gd name="connsiteY163" fmla="*/ 182276 h 487550"/>
                <a:gd name="connsiteX164" fmla="*/ 266397 w 439877"/>
                <a:gd name="connsiteY164" fmla="*/ 186002 h 487550"/>
                <a:gd name="connsiteX165" fmla="*/ 263477 w 439877"/>
                <a:gd name="connsiteY165" fmla="*/ 189883 h 487550"/>
                <a:gd name="connsiteX166" fmla="*/ 261633 w 439877"/>
                <a:gd name="connsiteY166" fmla="*/ 193610 h 487550"/>
                <a:gd name="connsiteX167" fmla="*/ 260557 w 439877"/>
                <a:gd name="connsiteY167" fmla="*/ 197647 h 487550"/>
                <a:gd name="connsiteX168" fmla="*/ 260096 w 439877"/>
                <a:gd name="connsiteY168" fmla="*/ 201217 h 487550"/>
                <a:gd name="connsiteX169" fmla="*/ 260096 w 439877"/>
                <a:gd name="connsiteY169" fmla="*/ 204788 h 487550"/>
                <a:gd name="connsiteX170" fmla="*/ 260557 w 439877"/>
                <a:gd name="connsiteY170" fmla="*/ 208359 h 487550"/>
                <a:gd name="connsiteX171" fmla="*/ 261325 w 439877"/>
                <a:gd name="connsiteY171" fmla="*/ 211465 h 487550"/>
                <a:gd name="connsiteX172" fmla="*/ 262401 w 439877"/>
                <a:gd name="connsiteY172" fmla="*/ 214415 h 487550"/>
                <a:gd name="connsiteX173" fmla="*/ 263477 w 439877"/>
                <a:gd name="connsiteY173" fmla="*/ 217209 h 487550"/>
                <a:gd name="connsiteX174" fmla="*/ 264860 w 439877"/>
                <a:gd name="connsiteY174" fmla="*/ 219383 h 487550"/>
                <a:gd name="connsiteX175" fmla="*/ 265936 w 439877"/>
                <a:gd name="connsiteY175" fmla="*/ 221246 h 487550"/>
                <a:gd name="connsiteX176" fmla="*/ 266858 w 439877"/>
                <a:gd name="connsiteY176" fmla="*/ 222643 h 487550"/>
                <a:gd name="connsiteX177" fmla="*/ 267626 w 439877"/>
                <a:gd name="connsiteY177" fmla="*/ 223730 h 487550"/>
                <a:gd name="connsiteX178" fmla="*/ 267933 w 439877"/>
                <a:gd name="connsiteY178" fmla="*/ 224196 h 487550"/>
                <a:gd name="connsiteX179" fmla="*/ 240119 w 439877"/>
                <a:gd name="connsiteY179" fmla="*/ 249193 h 487550"/>
                <a:gd name="connsiteX180" fmla="*/ 162517 w 439877"/>
                <a:gd name="connsiteY180" fmla="*/ 161781 h 487550"/>
                <a:gd name="connsiteX181" fmla="*/ 201702 w 439877"/>
                <a:gd name="connsiteY181" fmla="*/ 126071 h 487550"/>
                <a:gd name="connsiteX182" fmla="*/ 208925 w 439877"/>
                <a:gd name="connsiteY182" fmla="*/ 120327 h 487550"/>
                <a:gd name="connsiteX183" fmla="*/ 216608 w 439877"/>
                <a:gd name="connsiteY183" fmla="*/ 115048 h 487550"/>
                <a:gd name="connsiteX184" fmla="*/ 224445 w 439877"/>
                <a:gd name="connsiteY184" fmla="*/ 110701 h 487550"/>
                <a:gd name="connsiteX185" fmla="*/ 232743 w 439877"/>
                <a:gd name="connsiteY185" fmla="*/ 106819 h 487550"/>
                <a:gd name="connsiteX186" fmla="*/ 241041 w 439877"/>
                <a:gd name="connsiteY186" fmla="*/ 104024 h 487550"/>
                <a:gd name="connsiteX187" fmla="*/ 249647 w 439877"/>
                <a:gd name="connsiteY187" fmla="*/ 101695 h 487550"/>
                <a:gd name="connsiteX188" fmla="*/ 258252 w 439877"/>
                <a:gd name="connsiteY188" fmla="*/ 100298 h 487550"/>
                <a:gd name="connsiteX189" fmla="*/ 396694 w 439877"/>
                <a:gd name="connsiteY189" fmla="*/ 0 h 487550"/>
                <a:gd name="connsiteX190" fmla="*/ 403195 w 439877"/>
                <a:gd name="connsiteY190" fmla="*/ 0 h 487550"/>
                <a:gd name="connsiteX191" fmla="*/ 409695 w 439877"/>
                <a:gd name="connsiteY191" fmla="*/ 461 h 487550"/>
                <a:gd name="connsiteX192" fmla="*/ 416660 w 439877"/>
                <a:gd name="connsiteY192" fmla="*/ 1689 h 487550"/>
                <a:gd name="connsiteX193" fmla="*/ 423780 w 439877"/>
                <a:gd name="connsiteY193" fmla="*/ 3532 h 487550"/>
                <a:gd name="connsiteX194" fmla="*/ 431210 w 439877"/>
                <a:gd name="connsiteY194" fmla="*/ 5989 h 487550"/>
                <a:gd name="connsiteX195" fmla="*/ 438639 w 439877"/>
                <a:gd name="connsiteY195" fmla="*/ 9214 h 487550"/>
                <a:gd name="connsiteX196" fmla="*/ 439568 w 439877"/>
                <a:gd name="connsiteY196" fmla="*/ 9828 h 487550"/>
                <a:gd name="connsiteX197" fmla="*/ 439877 w 439877"/>
                <a:gd name="connsiteY197" fmla="*/ 11056 h 487550"/>
                <a:gd name="connsiteX198" fmla="*/ 439722 w 439877"/>
                <a:gd name="connsiteY198" fmla="*/ 12438 h 487550"/>
                <a:gd name="connsiteX199" fmla="*/ 438948 w 439877"/>
                <a:gd name="connsiteY199" fmla="*/ 13974 h 487550"/>
                <a:gd name="connsiteX200" fmla="*/ 437710 w 439877"/>
                <a:gd name="connsiteY200" fmla="*/ 15663 h 487550"/>
                <a:gd name="connsiteX201" fmla="*/ 436008 w 439877"/>
                <a:gd name="connsiteY201" fmla="*/ 17352 h 487550"/>
                <a:gd name="connsiteX202" fmla="*/ 434305 w 439877"/>
                <a:gd name="connsiteY202" fmla="*/ 18427 h 487550"/>
                <a:gd name="connsiteX203" fmla="*/ 432603 w 439877"/>
                <a:gd name="connsiteY203" fmla="*/ 19195 h 487550"/>
                <a:gd name="connsiteX204" fmla="*/ 431055 w 439877"/>
                <a:gd name="connsiteY204" fmla="*/ 19502 h 487550"/>
                <a:gd name="connsiteX205" fmla="*/ 429662 w 439877"/>
                <a:gd name="connsiteY205" fmla="*/ 19195 h 487550"/>
                <a:gd name="connsiteX206" fmla="*/ 422232 w 439877"/>
                <a:gd name="connsiteY206" fmla="*/ 16124 h 487550"/>
                <a:gd name="connsiteX207" fmla="*/ 415113 w 439877"/>
                <a:gd name="connsiteY207" fmla="*/ 13667 h 487550"/>
                <a:gd name="connsiteX208" fmla="*/ 408612 w 439877"/>
                <a:gd name="connsiteY208" fmla="*/ 12131 h 487550"/>
                <a:gd name="connsiteX209" fmla="*/ 402576 w 439877"/>
                <a:gd name="connsiteY209" fmla="*/ 11056 h 487550"/>
                <a:gd name="connsiteX210" fmla="*/ 396849 w 439877"/>
                <a:gd name="connsiteY210" fmla="*/ 10442 h 487550"/>
                <a:gd name="connsiteX211" fmla="*/ 391741 w 439877"/>
                <a:gd name="connsiteY211" fmla="*/ 10442 h 487550"/>
                <a:gd name="connsiteX212" fmla="*/ 387098 w 439877"/>
                <a:gd name="connsiteY212" fmla="*/ 10749 h 487550"/>
                <a:gd name="connsiteX213" fmla="*/ 382919 w 439877"/>
                <a:gd name="connsiteY213" fmla="*/ 11517 h 487550"/>
                <a:gd name="connsiteX214" fmla="*/ 379359 w 439877"/>
                <a:gd name="connsiteY214" fmla="*/ 12592 h 487550"/>
                <a:gd name="connsiteX215" fmla="*/ 376418 w 439877"/>
                <a:gd name="connsiteY215" fmla="*/ 13820 h 487550"/>
                <a:gd name="connsiteX216" fmla="*/ 373787 w 439877"/>
                <a:gd name="connsiteY216" fmla="*/ 15356 h 487550"/>
                <a:gd name="connsiteX217" fmla="*/ 371929 w 439877"/>
                <a:gd name="connsiteY217" fmla="*/ 17045 h 487550"/>
                <a:gd name="connsiteX218" fmla="*/ 370227 w 439877"/>
                <a:gd name="connsiteY218" fmla="*/ 19348 h 487550"/>
                <a:gd name="connsiteX219" fmla="*/ 368989 w 439877"/>
                <a:gd name="connsiteY219" fmla="*/ 22266 h 487550"/>
                <a:gd name="connsiteX220" fmla="*/ 368215 w 439877"/>
                <a:gd name="connsiteY220" fmla="*/ 25644 h 487550"/>
                <a:gd name="connsiteX221" fmla="*/ 368060 w 439877"/>
                <a:gd name="connsiteY221" fmla="*/ 29330 h 487550"/>
                <a:gd name="connsiteX222" fmla="*/ 368524 w 439877"/>
                <a:gd name="connsiteY222" fmla="*/ 33476 h 487550"/>
                <a:gd name="connsiteX223" fmla="*/ 369763 w 439877"/>
                <a:gd name="connsiteY223" fmla="*/ 37929 h 487550"/>
                <a:gd name="connsiteX224" fmla="*/ 371620 w 439877"/>
                <a:gd name="connsiteY224" fmla="*/ 42689 h 487550"/>
                <a:gd name="connsiteX225" fmla="*/ 374561 w 439877"/>
                <a:gd name="connsiteY225" fmla="*/ 47603 h 487550"/>
                <a:gd name="connsiteX226" fmla="*/ 378430 w 439877"/>
                <a:gd name="connsiteY226" fmla="*/ 52671 h 487550"/>
                <a:gd name="connsiteX227" fmla="*/ 383228 w 439877"/>
                <a:gd name="connsiteY227" fmla="*/ 57892 h 487550"/>
                <a:gd name="connsiteX228" fmla="*/ 389265 w 439877"/>
                <a:gd name="connsiteY228" fmla="*/ 63113 h 487550"/>
                <a:gd name="connsiteX229" fmla="*/ 395920 w 439877"/>
                <a:gd name="connsiteY229" fmla="*/ 68948 h 487550"/>
                <a:gd name="connsiteX230" fmla="*/ 401492 w 439877"/>
                <a:gd name="connsiteY230" fmla="*/ 74630 h 487550"/>
                <a:gd name="connsiteX231" fmla="*/ 406445 w 439877"/>
                <a:gd name="connsiteY231" fmla="*/ 80311 h 487550"/>
                <a:gd name="connsiteX232" fmla="*/ 410005 w 439877"/>
                <a:gd name="connsiteY232" fmla="*/ 85839 h 487550"/>
                <a:gd name="connsiteX233" fmla="*/ 412946 w 439877"/>
                <a:gd name="connsiteY233" fmla="*/ 91214 h 487550"/>
                <a:gd name="connsiteX234" fmla="*/ 414648 w 439877"/>
                <a:gd name="connsiteY234" fmla="*/ 96742 h 487550"/>
                <a:gd name="connsiteX235" fmla="*/ 415577 w 439877"/>
                <a:gd name="connsiteY235" fmla="*/ 102117 h 487550"/>
                <a:gd name="connsiteX236" fmla="*/ 415422 w 439877"/>
                <a:gd name="connsiteY236" fmla="*/ 107338 h 487550"/>
                <a:gd name="connsiteX237" fmla="*/ 414339 w 439877"/>
                <a:gd name="connsiteY237" fmla="*/ 112559 h 487550"/>
                <a:gd name="connsiteX238" fmla="*/ 412327 w 439877"/>
                <a:gd name="connsiteY238" fmla="*/ 117626 h 487550"/>
                <a:gd name="connsiteX239" fmla="*/ 409076 w 439877"/>
                <a:gd name="connsiteY239" fmla="*/ 122694 h 487550"/>
                <a:gd name="connsiteX240" fmla="*/ 405826 w 439877"/>
                <a:gd name="connsiteY240" fmla="*/ 127147 h 487550"/>
                <a:gd name="connsiteX241" fmla="*/ 402111 w 439877"/>
                <a:gd name="connsiteY241" fmla="*/ 131447 h 487550"/>
                <a:gd name="connsiteX242" fmla="*/ 398397 w 439877"/>
                <a:gd name="connsiteY242" fmla="*/ 135132 h 487550"/>
                <a:gd name="connsiteX243" fmla="*/ 394527 w 439877"/>
                <a:gd name="connsiteY243" fmla="*/ 138817 h 487550"/>
                <a:gd name="connsiteX244" fmla="*/ 390503 w 439877"/>
                <a:gd name="connsiteY244" fmla="*/ 141889 h 487550"/>
                <a:gd name="connsiteX245" fmla="*/ 386633 w 439877"/>
                <a:gd name="connsiteY245" fmla="*/ 144960 h 487550"/>
                <a:gd name="connsiteX246" fmla="*/ 382764 w 439877"/>
                <a:gd name="connsiteY246" fmla="*/ 147417 h 487550"/>
                <a:gd name="connsiteX247" fmla="*/ 379204 w 439877"/>
                <a:gd name="connsiteY247" fmla="*/ 149567 h 487550"/>
                <a:gd name="connsiteX248" fmla="*/ 375799 w 439877"/>
                <a:gd name="connsiteY248" fmla="*/ 151409 h 487550"/>
                <a:gd name="connsiteX249" fmla="*/ 373013 w 439877"/>
                <a:gd name="connsiteY249" fmla="*/ 152945 h 487550"/>
                <a:gd name="connsiteX250" fmla="*/ 370536 w 439877"/>
                <a:gd name="connsiteY250" fmla="*/ 154327 h 487550"/>
                <a:gd name="connsiteX251" fmla="*/ 368524 w 439877"/>
                <a:gd name="connsiteY251" fmla="*/ 155248 h 487550"/>
                <a:gd name="connsiteX252" fmla="*/ 367131 w 439877"/>
                <a:gd name="connsiteY252" fmla="*/ 155862 h 487550"/>
                <a:gd name="connsiteX253" fmla="*/ 366357 w 439877"/>
                <a:gd name="connsiteY253" fmla="*/ 156016 h 487550"/>
                <a:gd name="connsiteX254" fmla="*/ 355368 w 439877"/>
                <a:gd name="connsiteY254" fmla="*/ 144192 h 487550"/>
                <a:gd name="connsiteX255" fmla="*/ 356142 w 439877"/>
                <a:gd name="connsiteY255" fmla="*/ 143117 h 487550"/>
                <a:gd name="connsiteX256" fmla="*/ 357535 w 439877"/>
                <a:gd name="connsiteY256" fmla="*/ 142349 h 487550"/>
                <a:gd name="connsiteX257" fmla="*/ 359702 w 439877"/>
                <a:gd name="connsiteY257" fmla="*/ 141735 h 487550"/>
                <a:gd name="connsiteX258" fmla="*/ 361869 w 439877"/>
                <a:gd name="connsiteY258" fmla="*/ 141121 h 487550"/>
                <a:gd name="connsiteX259" fmla="*/ 364190 w 439877"/>
                <a:gd name="connsiteY259" fmla="*/ 140660 h 487550"/>
                <a:gd name="connsiteX260" fmla="*/ 366512 w 439877"/>
                <a:gd name="connsiteY260" fmla="*/ 140199 h 487550"/>
                <a:gd name="connsiteX261" fmla="*/ 368524 w 439877"/>
                <a:gd name="connsiteY261" fmla="*/ 139892 h 487550"/>
                <a:gd name="connsiteX262" fmla="*/ 369917 w 439877"/>
                <a:gd name="connsiteY262" fmla="*/ 139739 h 487550"/>
                <a:gd name="connsiteX263" fmla="*/ 376108 w 439877"/>
                <a:gd name="connsiteY263" fmla="*/ 137435 h 487550"/>
                <a:gd name="connsiteX264" fmla="*/ 381526 w 439877"/>
                <a:gd name="connsiteY264" fmla="*/ 134978 h 487550"/>
                <a:gd name="connsiteX265" fmla="*/ 386169 w 439877"/>
                <a:gd name="connsiteY265" fmla="*/ 132368 h 487550"/>
                <a:gd name="connsiteX266" fmla="*/ 389884 w 439877"/>
                <a:gd name="connsiteY266" fmla="*/ 129911 h 487550"/>
                <a:gd name="connsiteX267" fmla="*/ 392824 w 439877"/>
                <a:gd name="connsiteY267" fmla="*/ 127300 h 487550"/>
                <a:gd name="connsiteX268" fmla="*/ 395301 w 439877"/>
                <a:gd name="connsiteY268" fmla="*/ 125151 h 487550"/>
                <a:gd name="connsiteX269" fmla="*/ 397004 w 439877"/>
                <a:gd name="connsiteY269" fmla="*/ 123154 h 487550"/>
                <a:gd name="connsiteX270" fmla="*/ 398242 w 439877"/>
                <a:gd name="connsiteY270" fmla="*/ 121619 h 487550"/>
                <a:gd name="connsiteX271" fmla="*/ 398861 w 439877"/>
                <a:gd name="connsiteY271" fmla="*/ 120697 h 487550"/>
                <a:gd name="connsiteX272" fmla="*/ 399016 w 439877"/>
                <a:gd name="connsiteY272" fmla="*/ 120390 h 487550"/>
                <a:gd name="connsiteX273" fmla="*/ 400099 w 439877"/>
                <a:gd name="connsiteY273" fmla="*/ 118701 h 487550"/>
                <a:gd name="connsiteX274" fmla="*/ 401028 w 439877"/>
                <a:gd name="connsiteY274" fmla="*/ 116858 h 487550"/>
                <a:gd name="connsiteX275" fmla="*/ 401956 w 439877"/>
                <a:gd name="connsiteY275" fmla="*/ 114862 h 487550"/>
                <a:gd name="connsiteX276" fmla="*/ 402730 w 439877"/>
                <a:gd name="connsiteY276" fmla="*/ 112712 h 487550"/>
                <a:gd name="connsiteX277" fmla="*/ 403195 w 439877"/>
                <a:gd name="connsiteY277" fmla="*/ 110102 h 487550"/>
                <a:gd name="connsiteX278" fmla="*/ 403349 w 439877"/>
                <a:gd name="connsiteY278" fmla="*/ 107491 h 487550"/>
                <a:gd name="connsiteX279" fmla="*/ 403040 w 439877"/>
                <a:gd name="connsiteY279" fmla="*/ 104574 h 487550"/>
                <a:gd name="connsiteX280" fmla="*/ 402111 w 439877"/>
                <a:gd name="connsiteY280" fmla="*/ 101349 h 487550"/>
                <a:gd name="connsiteX281" fmla="*/ 401028 w 439877"/>
                <a:gd name="connsiteY281" fmla="*/ 98124 h 487550"/>
                <a:gd name="connsiteX282" fmla="*/ 399170 w 439877"/>
                <a:gd name="connsiteY282" fmla="*/ 94592 h 487550"/>
                <a:gd name="connsiteX283" fmla="*/ 396849 w 439877"/>
                <a:gd name="connsiteY283" fmla="*/ 90600 h 487550"/>
                <a:gd name="connsiteX284" fmla="*/ 393753 w 439877"/>
                <a:gd name="connsiteY284" fmla="*/ 86607 h 487550"/>
                <a:gd name="connsiteX285" fmla="*/ 389729 w 439877"/>
                <a:gd name="connsiteY285" fmla="*/ 82154 h 487550"/>
                <a:gd name="connsiteX286" fmla="*/ 385086 w 439877"/>
                <a:gd name="connsiteY286" fmla="*/ 77547 h 487550"/>
                <a:gd name="connsiteX287" fmla="*/ 379359 w 439877"/>
                <a:gd name="connsiteY287" fmla="*/ 72633 h 487550"/>
                <a:gd name="connsiteX288" fmla="*/ 373632 w 439877"/>
                <a:gd name="connsiteY288" fmla="*/ 67720 h 487550"/>
                <a:gd name="connsiteX289" fmla="*/ 368834 w 439877"/>
                <a:gd name="connsiteY289" fmla="*/ 62499 h 487550"/>
                <a:gd name="connsiteX290" fmla="*/ 364655 w 439877"/>
                <a:gd name="connsiteY290" fmla="*/ 57277 h 487550"/>
                <a:gd name="connsiteX291" fmla="*/ 361404 w 439877"/>
                <a:gd name="connsiteY291" fmla="*/ 52210 h 487550"/>
                <a:gd name="connsiteX292" fmla="*/ 359083 w 439877"/>
                <a:gd name="connsiteY292" fmla="*/ 46989 h 487550"/>
                <a:gd name="connsiteX293" fmla="*/ 357225 w 439877"/>
                <a:gd name="connsiteY293" fmla="*/ 41768 h 487550"/>
                <a:gd name="connsiteX294" fmla="*/ 356452 w 439877"/>
                <a:gd name="connsiteY294" fmla="*/ 36701 h 487550"/>
                <a:gd name="connsiteX295" fmla="*/ 356606 w 439877"/>
                <a:gd name="connsiteY295" fmla="*/ 31633 h 487550"/>
                <a:gd name="connsiteX296" fmla="*/ 357535 w 439877"/>
                <a:gd name="connsiteY296" fmla="*/ 26873 h 487550"/>
                <a:gd name="connsiteX297" fmla="*/ 359547 w 439877"/>
                <a:gd name="connsiteY297" fmla="*/ 22112 h 487550"/>
                <a:gd name="connsiteX298" fmla="*/ 362178 w 439877"/>
                <a:gd name="connsiteY298" fmla="*/ 17659 h 487550"/>
                <a:gd name="connsiteX299" fmla="*/ 365738 w 439877"/>
                <a:gd name="connsiteY299" fmla="*/ 13206 h 487550"/>
                <a:gd name="connsiteX300" fmla="*/ 369917 w 439877"/>
                <a:gd name="connsiteY300" fmla="*/ 9521 h 487550"/>
                <a:gd name="connsiteX301" fmla="*/ 374406 w 439877"/>
                <a:gd name="connsiteY301" fmla="*/ 6296 h 487550"/>
                <a:gd name="connsiteX302" fmla="*/ 379514 w 439877"/>
                <a:gd name="connsiteY302" fmla="*/ 3839 h 487550"/>
                <a:gd name="connsiteX303" fmla="*/ 384776 w 439877"/>
                <a:gd name="connsiteY303" fmla="*/ 1996 h 487550"/>
                <a:gd name="connsiteX304" fmla="*/ 390503 w 439877"/>
                <a:gd name="connsiteY304" fmla="*/ 614 h 487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</a:cxnLst>
              <a:rect l="l" t="t" r="r" b="b"/>
              <a:pathLst>
                <a:path w="439877" h="487550">
                  <a:moveTo>
                    <a:pt x="320012" y="171183"/>
                  </a:moveTo>
                  <a:lnTo>
                    <a:pt x="323091" y="171646"/>
                  </a:lnTo>
                  <a:lnTo>
                    <a:pt x="326169" y="172881"/>
                  </a:lnTo>
                  <a:lnTo>
                    <a:pt x="329094" y="174578"/>
                  </a:lnTo>
                  <a:lnTo>
                    <a:pt x="331557" y="176894"/>
                  </a:lnTo>
                  <a:lnTo>
                    <a:pt x="333404" y="179517"/>
                  </a:lnTo>
                  <a:lnTo>
                    <a:pt x="334944" y="182758"/>
                  </a:lnTo>
                  <a:lnTo>
                    <a:pt x="335713" y="185845"/>
                  </a:lnTo>
                  <a:lnTo>
                    <a:pt x="335867" y="188932"/>
                  </a:lnTo>
                  <a:lnTo>
                    <a:pt x="335405" y="192173"/>
                  </a:lnTo>
                  <a:lnTo>
                    <a:pt x="334328" y="195260"/>
                  </a:lnTo>
                  <a:lnTo>
                    <a:pt x="332481" y="198192"/>
                  </a:lnTo>
                  <a:lnTo>
                    <a:pt x="330326" y="200662"/>
                  </a:lnTo>
                  <a:lnTo>
                    <a:pt x="307544" y="221035"/>
                  </a:lnTo>
                  <a:lnTo>
                    <a:pt x="304773" y="223041"/>
                  </a:lnTo>
                  <a:lnTo>
                    <a:pt x="301848" y="224584"/>
                  </a:lnTo>
                  <a:lnTo>
                    <a:pt x="298616" y="225356"/>
                  </a:lnTo>
                  <a:lnTo>
                    <a:pt x="295383" y="225356"/>
                  </a:lnTo>
                  <a:lnTo>
                    <a:pt x="292304" y="224893"/>
                  </a:lnTo>
                  <a:lnTo>
                    <a:pt x="289226" y="223658"/>
                  </a:lnTo>
                  <a:lnTo>
                    <a:pt x="286301" y="222115"/>
                  </a:lnTo>
                  <a:lnTo>
                    <a:pt x="283838" y="219800"/>
                  </a:lnTo>
                  <a:lnTo>
                    <a:pt x="281837" y="217022"/>
                  </a:lnTo>
                  <a:lnTo>
                    <a:pt x="280452" y="213935"/>
                  </a:lnTo>
                  <a:lnTo>
                    <a:pt x="279682" y="210848"/>
                  </a:lnTo>
                  <a:lnTo>
                    <a:pt x="279528" y="207607"/>
                  </a:lnTo>
                  <a:lnTo>
                    <a:pt x="279990" y="204366"/>
                  </a:lnTo>
                  <a:lnTo>
                    <a:pt x="281067" y="201433"/>
                  </a:lnTo>
                  <a:lnTo>
                    <a:pt x="282915" y="198655"/>
                  </a:lnTo>
                  <a:lnTo>
                    <a:pt x="285224" y="196032"/>
                  </a:lnTo>
                  <a:lnTo>
                    <a:pt x="307698" y="175659"/>
                  </a:lnTo>
                  <a:lnTo>
                    <a:pt x="310622" y="173652"/>
                  </a:lnTo>
                  <a:lnTo>
                    <a:pt x="313547" y="172263"/>
                  </a:lnTo>
                  <a:lnTo>
                    <a:pt x="316626" y="171337"/>
                  </a:lnTo>
                  <a:close/>
                  <a:moveTo>
                    <a:pt x="153539" y="169017"/>
                  </a:moveTo>
                  <a:lnTo>
                    <a:pt x="320698" y="355370"/>
                  </a:lnTo>
                  <a:lnTo>
                    <a:pt x="208949" y="455666"/>
                  </a:lnTo>
                  <a:lnTo>
                    <a:pt x="202603" y="460928"/>
                  </a:lnTo>
                  <a:lnTo>
                    <a:pt x="195948" y="465572"/>
                  </a:lnTo>
                  <a:lnTo>
                    <a:pt x="188828" y="470060"/>
                  </a:lnTo>
                  <a:lnTo>
                    <a:pt x="181399" y="473930"/>
                  </a:lnTo>
                  <a:lnTo>
                    <a:pt x="173660" y="477490"/>
                  </a:lnTo>
                  <a:lnTo>
                    <a:pt x="165612" y="480276"/>
                  </a:lnTo>
                  <a:lnTo>
                    <a:pt x="157563" y="482752"/>
                  </a:lnTo>
                  <a:lnTo>
                    <a:pt x="149205" y="484764"/>
                  </a:lnTo>
                  <a:lnTo>
                    <a:pt x="140847" y="486312"/>
                  </a:lnTo>
                  <a:lnTo>
                    <a:pt x="132489" y="487241"/>
                  </a:lnTo>
                  <a:lnTo>
                    <a:pt x="123976" y="487550"/>
                  </a:lnTo>
                  <a:lnTo>
                    <a:pt x="115618" y="487395"/>
                  </a:lnTo>
                  <a:lnTo>
                    <a:pt x="107415" y="486621"/>
                  </a:lnTo>
                  <a:lnTo>
                    <a:pt x="99367" y="485383"/>
                  </a:lnTo>
                  <a:lnTo>
                    <a:pt x="91628" y="483526"/>
                  </a:lnTo>
                  <a:lnTo>
                    <a:pt x="83889" y="480895"/>
                  </a:lnTo>
                  <a:lnTo>
                    <a:pt x="76460" y="477799"/>
                  </a:lnTo>
                  <a:lnTo>
                    <a:pt x="69495" y="474084"/>
                  </a:lnTo>
                  <a:lnTo>
                    <a:pt x="62839" y="469751"/>
                  </a:lnTo>
                  <a:lnTo>
                    <a:pt x="56803" y="464643"/>
                  </a:lnTo>
                  <a:lnTo>
                    <a:pt x="51076" y="459071"/>
                  </a:lnTo>
                  <a:lnTo>
                    <a:pt x="21359" y="426103"/>
                  </a:lnTo>
                  <a:lnTo>
                    <a:pt x="16406" y="419757"/>
                  </a:lnTo>
                  <a:lnTo>
                    <a:pt x="11918" y="413102"/>
                  </a:lnTo>
                  <a:lnTo>
                    <a:pt x="8358" y="406137"/>
                  </a:lnTo>
                  <a:lnTo>
                    <a:pt x="5417" y="398708"/>
                  </a:lnTo>
                  <a:lnTo>
                    <a:pt x="3095" y="391123"/>
                  </a:lnTo>
                  <a:lnTo>
                    <a:pt x="1393" y="383230"/>
                  </a:lnTo>
                  <a:lnTo>
                    <a:pt x="464" y="375027"/>
                  </a:lnTo>
                  <a:lnTo>
                    <a:pt x="0" y="366823"/>
                  </a:lnTo>
                  <a:lnTo>
                    <a:pt x="155" y="358620"/>
                  </a:lnTo>
                  <a:lnTo>
                    <a:pt x="929" y="350262"/>
                  </a:lnTo>
                  <a:lnTo>
                    <a:pt x="2167" y="341904"/>
                  </a:lnTo>
                  <a:lnTo>
                    <a:pt x="4024" y="333701"/>
                  </a:lnTo>
                  <a:lnTo>
                    <a:pt x="6346" y="325498"/>
                  </a:lnTo>
                  <a:lnTo>
                    <a:pt x="9286" y="317449"/>
                  </a:lnTo>
                  <a:lnTo>
                    <a:pt x="12537" y="309555"/>
                  </a:lnTo>
                  <a:lnTo>
                    <a:pt x="16406" y="302126"/>
                  </a:lnTo>
                  <a:lnTo>
                    <a:pt x="20585" y="294852"/>
                  </a:lnTo>
                  <a:lnTo>
                    <a:pt x="25383" y="287886"/>
                  </a:lnTo>
                  <a:lnTo>
                    <a:pt x="30491" y="281231"/>
                  </a:lnTo>
                  <a:lnTo>
                    <a:pt x="35908" y="275040"/>
                  </a:lnTo>
                  <a:lnTo>
                    <a:pt x="41790" y="269468"/>
                  </a:lnTo>
                  <a:close/>
                  <a:moveTo>
                    <a:pt x="367585" y="156016"/>
                  </a:moveTo>
                  <a:lnTo>
                    <a:pt x="376834" y="166314"/>
                  </a:lnTo>
                  <a:lnTo>
                    <a:pt x="382846" y="173648"/>
                  </a:lnTo>
                  <a:lnTo>
                    <a:pt x="388087" y="181293"/>
                  </a:lnTo>
                  <a:lnTo>
                    <a:pt x="392403" y="189407"/>
                  </a:lnTo>
                  <a:lnTo>
                    <a:pt x="396103" y="197676"/>
                  </a:lnTo>
                  <a:lnTo>
                    <a:pt x="398877" y="206102"/>
                  </a:lnTo>
                  <a:lnTo>
                    <a:pt x="401035" y="214840"/>
                  </a:lnTo>
                  <a:lnTo>
                    <a:pt x="402423" y="223577"/>
                  </a:lnTo>
                  <a:lnTo>
                    <a:pt x="403039" y="232471"/>
                  </a:lnTo>
                  <a:lnTo>
                    <a:pt x="402885" y="241365"/>
                  </a:lnTo>
                  <a:lnTo>
                    <a:pt x="402114" y="250103"/>
                  </a:lnTo>
                  <a:lnTo>
                    <a:pt x="400573" y="258840"/>
                  </a:lnTo>
                  <a:lnTo>
                    <a:pt x="398261" y="267422"/>
                  </a:lnTo>
                  <a:lnTo>
                    <a:pt x="395178" y="275848"/>
                  </a:lnTo>
                  <a:lnTo>
                    <a:pt x="391324" y="283805"/>
                  </a:lnTo>
                  <a:lnTo>
                    <a:pt x="387008" y="291763"/>
                  </a:lnTo>
                  <a:lnTo>
                    <a:pt x="381613" y="299252"/>
                  </a:lnTo>
                  <a:lnTo>
                    <a:pt x="375601" y="306274"/>
                  </a:lnTo>
                  <a:lnTo>
                    <a:pt x="369127" y="312983"/>
                  </a:lnTo>
                  <a:lnTo>
                    <a:pt x="329511" y="348870"/>
                  </a:lnTo>
                  <a:lnTo>
                    <a:pt x="251358" y="260713"/>
                  </a:lnTo>
                  <a:lnTo>
                    <a:pt x="279105" y="235436"/>
                  </a:lnTo>
                  <a:lnTo>
                    <a:pt x="279105" y="235124"/>
                  </a:lnTo>
                  <a:lnTo>
                    <a:pt x="282958" y="238712"/>
                  </a:lnTo>
                  <a:lnTo>
                    <a:pt x="286658" y="241521"/>
                  </a:lnTo>
                  <a:lnTo>
                    <a:pt x="290512" y="243237"/>
                  </a:lnTo>
                  <a:lnTo>
                    <a:pt x="294365" y="244329"/>
                  </a:lnTo>
                  <a:lnTo>
                    <a:pt x="298065" y="244798"/>
                  </a:lnTo>
                  <a:lnTo>
                    <a:pt x="301918" y="244641"/>
                  </a:lnTo>
                  <a:lnTo>
                    <a:pt x="305310" y="244173"/>
                  </a:lnTo>
                  <a:lnTo>
                    <a:pt x="308701" y="243237"/>
                  </a:lnTo>
                  <a:lnTo>
                    <a:pt x="311630" y="242145"/>
                  </a:lnTo>
                  <a:lnTo>
                    <a:pt x="314404" y="241053"/>
                  </a:lnTo>
                  <a:lnTo>
                    <a:pt x="316562" y="239649"/>
                  </a:lnTo>
                  <a:lnTo>
                    <a:pt x="318566" y="238556"/>
                  </a:lnTo>
                  <a:lnTo>
                    <a:pt x="319954" y="237620"/>
                  </a:lnTo>
                  <a:lnTo>
                    <a:pt x="320879" y="236996"/>
                  </a:lnTo>
                  <a:lnTo>
                    <a:pt x="321187" y="236840"/>
                  </a:lnTo>
                  <a:lnTo>
                    <a:pt x="343076" y="217024"/>
                  </a:lnTo>
                  <a:lnTo>
                    <a:pt x="346621" y="213123"/>
                  </a:lnTo>
                  <a:lnTo>
                    <a:pt x="349242" y="209379"/>
                  </a:lnTo>
                  <a:lnTo>
                    <a:pt x="351091" y="205478"/>
                  </a:lnTo>
                  <a:lnTo>
                    <a:pt x="352325" y="201733"/>
                  </a:lnTo>
                  <a:lnTo>
                    <a:pt x="352941" y="197988"/>
                  </a:lnTo>
                  <a:lnTo>
                    <a:pt x="352941" y="194400"/>
                  </a:lnTo>
                  <a:lnTo>
                    <a:pt x="352479" y="190967"/>
                  </a:lnTo>
                  <a:lnTo>
                    <a:pt x="351708" y="187690"/>
                  </a:lnTo>
                  <a:lnTo>
                    <a:pt x="350629" y="184882"/>
                  </a:lnTo>
                  <a:lnTo>
                    <a:pt x="349550" y="182385"/>
                  </a:lnTo>
                  <a:lnTo>
                    <a:pt x="348471" y="180045"/>
                  </a:lnTo>
                  <a:lnTo>
                    <a:pt x="347546" y="178172"/>
                  </a:lnTo>
                  <a:lnTo>
                    <a:pt x="346621" y="176924"/>
                  </a:lnTo>
                  <a:lnTo>
                    <a:pt x="346005" y="175988"/>
                  </a:lnTo>
                  <a:lnTo>
                    <a:pt x="345850" y="175832"/>
                  </a:lnTo>
                  <a:close/>
                  <a:moveTo>
                    <a:pt x="267011" y="99677"/>
                  </a:moveTo>
                  <a:lnTo>
                    <a:pt x="275617" y="99832"/>
                  </a:lnTo>
                  <a:lnTo>
                    <a:pt x="284376" y="100609"/>
                  </a:lnTo>
                  <a:lnTo>
                    <a:pt x="292981" y="102316"/>
                  </a:lnTo>
                  <a:lnTo>
                    <a:pt x="301433" y="104645"/>
                  </a:lnTo>
                  <a:lnTo>
                    <a:pt x="309731" y="107751"/>
                  </a:lnTo>
                  <a:lnTo>
                    <a:pt x="317722" y="111632"/>
                  </a:lnTo>
                  <a:lnTo>
                    <a:pt x="325405" y="115979"/>
                  </a:lnTo>
                  <a:lnTo>
                    <a:pt x="332627" y="121414"/>
                  </a:lnTo>
                  <a:lnTo>
                    <a:pt x="339696" y="127313"/>
                  </a:lnTo>
                  <a:lnTo>
                    <a:pt x="346150" y="133990"/>
                  </a:lnTo>
                  <a:lnTo>
                    <a:pt x="355370" y="144237"/>
                  </a:lnTo>
                  <a:lnTo>
                    <a:pt x="334010" y="163800"/>
                  </a:lnTo>
                  <a:lnTo>
                    <a:pt x="330476" y="160384"/>
                  </a:lnTo>
                  <a:lnTo>
                    <a:pt x="326942" y="157900"/>
                  </a:lnTo>
                  <a:lnTo>
                    <a:pt x="323100" y="156192"/>
                  </a:lnTo>
                  <a:lnTo>
                    <a:pt x="319412" y="155105"/>
                  </a:lnTo>
                  <a:lnTo>
                    <a:pt x="315724" y="154639"/>
                  </a:lnTo>
                  <a:lnTo>
                    <a:pt x="312190" y="154639"/>
                  </a:lnTo>
                  <a:lnTo>
                    <a:pt x="308809" y="154950"/>
                  </a:lnTo>
                  <a:lnTo>
                    <a:pt x="305428" y="155726"/>
                  </a:lnTo>
                  <a:lnTo>
                    <a:pt x="302508" y="156658"/>
                  </a:lnTo>
                  <a:lnTo>
                    <a:pt x="299896" y="157589"/>
                  </a:lnTo>
                  <a:lnTo>
                    <a:pt x="297437" y="158676"/>
                  </a:lnTo>
                  <a:lnTo>
                    <a:pt x="295593" y="159608"/>
                  </a:lnTo>
                  <a:lnTo>
                    <a:pt x="294210" y="160384"/>
                  </a:lnTo>
                  <a:lnTo>
                    <a:pt x="293288" y="161005"/>
                  </a:lnTo>
                  <a:lnTo>
                    <a:pt x="292981" y="161160"/>
                  </a:lnTo>
                  <a:lnTo>
                    <a:pt x="269931" y="182276"/>
                  </a:lnTo>
                  <a:lnTo>
                    <a:pt x="266397" y="186002"/>
                  </a:lnTo>
                  <a:lnTo>
                    <a:pt x="263477" y="189883"/>
                  </a:lnTo>
                  <a:lnTo>
                    <a:pt x="261633" y="193610"/>
                  </a:lnTo>
                  <a:lnTo>
                    <a:pt x="260557" y="197647"/>
                  </a:lnTo>
                  <a:lnTo>
                    <a:pt x="260096" y="201217"/>
                  </a:lnTo>
                  <a:lnTo>
                    <a:pt x="260096" y="204788"/>
                  </a:lnTo>
                  <a:lnTo>
                    <a:pt x="260557" y="208359"/>
                  </a:lnTo>
                  <a:lnTo>
                    <a:pt x="261325" y="211465"/>
                  </a:lnTo>
                  <a:lnTo>
                    <a:pt x="262401" y="214415"/>
                  </a:lnTo>
                  <a:lnTo>
                    <a:pt x="263477" y="217209"/>
                  </a:lnTo>
                  <a:lnTo>
                    <a:pt x="264860" y="219383"/>
                  </a:lnTo>
                  <a:lnTo>
                    <a:pt x="265936" y="221246"/>
                  </a:lnTo>
                  <a:lnTo>
                    <a:pt x="266858" y="222643"/>
                  </a:lnTo>
                  <a:lnTo>
                    <a:pt x="267626" y="223730"/>
                  </a:lnTo>
                  <a:lnTo>
                    <a:pt x="267933" y="224196"/>
                  </a:lnTo>
                  <a:lnTo>
                    <a:pt x="240119" y="249193"/>
                  </a:lnTo>
                  <a:lnTo>
                    <a:pt x="162517" y="161781"/>
                  </a:lnTo>
                  <a:lnTo>
                    <a:pt x="201702" y="126071"/>
                  </a:lnTo>
                  <a:lnTo>
                    <a:pt x="208925" y="120327"/>
                  </a:lnTo>
                  <a:lnTo>
                    <a:pt x="216608" y="115048"/>
                  </a:lnTo>
                  <a:lnTo>
                    <a:pt x="224445" y="110701"/>
                  </a:lnTo>
                  <a:lnTo>
                    <a:pt x="232743" y="106819"/>
                  </a:lnTo>
                  <a:lnTo>
                    <a:pt x="241041" y="104024"/>
                  </a:lnTo>
                  <a:lnTo>
                    <a:pt x="249647" y="101695"/>
                  </a:lnTo>
                  <a:lnTo>
                    <a:pt x="258252" y="100298"/>
                  </a:lnTo>
                  <a:close/>
                  <a:moveTo>
                    <a:pt x="396694" y="0"/>
                  </a:moveTo>
                  <a:lnTo>
                    <a:pt x="403195" y="0"/>
                  </a:lnTo>
                  <a:lnTo>
                    <a:pt x="409695" y="461"/>
                  </a:lnTo>
                  <a:lnTo>
                    <a:pt x="416660" y="1689"/>
                  </a:lnTo>
                  <a:lnTo>
                    <a:pt x="423780" y="3532"/>
                  </a:lnTo>
                  <a:lnTo>
                    <a:pt x="431210" y="5989"/>
                  </a:lnTo>
                  <a:lnTo>
                    <a:pt x="438639" y="9214"/>
                  </a:lnTo>
                  <a:lnTo>
                    <a:pt x="439568" y="9828"/>
                  </a:lnTo>
                  <a:lnTo>
                    <a:pt x="439877" y="11056"/>
                  </a:lnTo>
                  <a:lnTo>
                    <a:pt x="439722" y="12438"/>
                  </a:lnTo>
                  <a:lnTo>
                    <a:pt x="438948" y="13974"/>
                  </a:lnTo>
                  <a:lnTo>
                    <a:pt x="437710" y="15663"/>
                  </a:lnTo>
                  <a:lnTo>
                    <a:pt x="436008" y="17352"/>
                  </a:lnTo>
                  <a:lnTo>
                    <a:pt x="434305" y="18427"/>
                  </a:lnTo>
                  <a:lnTo>
                    <a:pt x="432603" y="19195"/>
                  </a:lnTo>
                  <a:lnTo>
                    <a:pt x="431055" y="19502"/>
                  </a:lnTo>
                  <a:lnTo>
                    <a:pt x="429662" y="19195"/>
                  </a:lnTo>
                  <a:lnTo>
                    <a:pt x="422232" y="16124"/>
                  </a:lnTo>
                  <a:lnTo>
                    <a:pt x="415113" y="13667"/>
                  </a:lnTo>
                  <a:lnTo>
                    <a:pt x="408612" y="12131"/>
                  </a:lnTo>
                  <a:lnTo>
                    <a:pt x="402576" y="11056"/>
                  </a:lnTo>
                  <a:lnTo>
                    <a:pt x="396849" y="10442"/>
                  </a:lnTo>
                  <a:lnTo>
                    <a:pt x="391741" y="10442"/>
                  </a:lnTo>
                  <a:lnTo>
                    <a:pt x="387098" y="10749"/>
                  </a:lnTo>
                  <a:lnTo>
                    <a:pt x="382919" y="11517"/>
                  </a:lnTo>
                  <a:lnTo>
                    <a:pt x="379359" y="12592"/>
                  </a:lnTo>
                  <a:lnTo>
                    <a:pt x="376418" y="13820"/>
                  </a:lnTo>
                  <a:lnTo>
                    <a:pt x="373787" y="15356"/>
                  </a:lnTo>
                  <a:lnTo>
                    <a:pt x="371929" y="17045"/>
                  </a:lnTo>
                  <a:lnTo>
                    <a:pt x="370227" y="19348"/>
                  </a:lnTo>
                  <a:lnTo>
                    <a:pt x="368989" y="22266"/>
                  </a:lnTo>
                  <a:lnTo>
                    <a:pt x="368215" y="25644"/>
                  </a:lnTo>
                  <a:lnTo>
                    <a:pt x="368060" y="29330"/>
                  </a:lnTo>
                  <a:lnTo>
                    <a:pt x="368524" y="33476"/>
                  </a:lnTo>
                  <a:lnTo>
                    <a:pt x="369763" y="37929"/>
                  </a:lnTo>
                  <a:lnTo>
                    <a:pt x="371620" y="42689"/>
                  </a:lnTo>
                  <a:lnTo>
                    <a:pt x="374561" y="47603"/>
                  </a:lnTo>
                  <a:lnTo>
                    <a:pt x="378430" y="52671"/>
                  </a:lnTo>
                  <a:lnTo>
                    <a:pt x="383228" y="57892"/>
                  </a:lnTo>
                  <a:lnTo>
                    <a:pt x="389265" y="63113"/>
                  </a:lnTo>
                  <a:lnTo>
                    <a:pt x="395920" y="68948"/>
                  </a:lnTo>
                  <a:lnTo>
                    <a:pt x="401492" y="74630"/>
                  </a:lnTo>
                  <a:lnTo>
                    <a:pt x="406445" y="80311"/>
                  </a:lnTo>
                  <a:lnTo>
                    <a:pt x="410005" y="85839"/>
                  </a:lnTo>
                  <a:lnTo>
                    <a:pt x="412946" y="91214"/>
                  </a:lnTo>
                  <a:lnTo>
                    <a:pt x="414648" y="96742"/>
                  </a:lnTo>
                  <a:lnTo>
                    <a:pt x="415577" y="102117"/>
                  </a:lnTo>
                  <a:lnTo>
                    <a:pt x="415422" y="107338"/>
                  </a:lnTo>
                  <a:lnTo>
                    <a:pt x="414339" y="112559"/>
                  </a:lnTo>
                  <a:lnTo>
                    <a:pt x="412327" y="117626"/>
                  </a:lnTo>
                  <a:lnTo>
                    <a:pt x="409076" y="122694"/>
                  </a:lnTo>
                  <a:lnTo>
                    <a:pt x="405826" y="127147"/>
                  </a:lnTo>
                  <a:lnTo>
                    <a:pt x="402111" y="131447"/>
                  </a:lnTo>
                  <a:lnTo>
                    <a:pt x="398397" y="135132"/>
                  </a:lnTo>
                  <a:lnTo>
                    <a:pt x="394527" y="138817"/>
                  </a:lnTo>
                  <a:lnTo>
                    <a:pt x="390503" y="141889"/>
                  </a:lnTo>
                  <a:lnTo>
                    <a:pt x="386633" y="144960"/>
                  </a:lnTo>
                  <a:lnTo>
                    <a:pt x="382764" y="147417"/>
                  </a:lnTo>
                  <a:lnTo>
                    <a:pt x="379204" y="149567"/>
                  </a:lnTo>
                  <a:lnTo>
                    <a:pt x="375799" y="151409"/>
                  </a:lnTo>
                  <a:lnTo>
                    <a:pt x="373013" y="152945"/>
                  </a:lnTo>
                  <a:lnTo>
                    <a:pt x="370536" y="154327"/>
                  </a:lnTo>
                  <a:lnTo>
                    <a:pt x="368524" y="155248"/>
                  </a:lnTo>
                  <a:lnTo>
                    <a:pt x="367131" y="155862"/>
                  </a:lnTo>
                  <a:lnTo>
                    <a:pt x="366357" y="156016"/>
                  </a:lnTo>
                  <a:lnTo>
                    <a:pt x="355368" y="144192"/>
                  </a:lnTo>
                  <a:lnTo>
                    <a:pt x="356142" y="143117"/>
                  </a:lnTo>
                  <a:lnTo>
                    <a:pt x="357535" y="142349"/>
                  </a:lnTo>
                  <a:lnTo>
                    <a:pt x="359702" y="141735"/>
                  </a:lnTo>
                  <a:lnTo>
                    <a:pt x="361869" y="141121"/>
                  </a:lnTo>
                  <a:lnTo>
                    <a:pt x="364190" y="140660"/>
                  </a:lnTo>
                  <a:lnTo>
                    <a:pt x="366512" y="140199"/>
                  </a:lnTo>
                  <a:lnTo>
                    <a:pt x="368524" y="139892"/>
                  </a:lnTo>
                  <a:lnTo>
                    <a:pt x="369917" y="139739"/>
                  </a:lnTo>
                  <a:lnTo>
                    <a:pt x="376108" y="137435"/>
                  </a:lnTo>
                  <a:lnTo>
                    <a:pt x="381526" y="134978"/>
                  </a:lnTo>
                  <a:lnTo>
                    <a:pt x="386169" y="132368"/>
                  </a:lnTo>
                  <a:lnTo>
                    <a:pt x="389884" y="129911"/>
                  </a:lnTo>
                  <a:lnTo>
                    <a:pt x="392824" y="127300"/>
                  </a:lnTo>
                  <a:lnTo>
                    <a:pt x="395301" y="125151"/>
                  </a:lnTo>
                  <a:lnTo>
                    <a:pt x="397004" y="123154"/>
                  </a:lnTo>
                  <a:lnTo>
                    <a:pt x="398242" y="121619"/>
                  </a:lnTo>
                  <a:lnTo>
                    <a:pt x="398861" y="120697"/>
                  </a:lnTo>
                  <a:lnTo>
                    <a:pt x="399016" y="120390"/>
                  </a:lnTo>
                  <a:lnTo>
                    <a:pt x="400099" y="118701"/>
                  </a:lnTo>
                  <a:lnTo>
                    <a:pt x="401028" y="116858"/>
                  </a:lnTo>
                  <a:lnTo>
                    <a:pt x="401956" y="114862"/>
                  </a:lnTo>
                  <a:lnTo>
                    <a:pt x="402730" y="112712"/>
                  </a:lnTo>
                  <a:lnTo>
                    <a:pt x="403195" y="110102"/>
                  </a:lnTo>
                  <a:lnTo>
                    <a:pt x="403349" y="107491"/>
                  </a:lnTo>
                  <a:lnTo>
                    <a:pt x="403040" y="104574"/>
                  </a:lnTo>
                  <a:lnTo>
                    <a:pt x="402111" y="101349"/>
                  </a:lnTo>
                  <a:lnTo>
                    <a:pt x="401028" y="98124"/>
                  </a:lnTo>
                  <a:lnTo>
                    <a:pt x="399170" y="94592"/>
                  </a:lnTo>
                  <a:lnTo>
                    <a:pt x="396849" y="90600"/>
                  </a:lnTo>
                  <a:lnTo>
                    <a:pt x="393753" y="86607"/>
                  </a:lnTo>
                  <a:lnTo>
                    <a:pt x="389729" y="82154"/>
                  </a:lnTo>
                  <a:lnTo>
                    <a:pt x="385086" y="77547"/>
                  </a:lnTo>
                  <a:lnTo>
                    <a:pt x="379359" y="72633"/>
                  </a:lnTo>
                  <a:lnTo>
                    <a:pt x="373632" y="67720"/>
                  </a:lnTo>
                  <a:lnTo>
                    <a:pt x="368834" y="62499"/>
                  </a:lnTo>
                  <a:lnTo>
                    <a:pt x="364655" y="57277"/>
                  </a:lnTo>
                  <a:lnTo>
                    <a:pt x="361404" y="52210"/>
                  </a:lnTo>
                  <a:lnTo>
                    <a:pt x="359083" y="46989"/>
                  </a:lnTo>
                  <a:lnTo>
                    <a:pt x="357225" y="41768"/>
                  </a:lnTo>
                  <a:lnTo>
                    <a:pt x="356452" y="36701"/>
                  </a:lnTo>
                  <a:lnTo>
                    <a:pt x="356606" y="31633"/>
                  </a:lnTo>
                  <a:lnTo>
                    <a:pt x="357535" y="26873"/>
                  </a:lnTo>
                  <a:lnTo>
                    <a:pt x="359547" y="22112"/>
                  </a:lnTo>
                  <a:lnTo>
                    <a:pt x="362178" y="17659"/>
                  </a:lnTo>
                  <a:lnTo>
                    <a:pt x="365738" y="13206"/>
                  </a:lnTo>
                  <a:lnTo>
                    <a:pt x="369917" y="9521"/>
                  </a:lnTo>
                  <a:lnTo>
                    <a:pt x="374406" y="6296"/>
                  </a:lnTo>
                  <a:lnTo>
                    <a:pt x="379514" y="3839"/>
                  </a:lnTo>
                  <a:lnTo>
                    <a:pt x="384776" y="1996"/>
                  </a:lnTo>
                  <a:lnTo>
                    <a:pt x="390503" y="614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27" name="Group 20"/>
            <p:cNvGrpSpPr>
              <a:grpSpLocks noChangeAspect="1"/>
            </p:cNvGrpSpPr>
            <p:nvPr/>
          </p:nvGrpSpPr>
          <p:grpSpPr bwMode="auto">
            <a:xfrm>
              <a:off x="6010421" y="4397585"/>
              <a:ext cx="319298" cy="435538"/>
              <a:chOff x="2597" y="4163"/>
              <a:chExt cx="217" cy="296"/>
            </a:xfrm>
            <a:solidFill>
              <a:schemeClr val="tx2">
                <a:lumMod val="75000"/>
              </a:schemeClr>
            </a:solidFill>
          </p:grpSpPr>
          <p:sp>
            <p:nvSpPr>
              <p:cNvPr id="28" name="Freeform 22"/>
              <p:cNvSpPr>
                <a:spLocks noEditPoints="1"/>
              </p:cNvSpPr>
              <p:nvPr/>
            </p:nvSpPr>
            <p:spPr bwMode="auto">
              <a:xfrm>
                <a:off x="2630" y="4163"/>
                <a:ext cx="151" cy="176"/>
              </a:xfrm>
              <a:custGeom>
                <a:avLst/>
                <a:gdLst>
                  <a:gd name="T0" fmla="*/ 410 w 1662"/>
                  <a:gd name="T1" fmla="*/ 645 h 1942"/>
                  <a:gd name="T2" fmla="*/ 309 w 1662"/>
                  <a:gd name="T3" fmla="*/ 847 h 1942"/>
                  <a:gd name="T4" fmla="*/ 255 w 1662"/>
                  <a:gd name="T5" fmla="*/ 1023 h 1942"/>
                  <a:gd name="T6" fmla="*/ 263 w 1662"/>
                  <a:gd name="T7" fmla="*/ 1206 h 1942"/>
                  <a:gd name="T8" fmla="*/ 347 w 1662"/>
                  <a:gd name="T9" fmla="*/ 1429 h 1942"/>
                  <a:gd name="T10" fmla="*/ 476 w 1662"/>
                  <a:gd name="T11" fmla="*/ 1620 h 1942"/>
                  <a:gd name="T12" fmla="*/ 638 w 1662"/>
                  <a:gd name="T13" fmla="*/ 1753 h 1942"/>
                  <a:gd name="T14" fmla="*/ 825 w 1662"/>
                  <a:gd name="T15" fmla="*/ 1803 h 1942"/>
                  <a:gd name="T16" fmla="*/ 1013 w 1662"/>
                  <a:gd name="T17" fmla="*/ 1753 h 1942"/>
                  <a:gd name="T18" fmla="*/ 1176 w 1662"/>
                  <a:gd name="T19" fmla="*/ 1619 h 1942"/>
                  <a:gd name="T20" fmla="*/ 1305 w 1662"/>
                  <a:gd name="T21" fmla="*/ 1428 h 1942"/>
                  <a:gd name="T22" fmla="*/ 1388 w 1662"/>
                  <a:gd name="T23" fmla="*/ 1205 h 1942"/>
                  <a:gd name="T24" fmla="*/ 1418 w 1662"/>
                  <a:gd name="T25" fmla="*/ 974 h 1942"/>
                  <a:gd name="T26" fmla="*/ 1266 w 1662"/>
                  <a:gd name="T27" fmla="*/ 836 h 1942"/>
                  <a:gd name="T28" fmla="*/ 1012 w 1662"/>
                  <a:gd name="T29" fmla="*/ 794 h 1942"/>
                  <a:gd name="T30" fmla="*/ 806 w 1662"/>
                  <a:gd name="T31" fmla="*/ 713 h 1942"/>
                  <a:gd name="T32" fmla="*/ 646 w 1662"/>
                  <a:gd name="T33" fmla="*/ 610 h 1942"/>
                  <a:gd name="T34" fmla="*/ 526 w 1662"/>
                  <a:gd name="T35" fmla="*/ 499 h 1942"/>
                  <a:gd name="T36" fmla="*/ 944 w 1662"/>
                  <a:gd name="T37" fmla="*/ 23 h 1942"/>
                  <a:gd name="T38" fmla="*/ 1152 w 1662"/>
                  <a:gd name="T39" fmla="*/ 118 h 1942"/>
                  <a:gd name="T40" fmla="*/ 1271 w 1662"/>
                  <a:gd name="T41" fmla="*/ 205 h 1942"/>
                  <a:gd name="T42" fmla="*/ 1388 w 1662"/>
                  <a:gd name="T43" fmla="*/ 323 h 1942"/>
                  <a:gd name="T44" fmla="*/ 1455 w 1662"/>
                  <a:gd name="T45" fmla="*/ 429 h 1942"/>
                  <a:gd name="T46" fmla="*/ 1524 w 1662"/>
                  <a:gd name="T47" fmla="*/ 626 h 1942"/>
                  <a:gd name="T48" fmla="*/ 1555 w 1662"/>
                  <a:gd name="T49" fmla="*/ 892 h 1942"/>
                  <a:gd name="T50" fmla="*/ 1619 w 1662"/>
                  <a:gd name="T51" fmla="*/ 939 h 1942"/>
                  <a:gd name="T52" fmla="*/ 1657 w 1662"/>
                  <a:gd name="T53" fmla="*/ 1032 h 1942"/>
                  <a:gd name="T54" fmla="*/ 1655 w 1662"/>
                  <a:gd name="T55" fmla="*/ 1183 h 1942"/>
                  <a:gd name="T56" fmla="*/ 1611 w 1662"/>
                  <a:gd name="T57" fmla="*/ 1304 h 1942"/>
                  <a:gd name="T58" fmla="*/ 1537 w 1662"/>
                  <a:gd name="T59" fmla="*/ 1372 h 1942"/>
                  <a:gd name="T60" fmla="*/ 1445 w 1662"/>
                  <a:gd name="T61" fmla="*/ 1454 h 1942"/>
                  <a:gd name="T62" fmla="*/ 1313 w 1662"/>
                  <a:gd name="T63" fmla="*/ 1670 h 1942"/>
                  <a:gd name="T64" fmla="*/ 1141 w 1662"/>
                  <a:gd name="T65" fmla="*/ 1836 h 1942"/>
                  <a:gd name="T66" fmla="*/ 937 w 1662"/>
                  <a:gd name="T67" fmla="*/ 1930 h 1942"/>
                  <a:gd name="T68" fmla="*/ 714 w 1662"/>
                  <a:gd name="T69" fmla="*/ 1930 h 1942"/>
                  <a:gd name="T70" fmla="*/ 510 w 1662"/>
                  <a:gd name="T71" fmla="*/ 1836 h 1942"/>
                  <a:gd name="T72" fmla="*/ 337 w 1662"/>
                  <a:gd name="T73" fmla="*/ 1669 h 1942"/>
                  <a:gd name="T74" fmla="*/ 205 w 1662"/>
                  <a:gd name="T75" fmla="*/ 1452 h 1942"/>
                  <a:gd name="T76" fmla="*/ 111 w 1662"/>
                  <a:gd name="T77" fmla="*/ 1364 h 1942"/>
                  <a:gd name="T78" fmla="*/ 39 w 1662"/>
                  <a:gd name="T79" fmla="*/ 1284 h 1942"/>
                  <a:gd name="T80" fmla="*/ 2 w 1662"/>
                  <a:gd name="T81" fmla="*/ 1143 h 1942"/>
                  <a:gd name="T82" fmla="*/ 9 w 1662"/>
                  <a:gd name="T83" fmla="*/ 1009 h 1942"/>
                  <a:gd name="T84" fmla="*/ 50 w 1662"/>
                  <a:gd name="T85" fmla="*/ 930 h 1942"/>
                  <a:gd name="T86" fmla="*/ 98 w 1662"/>
                  <a:gd name="T87" fmla="*/ 851 h 1942"/>
                  <a:gd name="T88" fmla="*/ 85 w 1662"/>
                  <a:gd name="T89" fmla="*/ 643 h 1942"/>
                  <a:gd name="T90" fmla="*/ 120 w 1662"/>
                  <a:gd name="T91" fmla="*/ 487 h 1942"/>
                  <a:gd name="T92" fmla="*/ 183 w 1662"/>
                  <a:gd name="T93" fmla="*/ 377 h 1942"/>
                  <a:gd name="T94" fmla="*/ 257 w 1662"/>
                  <a:gd name="T95" fmla="*/ 305 h 1942"/>
                  <a:gd name="T96" fmla="*/ 319 w 1662"/>
                  <a:gd name="T97" fmla="*/ 266 h 1942"/>
                  <a:gd name="T98" fmla="*/ 352 w 1662"/>
                  <a:gd name="T99" fmla="*/ 246 h 1942"/>
                  <a:gd name="T100" fmla="*/ 390 w 1662"/>
                  <a:gd name="T101" fmla="*/ 196 h 1942"/>
                  <a:gd name="T102" fmla="*/ 459 w 1662"/>
                  <a:gd name="T103" fmla="*/ 127 h 1942"/>
                  <a:gd name="T104" fmla="*/ 559 w 1662"/>
                  <a:gd name="T105" fmla="*/ 57 h 1942"/>
                  <a:gd name="T106" fmla="*/ 690 w 1662"/>
                  <a:gd name="T107" fmla="*/ 10 h 1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62" h="194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Freeform 23"/>
              <p:cNvSpPr>
                <a:spLocks noEditPoints="1"/>
              </p:cNvSpPr>
              <p:nvPr/>
            </p:nvSpPr>
            <p:spPr bwMode="auto">
              <a:xfrm>
                <a:off x="2664" y="4250"/>
                <a:ext cx="83" cy="27"/>
              </a:xfrm>
              <a:custGeom>
                <a:avLst/>
                <a:gdLst>
                  <a:gd name="T0" fmla="*/ 613 w 916"/>
                  <a:gd name="T1" fmla="*/ 78 h 300"/>
                  <a:gd name="T2" fmla="*/ 561 w 916"/>
                  <a:gd name="T3" fmla="*/ 109 h 300"/>
                  <a:gd name="T4" fmla="*/ 554 w 916"/>
                  <a:gd name="T5" fmla="*/ 165 h 300"/>
                  <a:gd name="T6" fmla="*/ 579 w 916"/>
                  <a:gd name="T7" fmla="*/ 210 h 300"/>
                  <a:gd name="T8" fmla="*/ 665 w 916"/>
                  <a:gd name="T9" fmla="*/ 229 h 300"/>
                  <a:gd name="T10" fmla="*/ 787 w 916"/>
                  <a:gd name="T11" fmla="*/ 223 h 300"/>
                  <a:gd name="T12" fmla="*/ 839 w 916"/>
                  <a:gd name="T13" fmla="*/ 191 h 300"/>
                  <a:gd name="T14" fmla="*/ 846 w 916"/>
                  <a:gd name="T15" fmla="*/ 135 h 300"/>
                  <a:gd name="T16" fmla="*/ 820 w 916"/>
                  <a:gd name="T17" fmla="*/ 90 h 300"/>
                  <a:gd name="T18" fmla="*/ 734 w 916"/>
                  <a:gd name="T19" fmla="*/ 72 h 300"/>
                  <a:gd name="T20" fmla="*/ 153 w 916"/>
                  <a:gd name="T21" fmla="*/ 74 h 300"/>
                  <a:gd name="T22" fmla="*/ 85 w 916"/>
                  <a:gd name="T23" fmla="*/ 99 h 300"/>
                  <a:gd name="T24" fmla="*/ 70 w 916"/>
                  <a:gd name="T25" fmla="*/ 150 h 300"/>
                  <a:gd name="T26" fmla="*/ 85 w 916"/>
                  <a:gd name="T27" fmla="*/ 201 h 300"/>
                  <a:gd name="T28" fmla="*/ 153 w 916"/>
                  <a:gd name="T29" fmla="*/ 227 h 300"/>
                  <a:gd name="T30" fmla="*/ 280 w 916"/>
                  <a:gd name="T31" fmla="*/ 227 h 300"/>
                  <a:gd name="T32" fmla="*/ 348 w 916"/>
                  <a:gd name="T33" fmla="*/ 201 h 300"/>
                  <a:gd name="T34" fmla="*/ 363 w 916"/>
                  <a:gd name="T35" fmla="*/ 150 h 300"/>
                  <a:gd name="T36" fmla="*/ 348 w 916"/>
                  <a:gd name="T37" fmla="*/ 99 h 300"/>
                  <a:gd name="T38" fmla="*/ 280 w 916"/>
                  <a:gd name="T39" fmla="*/ 74 h 300"/>
                  <a:gd name="T40" fmla="*/ 234 w 916"/>
                  <a:gd name="T41" fmla="*/ 0 h 300"/>
                  <a:gd name="T42" fmla="*/ 321 w 916"/>
                  <a:gd name="T43" fmla="*/ 9 h 300"/>
                  <a:gd name="T44" fmla="*/ 400 w 916"/>
                  <a:gd name="T45" fmla="*/ 53 h 300"/>
                  <a:gd name="T46" fmla="*/ 574 w 916"/>
                  <a:gd name="T47" fmla="*/ 17 h 300"/>
                  <a:gd name="T48" fmla="*/ 662 w 916"/>
                  <a:gd name="T49" fmla="*/ 1 h 300"/>
                  <a:gd name="T50" fmla="*/ 732 w 916"/>
                  <a:gd name="T51" fmla="*/ 0 h 300"/>
                  <a:gd name="T52" fmla="*/ 806 w 916"/>
                  <a:gd name="T53" fmla="*/ 10 h 300"/>
                  <a:gd name="T54" fmla="*/ 875 w 916"/>
                  <a:gd name="T55" fmla="*/ 45 h 300"/>
                  <a:gd name="T56" fmla="*/ 914 w 916"/>
                  <a:gd name="T57" fmla="*/ 123 h 300"/>
                  <a:gd name="T58" fmla="*/ 900 w 916"/>
                  <a:gd name="T59" fmla="*/ 223 h 300"/>
                  <a:gd name="T60" fmla="*/ 843 w 916"/>
                  <a:gd name="T61" fmla="*/ 277 h 300"/>
                  <a:gd name="T62" fmla="*/ 768 w 916"/>
                  <a:gd name="T63" fmla="*/ 297 h 300"/>
                  <a:gd name="T64" fmla="*/ 699 w 916"/>
                  <a:gd name="T65" fmla="*/ 300 h 300"/>
                  <a:gd name="T66" fmla="*/ 632 w 916"/>
                  <a:gd name="T67" fmla="*/ 297 h 300"/>
                  <a:gd name="T68" fmla="*/ 557 w 916"/>
                  <a:gd name="T69" fmla="*/ 277 h 300"/>
                  <a:gd name="T70" fmla="*/ 500 w 916"/>
                  <a:gd name="T71" fmla="*/ 224 h 300"/>
                  <a:gd name="T72" fmla="*/ 485 w 916"/>
                  <a:gd name="T73" fmla="*/ 137 h 300"/>
                  <a:gd name="T74" fmla="*/ 432 w 916"/>
                  <a:gd name="T75" fmla="*/ 150 h 300"/>
                  <a:gd name="T76" fmla="*/ 405 w 916"/>
                  <a:gd name="T77" fmla="*/ 241 h 300"/>
                  <a:gd name="T78" fmla="*/ 342 w 916"/>
                  <a:gd name="T79" fmla="*/ 284 h 300"/>
                  <a:gd name="T80" fmla="*/ 266 w 916"/>
                  <a:gd name="T81" fmla="*/ 298 h 300"/>
                  <a:gd name="T82" fmla="*/ 201 w 916"/>
                  <a:gd name="T83" fmla="*/ 299 h 300"/>
                  <a:gd name="T84" fmla="*/ 129 w 916"/>
                  <a:gd name="T85" fmla="*/ 294 h 300"/>
                  <a:gd name="T86" fmla="*/ 57 w 916"/>
                  <a:gd name="T87" fmla="*/ 267 h 300"/>
                  <a:gd name="T88" fmla="*/ 7 w 916"/>
                  <a:gd name="T89" fmla="*/ 202 h 300"/>
                  <a:gd name="T90" fmla="*/ 7 w 916"/>
                  <a:gd name="T91" fmla="*/ 98 h 300"/>
                  <a:gd name="T92" fmla="*/ 57 w 916"/>
                  <a:gd name="T93" fmla="*/ 33 h 300"/>
                  <a:gd name="T94" fmla="*/ 129 w 916"/>
                  <a:gd name="T95" fmla="*/ 6 h 300"/>
                  <a:gd name="T96" fmla="*/ 201 w 916"/>
                  <a:gd name="T97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6" h="300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" name="Freeform 24"/>
              <p:cNvSpPr>
                <a:spLocks noEditPoints="1"/>
              </p:cNvSpPr>
              <p:nvPr/>
            </p:nvSpPr>
            <p:spPr bwMode="auto">
              <a:xfrm>
                <a:off x="2597" y="4335"/>
                <a:ext cx="217" cy="124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" name="Freeform 25"/>
              <p:cNvSpPr>
                <a:spLocks/>
              </p:cNvSpPr>
              <p:nvPr/>
            </p:nvSpPr>
            <p:spPr bwMode="auto">
              <a:xfrm>
                <a:off x="2689" y="4347"/>
                <a:ext cx="34" cy="83"/>
              </a:xfrm>
              <a:custGeom>
                <a:avLst/>
                <a:gdLst>
                  <a:gd name="T0" fmla="*/ 135 w 373"/>
                  <a:gd name="T1" fmla="*/ 0 h 915"/>
                  <a:gd name="T2" fmla="*/ 237 w 373"/>
                  <a:gd name="T3" fmla="*/ 0 h 915"/>
                  <a:gd name="T4" fmla="*/ 258 w 373"/>
                  <a:gd name="T5" fmla="*/ 2 h 915"/>
                  <a:gd name="T6" fmla="*/ 278 w 373"/>
                  <a:gd name="T7" fmla="*/ 9 h 915"/>
                  <a:gd name="T8" fmla="*/ 295 w 373"/>
                  <a:gd name="T9" fmla="*/ 21 h 915"/>
                  <a:gd name="T10" fmla="*/ 310 w 373"/>
                  <a:gd name="T11" fmla="*/ 36 h 915"/>
                  <a:gd name="T12" fmla="*/ 321 w 373"/>
                  <a:gd name="T13" fmla="*/ 53 h 915"/>
                  <a:gd name="T14" fmla="*/ 328 w 373"/>
                  <a:gd name="T15" fmla="*/ 74 h 915"/>
                  <a:gd name="T16" fmla="*/ 366 w 373"/>
                  <a:gd name="T17" fmla="*/ 234 h 915"/>
                  <a:gd name="T18" fmla="*/ 368 w 373"/>
                  <a:gd name="T19" fmla="*/ 257 h 915"/>
                  <a:gd name="T20" fmla="*/ 365 w 373"/>
                  <a:gd name="T21" fmla="*/ 281 h 915"/>
                  <a:gd name="T22" fmla="*/ 357 w 373"/>
                  <a:gd name="T23" fmla="*/ 301 h 915"/>
                  <a:gd name="T24" fmla="*/ 345 w 373"/>
                  <a:gd name="T25" fmla="*/ 319 h 915"/>
                  <a:gd name="T26" fmla="*/ 329 w 373"/>
                  <a:gd name="T27" fmla="*/ 334 h 915"/>
                  <a:gd name="T28" fmla="*/ 309 w 373"/>
                  <a:gd name="T29" fmla="*/ 345 h 915"/>
                  <a:gd name="T30" fmla="*/ 287 w 373"/>
                  <a:gd name="T31" fmla="*/ 351 h 915"/>
                  <a:gd name="T32" fmla="*/ 373 w 373"/>
                  <a:gd name="T33" fmla="*/ 438 h 915"/>
                  <a:gd name="T34" fmla="*/ 187 w 373"/>
                  <a:gd name="T35" fmla="*/ 915 h 915"/>
                  <a:gd name="T36" fmla="*/ 0 w 373"/>
                  <a:gd name="T37" fmla="*/ 438 h 915"/>
                  <a:gd name="T38" fmla="*/ 85 w 373"/>
                  <a:gd name="T39" fmla="*/ 351 h 915"/>
                  <a:gd name="T40" fmla="*/ 63 w 373"/>
                  <a:gd name="T41" fmla="*/ 345 h 915"/>
                  <a:gd name="T42" fmla="*/ 44 w 373"/>
                  <a:gd name="T43" fmla="*/ 334 h 915"/>
                  <a:gd name="T44" fmla="*/ 27 w 373"/>
                  <a:gd name="T45" fmla="*/ 319 h 915"/>
                  <a:gd name="T46" fmla="*/ 15 w 373"/>
                  <a:gd name="T47" fmla="*/ 301 h 915"/>
                  <a:gd name="T48" fmla="*/ 7 w 373"/>
                  <a:gd name="T49" fmla="*/ 281 h 915"/>
                  <a:gd name="T50" fmla="*/ 4 w 373"/>
                  <a:gd name="T51" fmla="*/ 257 h 915"/>
                  <a:gd name="T52" fmla="*/ 6 w 373"/>
                  <a:gd name="T53" fmla="*/ 234 h 915"/>
                  <a:gd name="T54" fmla="*/ 44 w 373"/>
                  <a:gd name="T55" fmla="*/ 74 h 915"/>
                  <a:gd name="T56" fmla="*/ 52 w 373"/>
                  <a:gd name="T57" fmla="*/ 53 h 915"/>
                  <a:gd name="T58" fmla="*/ 63 w 373"/>
                  <a:gd name="T59" fmla="*/ 36 h 915"/>
                  <a:gd name="T60" fmla="*/ 77 w 373"/>
                  <a:gd name="T61" fmla="*/ 21 h 915"/>
                  <a:gd name="T62" fmla="*/ 95 w 373"/>
                  <a:gd name="T63" fmla="*/ 9 h 915"/>
                  <a:gd name="T64" fmla="*/ 114 w 373"/>
                  <a:gd name="T65" fmla="*/ 2 h 915"/>
                  <a:gd name="T66" fmla="*/ 135 w 373"/>
                  <a:gd name="T67" fmla="*/ 0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915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38" name="직사각형 37"/>
            <p:cNvSpPr/>
            <p:nvPr/>
          </p:nvSpPr>
          <p:spPr>
            <a:xfrm>
              <a:off x="4050598" y="3360338"/>
              <a:ext cx="1042273" cy="34624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100" dirty="0">
                  <a:solidFill>
                    <a:srgbClr val="44546A">
                      <a:lumMod val="75000"/>
                    </a:srgbClr>
                  </a:solidFill>
                </a:rPr>
                <a:t>CONTENTS A</a:t>
              </a: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5648932" y="4901517"/>
              <a:ext cx="1042273" cy="34624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100" dirty="0">
                  <a:solidFill>
                    <a:srgbClr val="44546A">
                      <a:lumMod val="75000"/>
                    </a:srgbClr>
                  </a:solidFill>
                </a:rPr>
                <a:t>CONTENTS A</a:t>
              </a:r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7134708" y="3339841"/>
              <a:ext cx="1042273" cy="34624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100" dirty="0">
                  <a:solidFill>
                    <a:srgbClr val="44546A">
                      <a:lumMod val="75000"/>
                    </a:srgbClr>
                  </a:solidFill>
                </a:rPr>
                <a:t>CONTENTS A</a:t>
              </a: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5559633" y="1776216"/>
              <a:ext cx="1042273" cy="34624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1100" dirty="0">
                  <a:solidFill>
                    <a:srgbClr val="44546A">
                      <a:lumMod val="75000"/>
                    </a:srgbClr>
                  </a:solidFill>
                </a:rPr>
                <a:t>CONTENTS A</a:t>
              </a:r>
            </a:p>
          </p:txBody>
        </p:sp>
      </p:grpSp>
      <p:sp>
        <p:nvSpPr>
          <p:cNvPr id="42" name="직사각형 41"/>
          <p:cNvSpPr/>
          <p:nvPr/>
        </p:nvSpPr>
        <p:spPr>
          <a:xfrm>
            <a:off x="505873" y="4451207"/>
            <a:ext cx="3861951" cy="13003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15EEFF"/>
                </a:solidFill>
              </a:rPr>
              <a:t>CONTENTS A</a:t>
            </a:r>
          </a:p>
          <a:p>
            <a:pPr>
              <a:lnSpc>
                <a:spcPct val="250000"/>
              </a:lnSpc>
            </a:pPr>
            <a:r>
              <a:rPr lang="ko-KR" altLang="en-US" sz="1400" dirty="0">
                <a:solidFill>
                  <a:prstClr val="white"/>
                </a:solidFill>
              </a:rPr>
              <a:t>컨텐츠에 대한 내용을 적어요</a:t>
            </a:r>
            <a:endParaRPr lang="en-US" altLang="ko-KR" sz="1400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white"/>
                </a:solidFill>
              </a:rPr>
              <a:t>Enjoy your stylish business and campus life with BIZCAM</a:t>
            </a:r>
            <a:r>
              <a:rPr lang="en-US" altLang="ko-KR" sz="1100" dirty="0">
                <a:solidFill>
                  <a:prstClr val="white"/>
                </a:solidFill>
              </a:rPr>
              <a:t>.</a:t>
            </a:r>
          </a:p>
        </p:txBody>
      </p:sp>
      <p:cxnSp>
        <p:nvCxnSpPr>
          <p:cNvPr id="43" name="꺾인 연결선 42"/>
          <p:cNvCxnSpPr/>
          <p:nvPr/>
        </p:nvCxnSpPr>
        <p:spPr>
          <a:xfrm rot="10800000" flipV="1">
            <a:off x="1011700" y="3144437"/>
            <a:ext cx="2838522" cy="1137691"/>
          </a:xfrm>
          <a:prstGeom prst="bentConnector2">
            <a:avLst/>
          </a:prstGeom>
          <a:ln>
            <a:solidFill>
              <a:srgbClr val="15EE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4784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/>
          <p:cNvSpPr/>
          <p:nvPr/>
        </p:nvSpPr>
        <p:spPr>
          <a:xfrm>
            <a:off x="3086091" y="96598"/>
            <a:ext cx="6096000" cy="96949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prstClr val="white">
                    <a:lumMod val="95000"/>
                  </a:prstClr>
                </a:solidFill>
              </a:rPr>
              <a:t>POWER POINT </a:t>
            </a:r>
            <a:r>
              <a:rPr lang="en-US" altLang="ko-KR" sz="2800" b="1" i="1" dirty="0">
                <a:solidFill>
                  <a:prstClr val="white">
                    <a:lumMod val="95000"/>
                  </a:prstClr>
                </a:solidFill>
              </a:rPr>
              <a:t>PRESENTATION</a:t>
            </a:r>
          </a:p>
          <a:p>
            <a:pPr algn="ctr">
              <a:lnSpc>
                <a:spcPct val="150000"/>
              </a:lnSpc>
            </a:pPr>
            <a:r>
              <a:rPr lang="en-US" altLang="ko-KR" sz="900" dirty="0">
                <a:solidFill>
                  <a:prstClr val="white">
                    <a:lumMod val="95000"/>
                  </a:prstClr>
                </a:solidFill>
              </a:rPr>
              <a:t>Enjoy your stylish business and campus life with BIZCAM</a:t>
            </a:r>
            <a:endParaRPr lang="ko-KR" altLang="en-US" sz="2400" dirty="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3104279" y="3396345"/>
            <a:ext cx="3369093" cy="1752601"/>
          </a:xfrm>
          <a:prstGeom prst="ellipse">
            <a:avLst/>
          </a:prstGeom>
          <a:solidFill>
            <a:schemeClr val="tx1">
              <a:alpha val="74000"/>
            </a:schemeClr>
          </a:solidFill>
          <a:ln>
            <a:noFill/>
          </a:ln>
          <a:effectLst>
            <a:softEdge rad="635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3410857" y="2452915"/>
            <a:ext cx="5544458" cy="1872343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303038">
                  <a:shade val="30000"/>
                  <a:satMod val="115000"/>
                </a:srgbClr>
              </a:gs>
              <a:gs pos="50000">
                <a:srgbClr val="303038">
                  <a:shade val="67500"/>
                  <a:satMod val="115000"/>
                </a:srgbClr>
              </a:gs>
              <a:gs pos="100000">
                <a:srgbClr val="303038">
                  <a:shade val="100000"/>
                  <a:satMod val="115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solidFill>
              <a:schemeClr val="tx1">
                <a:lumMod val="75000"/>
                <a:lumOff val="25000"/>
              </a:schemeClr>
            </a:solidFill>
          </a:ln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44" name="그룹 43"/>
          <p:cNvGrpSpPr/>
          <p:nvPr/>
        </p:nvGrpSpPr>
        <p:grpSpPr>
          <a:xfrm flipH="1">
            <a:off x="3686521" y="2315031"/>
            <a:ext cx="5918149" cy="2275113"/>
            <a:chOff x="5649772" y="5783945"/>
            <a:chExt cx="5918149" cy="2275113"/>
          </a:xfrm>
        </p:grpSpPr>
        <p:sp>
          <p:nvSpPr>
            <p:cNvPr id="45" name="타원 44"/>
            <p:cNvSpPr/>
            <p:nvPr/>
          </p:nvSpPr>
          <p:spPr>
            <a:xfrm>
              <a:off x="5649772" y="5783945"/>
              <a:ext cx="2627086" cy="2275113"/>
            </a:xfrm>
            <a:prstGeom prst="ellipse">
              <a:avLst/>
            </a:prstGeom>
            <a:solidFill>
              <a:schemeClr val="tx1">
                <a:alpha val="74000"/>
              </a:schemeClr>
            </a:solidFill>
            <a:ln>
              <a:noFill/>
            </a:ln>
            <a:effectLst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6" name="모서리가 둥근 직사각형 45"/>
            <p:cNvSpPr/>
            <p:nvPr/>
          </p:nvSpPr>
          <p:spPr>
            <a:xfrm>
              <a:off x="6607594" y="6164943"/>
              <a:ext cx="4960327" cy="1386114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</a:schemeClr>
                </a:gs>
                <a:gs pos="50000">
                  <a:schemeClr val="bg1">
                    <a:lumMod val="8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9000000" scaled="0"/>
              <a:tileRect/>
            </a:gra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2860343" y="2452915"/>
            <a:ext cx="5786505" cy="1999347"/>
            <a:chOff x="2876745" y="2452915"/>
            <a:chExt cx="5786505" cy="1999347"/>
          </a:xfrm>
        </p:grpSpPr>
        <p:sp>
          <p:nvSpPr>
            <p:cNvPr id="48" name="타원 47"/>
            <p:cNvSpPr/>
            <p:nvPr/>
          </p:nvSpPr>
          <p:spPr>
            <a:xfrm>
              <a:off x="2876745" y="2452915"/>
              <a:ext cx="2036538" cy="1999347"/>
            </a:xfrm>
            <a:prstGeom prst="ellipse">
              <a:avLst/>
            </a:prstGeom>
            <a:solidFill>
              <a:schemeClr val="tx1">
                <a:alpha val="74000"/>
              </a:schemeClr>
            </a:solidFill>
            <a:ln>
              <a:noFill/>
            </a:ln>
            <a:effectLst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9" name="모서리가 둥근 직사각형 48"/>
            <p:cNvSpPr/>
            <p:nvPr/>
          </p:nvSpPr>
          <p:spPr>
            <a:xfrm>
              <a:off x="3702923" y="2696029"/>
              <a:ext cx="4960327" cy="1386114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chemeClr val="tx1">
                    <a:lumMod val="50000"/>
                    <a:lumOff val="50000"/>
                  </a:schemeClr>
                </a:gs>
                <a:gs pos="50000">
                  <a:schemeClr val="bg1">
                    <a:lumMod val="8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9000000" scaled="0"/>
              <a:tileRect/>
            </a:gra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51" name="직사각형 50"/>
          <p:cNvSpPr/>
          <p:nvPr/>
        </p:nvSpPr>
        <p:spPr>
          <a:xfrm>
            <a:off x="6154057" y="2962728"/>
            <a:ext cx="58057" cy="82731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457665" y="3035143"/>
            <a:ext cx="1262743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000" b="1" dirty="0">
                <a:solidFill>
                  <a:srgbClr val="595959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찬성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6774610" y="3022442"/>
            <a:ext cx="1262743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4000" b="1" dirty="0">
                <a:solidFill>
                  <a:srgbClr val="595959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</a:rPr>
              <a:t>반대</a:t>
            </a:r>
          </a:p>
        </p:txBody>
      </p:sp>
      <p:sp>
        <p:nvSpPr>
          <p:cNvPr id="54" name="타원 53"/>
          <p:cNvSpPr/>
          <p:nvPr/>
        </p:nvSpPr>
        <p:spPr>
          <a:xfrm>
            <a:off x="9372668" y="3251202"/>
            <a:ext cx="290286" cy="290286"/>
          </a:xfrm>
          <a:prstGeom prst="ellipse">
            <a:avLst/>
          </a:prstGeom>
          <a:solidFill>
            <a:srgbClr val="595959"/>
          </a:solidFill>
          <a:ln>
            <a:noFill/>
          </a:ln>
          <a:effectLst>
            <a:glow rad="215900">
              <a:srgbClr val="FF0000">
                <a:alpha val="29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5" name="타원 54"/>
          <p:cNvSpPr/>
          <p:nvPr/>
        </p:nvSpPr>
        <p:spPr>
          <a:xfrm>
            <a:off x="2570057" y="3251202"/>
            <a:ext cx="290286" cy="290286"/>
          </a:xfrm>
          <a:prstGeom prst="ellipse">
            <a:avLst/>
          </a:prstGeom>
          <a:solidFill>
            <a:srgbClr val="00B0F0"/>
          </a:solidFill>
          <a:ln>
            <a:noFill/>
          </a:ln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2383402" y="4791376"/>
            <a:ext cx="2990419" cy="14619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prstClr val="white"/>
                </a:solidFill>
              </a:rPr>
              <a:t>CONTENTS A</a:t>
            </a:r>
          </a:p>
          <a:p>
            <a:pPr>
              <a:lnSpc>
                <a:spcPct val="250000"/>
              </a:lnSpc>
            </a:pPr>
            <a:r>
              <a:rPr lang="ko-KR" altLang="en-US" sz="1400" dirty="0">
                <a:solidFill>
                  <a:prstClr val="white"/>
                </a:solidFill>
              </a:rPr>
              <a:t>컨텐츠에 대한 내용을 적어요</a:t>
            </a:r>
            <a:endParaRPr lang="en-US" altLang="ko-KR" sz="1400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>
                <a:solidFill>
                  <a:prstClr val="white"/>
                </a:solidFill>
              </a:rPr>
              <a:t>Enjoy your stylish business and campus life with BIZCAM</a:t>
            </a:r>
            <a:r>
              <a:rPr lang="en-US" altLang="ko-KR" sz="1100" dirty="0">
                <a:solidFill>
                  <a:prstClr val="white"/>
                </a:solidFill>
              </a:rPr>
              <a:t>.</a:t>
            </a:r>
          </a:p>
        </p:txBody>
      </p:sp>
      <p:sp>
        <p:nvSpPr>
          <p:cNvPr id="57" name="직사각형 56"/>
          <p:cNvSpPr/>
          <p:nvPr/>
        </p:nvSpPr>
        <p:spPr>
          <a:xfrm>
            <a:off x="903018" y="4452262"/>
            <a:ext cx="148038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4800" b="1" dirty="0">
                <a:solidFill>
                  <a:prstClr val="white"/>
                </a:solidFill>
              </a:rPr>
              <a:t>35</a:t>
            </a:r>
            <a:r>
              <a:rPr lang="en-US" altLang="ko-KR" dirty="0">
                <a:solidFill>
                  <a:prstClr val="white"/>
                </a:solidFill>
              </a:rPr>
              <a:t>%</a:t>
            </a:r>
            <a:endParaRPr lang="en-US" altLang="ko-KR" sz="1400" dirty="0">
              <a:solidFill>
                <a:prstClr val="white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6701898" y="4756906"/>
            <a:ext cx="2990419" cy="14619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400" b="1" dirty="0">
                <a:solidFill>
                  <a:prstClr val="white"/>
                </a:solidFill>
              </a:rPr>
              <a:t>CONTENTS A</a:t>
            </a:r>
          </a:p>
          <a:p>
            <a:pPr algn="r">
              <a:lnSpc>
                <a:spcPct val="250000"/>
              </a:lnSpc>
            </a:pPr>
            <a:r>
              <a:rPr lang="ko-KR" altLang="en-US" sz="1400" dirty="0">
                <a:solidFill>
                  <a:prstClr val="white"/>
                </a:solidFill>
              </a:rPr>
              <a:t>컨텐츠에 대한 내용을 적어요</a:t>
            </a:r>
            <a:endParaRPr lang="en-US" altLang="ko-KR" sz="1400" dirty="0">
              <a:solidFill>
                <a:prstClr val="white"/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1100" dirty="0">
                <a:solidFill>
                  <a:prstClr val="white"/>
                </a:solidFill>
              </a:rPr>
              <a:t>Enjoy your stylish business and campus life with BIZCAM</a:t>
            </a:r>
            <a:r>
              <a:rPr lang="en-US" altLang="ko-KR" sz="1100" dirty="0">
                <a:solidFill>
                  <a:prstClr val="white"/>
                </a:solidFill>
              </a:rPr>
              <a:t>.</a:t>
            </a:r>
          </a:p>
        </p:txBody>
      </p:sp>
      <p:sp>
        <p:nvSpPr>
          <p:cNvPr id="59" name="직사각형 58"/>
          <p:cNvSpPr/>
          <p:nvPr/>
        </p:nvSpPr>
        <p:spPr>
          <a:xfrm>
            <a:off x="9660164" y="4417792"/>
            <a:ext cx="148038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4800" b="1" dirty="0">
                <a:solidFill>
                  <a:prstClr val="white"/>
                </a:solidFill>
              </a:rPr>
              <a:t>35</a:t>
            </a:r>
            <a:r>
              <a:rPr lang="en-US" altLang="ko-KR" dirty="0">
                <a:solidFill>
                  <a:prstClr val="white"/>
                </a:solidFill>
              </a:rPr>
              <a:t>%</a:t>
            </a:r>
            <a:endParaRPr lang="en-US" altLang="ko-KR" sz="14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117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0" dur="indefinite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1" dur="indefinite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3" dur="indefinite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4" dur="indefinite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95959"/>
                                      </p:to>
                                    </p:animClr>
                                    <p:animClr clrSpc="rgb" dir="cw">
                                      <p:cBhvr>
                                        <p:cTn id="1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595959"/>
                                      </p:to>
                                    </p:animClr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2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6" dur="500" fill="hold"/>
                                        <p:tgtEl>
                                          <p:spTgt spid="56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" dur="500" fill="hold"/>
                                        <p:tgtEl>
                                          <p:spTgt spid="57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5" grpId="0" animBg="1"/>
      <p:bldP spid="56" grpId="0"/>
      <p:bldP spid="56" grpId="1"/>
      <p:bldP spid="57" grpId="0"/>
      <p:bldP spid="57" grpId="1"/>
      <p:bldP spid="58" grpId="0"/>
      <p:bldP spid="5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30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/>
          <p:cNvSpPr/>
          <p:nvPr/>
        </p:nvSpPr>
        <p:spPr>
          <a:xfrm>
            <a:off x="3086091" y="96598"/>
            <a:ext cx="6096000" cy="96949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i="1" dirty="0">
                <a:solidFill>
                  <a:prstClr val="white">
                    <a:lumMod val="95000"/>
                  </a:prstClr>
                </a:solidFill>
              </a:rPr>
              <a:t>POWER POINT </a:t>
            </a:r>
            <a:r>
              <a:rPr lang="en-US" altLang="ko-KR" sz="2800" b="1" i="1" dirty="0">
                <a:solidFill>
                  <a:prstClr val="white">
                    <a:lumMod val="95000"/>
                  </a:prstClr>
                </a:solidFill>
              </a:rPr>
              <a:t>PRESENTATION</a:t>
            </a:r>
          </a:p>
          <a:p>
            <a:pPr algn="ctr">
              <a:lnSpc>
                <a:spcPct val="150000"/>
              </a:lnSpc>
            </a:pPr>
            <a:r>
              <a:rPr lang="en-US" altLang="ko-KR" sz="900" dirty="0">
                <a:solidFill>
                  <a:prstClr val="white">
                    <a:lumMod val="95000"/>
                  </a:prstClr>
                </a:solidFill>
              </a:rPr>
              <a:t>Enjoy your stylish business and campus life with BIZCAM</a:t>
            </a:r>
            <a:endParaRPr lang="ko-KR" altLang="en-US" sz="2400" dirty="0">
              <a:solidFill>
                <a:prstClr val="white">
                  <a:lumMod val="95000"/>
                </a:prstClr>
              </a:solidFill>
            </a:endParaRPr>
          </a:p>
        </p:txBody>
      </p:sp>
      <p:graphicFrame>
        <p:nvGraphicFramePr>
          <p:cNvPr id="20" name="차트 19"/>
          <p:cNvGraphicFramePr/>
          <p:nvPr>
            <p:extLst/>
          </p:nvPr>
        </p:nvGraphicFramePr>
        <p:xfrm>
          <a:off x="997313" y="2176040"/>
          <a:ext cx="10531072" cy="41706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1" name="직사각형 20"/>
          <p:cNvSpPr/>
          <p:nvPr/>
        </p:nvSpPr>
        <p:spPr>
          <a:xfrm>
            <a:off x="1768939" y="1799364"/>
            <a:ext cx="4593682" cy="9764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prstClr val="white">
                    <a:lumMod val="75000"/>
                  </a:prstClr>
                </a:solidFill>
              </a:rPr>
              <a:t>PowerPoint is a computer program created by Microsoft Office</a:t>
            </a:r>
          </a:p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prstClr val="white">
                    <a:lumMod val="75000"/>
                  </a:prstClr>
                </a:solidFill>
              </a:rPr>
              <a:t>Microsoft Office PowerPoint is the presentation program used the most in the world.</a:t>
            </a:r>
          </a:p>
        </p:txBody>
      </p:sp>
      <p:sp>
        <p:nvSpPr>
          <p:cNvPr id="22" name="모서리가 둥근 직사각형 21"/>
          <p:cNvSpPr/>
          <p:nvPr/>
        </p:nvSpPr>
        <p:spPr>
          <a:xfrm>
            <a:off x="1768939" y="2933103"/>
            <a:ext cx="1273289" cy="367419"/>
          </a:xfrm>
          <a:prstGeom prst="roundRect">
            <a:avLst>
              <a:gd name="adj" fmla="val 50000"/>
            </a:avLst>
          </a:prstGeom>
          <a:solidFill>
            <a:srgbClr val="30303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prstClr val="white">
                    <a:lumMod val="75000"/>
                  </a:prstClr>
                </a:solidFill>
              </a:rPr>
              <a:t>CONTENTS</a:t>
            </a:r>
            <a:endParaRPr lang="ko-KR" altLang="en-US" sz="1200" b="1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910101" y="2965975"/>
            <a:ext cx="4593682" cy="9764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>
              <a:lnSpc>
                <a:spcPct val="150000"/>
              </a:lnSpc>
            </a:pPr>
            <a:r>
              <a:rPr lang="en-US" altLang="ko-KR" sz="1050" dirty="0">
                <a:solidFill>
                  <a:prstClr val="white">
                    <a:lumMod val="75000"/>
                  </a:prstClr>
                </a:solidFill>
              </a:rPr>
              <a:t>PowerPoint is a computer program created by Microsoft Office</a:t>
            </a:r>
          </a:p>
          <a:p>
            <a:pPr algn="r">
              <a:lnSpc>
                <a:spcPct val="150000"/>
              </a:lnSpc>
            </a:pPr>
            <a:r>
              <a:rPr lang="en-US" altLang="ko-KR" sz="1050" dirty="0">
                <a:solidFill>
                  <a:prstClr val="white">
                    <a:lumMod val="75000"/>
                  </a:prstClr>
                </a:solidFill>
              </a:rPr>
              <a:t>Microsoft Office PowerPoint is the presentation program used the most in the world.</a:t>
            </a:r>
          </a:p>
        </p:txBody>
      </p:sp>
      <p:sp>
        <p:nvSpPr>
          <p:cNvPr id="24" name="모서리가 둥근 직사각형 23"/>
          <p:cNvSpPr/>
          <p:nvPr/>
        </p:nvSpPr>
        <p:spPr>
          <a:xfrm>
            <a:off x="8230494" y="2465972"/>
            <a:ext cx="1273289" cy="367419"/>
          </a:xfrm>
          <a:prstGeom prst="roundRect">
            <a:avLst>
              <a:gd name="adj" fmla="val 50000"/>
            </a:avLst>
          </a:prstGeom>
          <a:solidFill>
            <a:srgbClr val="15E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</a:rPr>
              <a:t>CONTENTS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0854853" y="2158195"/>
            <a:ext cx="584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313540"/>
                </a:solidFill>
              </a:rPr>
              <a:t>80</a:t>
            </a:r>
            <a:r>
              <a:rPr lang="en-US" altLang="ko-KR" sz="1100" dirty="0">
                <a:solidFill>
                  <a:srgbClr val="313540"/>
                </a:solidFill>
              </a:rPr>
              <a:t>%</a:t>
            </a:r>
            <a:endParaRPr lang="en-US" altLang="ko-KR" sz="700" dirty="0">
              <a:solidFill>
                <a:srgbClr val="31354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1259067" y="3753131"/>
            <a:ext cx="584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313540"/>
                </a:solidFill>
              </a:rPr>
              <a:t>60</a:t>
            </a:r>
            <a:r>
              <a:rPr lang="en-US" altLang="ko-KR" sz="1100" dirty="0">
                <a:solidFill>
                  <a:srgbClr val="313540"/>
                </a:solidFill>
              </a:rPr>
              <a:t>%</a:t>
            </a:r>
            <a:endParaRPr lang="en-US" altLang="ko-KR" sz="700" dirty="0">
              <a:solidFill>
                <a:srgbClr val="313540"/>
              </a:solidFill>
            </a:endParaRPr>
          </a:p>
        </p:txBody>
      </p:sp>
      <p:cxnSp>
        <p:nvCxnSpPr>
          <p:cNvPr id="27" name="꺾인 연결선 26"/>
          <p:cNvCxnSpPr>
            <a:stCxn id="22" idx="2"/>
          </p:cNvCxnSpPr>
          <p:nvPr/>
        </p:nvCxnSpPr>
        <p:spPr>
          <a:xfrm rot="16200000" flipH="1">
            <a:off x="5840477" y="-134372"/>
            <a:ext cx="821941" cy="7691727"/>
          </a:xfrm>
          <a:prstGeom prst="bentConnector2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꺾인 연결선 27"/>
          <p:cNvCxnSpPr>
            <a:stCxn id="24" idx="0"/>
            <a:endCxn id="25" idx="0"/>
          </p:cNvCxnSpPr>
          <p:nvPr/>
        </p:nvCxnSpPr>
        <p:spPr>
          <a:xfrm rot="5400000" flipH="1" flipV="1">
            <a:off x="9853342" y="1171993"/>
            <a:ext cx="307777" cy="2280182"/>
          </a:xfrm>
          <a:prstGeom prst="bentConnector3">
            <a:avLst>
              <a:gd name="adj1" fmla="val 309662"/>
            </a:avLst>
          </a:prstGeom>
          <a:ln w="3175">
            <a:solidFill>
              <a:srgbClr val="15EEFF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9609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449</Words>
  <Application>Microsoft Office PowerPoint</Application>
  <PresentationFormat>와이드스크린</PresentationFormat>
  <Paragraphs>96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Microsoft 계정</cp:lastModifiedBy>
  <cp:revision>2</cp:revision>
  <dcterms:created xsi:type="dcterms:W3CDTF">2019-12-04T07:47:40Z</dcterms:created>
  <dcterms:modified xsi:type="dcterms:W3CDTF">2024-08-05T06:39:03Z</dcterms:modified>
</cp:coreProperties>
</file>