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embeddings/Microsoft_Excel_Worksheet2.xlsx" ContentType="application/vnd.openxmlformats-officedocument.package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embeddings/Microsoft_Excel_Worksheet3.xlsx" ContentType="application/vnd.openxmlformats-officedocument.package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41414141414142020212121212424242425252528282929343336781113141415111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05670"/>
            </a:solidFill>
            <a:ln w="19050" cap="rnd">
              <a:noFill/>
              <a:round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E05670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42-4D07-83B4-D10C63A65F4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-288152192"/>
        <c:axId val="-288154368"/>
      </c:barChart>
      <c:catAx>
        <c:axId val="-288152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88154368"/>
        <c:crosses val="autoZero"/>
        <c:auto val="1"/>
        <c:lblAlgn val="ctr"/>
        <c:lblOffset val="100"/>
        <c:noMultiLvlLbl val="0"/>
      </c:catAx>
      <c:valAx>
        <c:axId val="-288154368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288152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3436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E05670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2</c:v>
                </c:pt>
                <c:pt idx="2">
                  <c:v>5</c:v>
                </c:pt>
                <c:pt idx="3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3436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E05670"/>
              </a:solidFill>
              <a:ln w="19050">
                <a:noFill/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2</c:v>
                </c:pt>
                <c:pt idx="2">
                  <c:v>5</c:v>
                </c:pt>
                <c:pt idx="3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9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67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91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8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02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60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7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52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7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95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85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33238" y="1881591"/>
            <a:ext cx="2877339" cy="2877339"/>
          </a:xfrm>
          <a:prstGeom prst="ellipse">
            <a:avLst/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224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86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112</a:t>
            </a:r>
          </a:p>
        </p:txBody>
      </p:sp>
      <p:sp>
        <p:nvSpPr>
          <p:cNvPr id="5" name="타원 4"/>
          <p:cNvSpPr/>
          <p:nvPr/>
        </p:nvSpPr>
        <p:spPr>
          <a:xfrm>
            <a:off x="6169710" y="1881590"/>
            <a:ext cx="2877339" cy="2877339"/>
          </a:xfrm>
          <a:prstGeom prst="ellipse">
            <a:avLst/>
          </a:prstGeom>
          <a:solidFill>
            <a:srgbClr val="0343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67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111</a:t>
            </a:r>
          </a:p>
        </p:txBody>
      </p:sp>
    </p:spTree>
    <p:extLst>
      <p:ext uri="{BB962C8B-B14F-4D97-AF65-F5344CB8AC3E}">
        <p14:creationId xmlns:p14="http://schemas.microsoft.com/office/powerpoint/2010/main" val="364810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7366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03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4324692" y="3982516"/>
            <a:ext cx="36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89055" y="2935781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942489" y="2352929"/>
            <a:ext cx="6364406" cy="1165704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3600" b="1" i="1" dirty="0">
                <a:solidFill>
                  <a:srgbClr val="E05670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855755" y="3978812"/>
            <a:ext cx="2537874" cy="261610"/>
          </a:xfrm>
          <a:prstGeom prst="rect">
            <a:avLst/>
          </a:prstGeom>
          <a:solidFill>
            <a:srgbClr val="E05670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100" b="1" dirty="0">
                <a:solidFill>
                  <a:prstClr val="white"/>
                </a:solidFill>
              </a:rPr>
              <a:t>경영학과 </a:t>
            </a:r>
            <a:r>
              <a:rPr lang="en-US" altLang="ko-KR" sz="1100" b="1" dirty="0">
                <a:solidFill>
                  <a:prstClr val="white"/>
                </a:solidFill>
              </a:rPr>
              <a:t>201234567    </a:t>
            </a:r>
            <a:r>
              <a:rPr lang="ko-KR" altLang="en-US" sz="1100" b="1" dirty="0">
                <a:solidFill>
                  <a:prstClr val="white"/>
                </a:solidFill>
              </a:rPr>
              <a:t>까칠한 조땡</a:t>
            </a:r>
            <a:r>
              <a:rPr lang="en-US" altLang="ko-KR" sz="1100" b="1" dirty="0">
                <a:solidFill>
                  <a:prstClr val="white"/>
                </a:solidFill>
              </a:rPr>
              <a:t> 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3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 rot="18976405" flipH="1">
            <a:off x="7511364" y="2764000"/>
            <a:ext cx="1167315" cy="2033973"/>
          </a:xfrm>
          <a:custGeom>
            <a:avLst/>
            <a:gdLst>
              <a:gd name="connsiteX0" fmla="*/ 0 w 1405411"/>
              <a:gd name="connsiteY0" fmla="*/ 0 h 2448840"/>
              <a:gd name="connsiteX1" fmla="*/ 1405411 w 1405411"/>
              <a:gd name="connsiteY1" fmla="*/ 0 h 2448840"/>
              <a:gd name="connsiteX2" fmla="*/ 1405411 w 1405411"/>
              <a:gd name="connsiteY2" fmla="*/ 92028 h 2448840"/>
              <a:gd name="connsiteX3" fmla="*/ 1398128 w 1405411"/>
              <a:gd name="connsiteY3" fmla="*/ 106849 h 2448840"/>
              <a:gd name="connsiteX4" fmla="*/ 1353564 w 1405411"/>
              <a:gd name="connsiteY4" fmla="*/ 2111632 h 2448840"/>
              <a:gd name="connsiteX5" fmla="*/ 1405411 w 1405411"/>
              <a:gd name="connsiteY5" fmla="*/ 2230172 h 2448840"/>
              <a:gd name="connsiteX6" fmla="*/ 1405411 w 1405411"/>
              <a:gd name="connsiteY6" fmla="*/ 2448840 h 2448840"/>
              <a:gd name="connsiteX7" fmla="*/ 0 w 1405411"/>
              <a:gd name="connsiteY7" fmla="*/ 2448840 h 2448840"/>
              <a:gd name="connsiteX8" fmla="*/ 0 w 1405411"/>
              <a:gd name="connsiteY8" fmla="*/ 2229606 h 2448840"/>
              <a:gd name="connsiteX9" fmla="*/ 12613 w 1405411"/>
              <a:gd name="connsiteY9" fmla="*/ 2203940 h 2448840"/>
              <a:gd name="connsiteX10" fmla="*/ 57177 w 1405411"/>
              <a:gd name="connsiteY10" fmla="*/ 199158 h 2448840"/>
              <a:gd name="connsiteX11" fmla="*/ 0 w 1405411"/>
              <a:gd name="connsiteY11" fmla="*/ 68433 h 24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5411" h="2448840">
                <a:moveTo>
                  <a:pt x="0" y="0"/>
                </a:moveTo>
                <a:lnTo>
                  <a:pt x="1405411" y="0"/>
                </a:lnTo>
                <a:lnTo>
                  <a:pt x="1405411" y="92028"/>
                </a:lnTo>
                <a:lnTo>
                  <a:pt x="1398128" y="106849"/>
                </a:lnTo>
                <a:cubicBezTo>
                  <a:pt x="1123802" y="742398"/>
                  <a:pt x="1107750" y="1464521"/>
                  <a:pt x="1353564" y="2111632"/>
                </a:cubicBezTo>
                <a:lnTo>
                  <a:pt x="1405411" y="2230172"/>
                </a:lnTo>
                <a:lnTo>
                  <a:pt x="1405411" y="2448840"/>
                </a:lnTo>
                <a:lnTo>
                  <a:pt x="0" y="2448840"/>
                </a:lnTo>
                <a:lnTo>
                  <a:pt x="0" y="2229606"/>
                </a:lnTo>
                <a:lnTo>
                  <a:pt x="12613" y="2203940"/>
                </a:lnTo>
                <a:cubicBezTo>
                  <a:pt x="286939" y="1568392"/>
                  <a:pt x="302991" y="846269"/>
                  <a:pt x="57177" y="199158"/>
                </a:cubicBezTo>
                <a:lnTo>
                  <a:pt x="0" y="68433"/>
                </a:lnTo>
                <a:close/>
              </a:path>
            </a:pathLst>
          </a:cu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168391" y="3881490"/>
            <a:ext cx="1149781" cy="1149781"/>
          </a:xfrm>
          <a:prstGeom prst="ellipse">
            <a:avLst/>
          </a:prstGeom>
          <a:solidFill>
            <a:schemeClr val="bg1"/>
          </a:solidFill>
          <a:ln w="57150">
            <a:solidFill>
              <a:srgbClr val="D02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2020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 rot="2623595">
            <a:off x="6043597" y="2764001"/>
            <a:ext cx="1167315" cy="2033973"/>
          </a:xfrm>
          <a:custGeom>
            <a:avLst/>
            <a:gdLst>
              <a:gd name="connsiteX0" fmla="*/ 0 w 1405411"/>
              <a:gd name="connsiteY0" fmla="*/ 0 h 2448840"/>
              <a:gd name="connsiteX1" fmla="*/ 1405411 w 1405411"/>
              <a:gd name="connsiteY1" fmla="*/ 0 h 2448840"/>
              <a:gd name="connsiteX2" fmla="*/ 1405411 w 1405411"/>
              <a:gd name="connsiteY2" fmla="*/ 92028 h 2448840"/>
              <a:gd name="connsiteX3" fmla="*/ 1398128 w 1405411"/>
              <a:gd name="connsiteY3" fmla="*/ 106849 h 2448840"/>
              <a:gd name="connsiteX4" fmla="*/ 1353564 w 1405411"/>
              <a:gd name="connsiteY4" fmla="*/ 2111632 h 2448840"/>
              <a:gd name="connsiteX5" fmla="*/ 1405411 w 1405411"/>
              <a:gd name="connsiteY5" fmla="*/ 2230172 h 2448840"/>
              <a:gd name="connsiteX6" fmla="*/ 1405411 w 1405411"/>
              <a:gd name="connsiteY6" fmla="*/ 2448840 h 2448840"/>
              <a:gd name="connsiteX7" fmla="*/ 0 w 1405411"/>
              <a:gd name="connsiteY7" fmla="*/ 2448840 h 2448840"/>
              <a:gd name="connsiteX8" fmla="*/ 0 w 1405411"/>
              <a:gd name="connsiteY8" fmla="*/ 2229606 h 2448840"/>
              <a:gd name="connsiteX9" fmla="*/ 12613 w 1405411"/>
              <a:gd name="connsiteY9" fmla="*/ 2203940 h 2448840"/>
              <a:gd name="connsiteX10" fmla="*/ 57177 w 1405411"/>
              <a:gd name="connsiteY10" fmla="*/ 199158 h 2448840"/>
              <a:gd name="connsiteX11" fmla="*/ 0 w 1405411"/>
              <a:gd name="connsiteY11" fmla="*/ 68433 h 24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5411" h="2448840">
                <a:moveTo>
                  <a:pt x="0" y="0"/>
                </a:moveTo>
                <a:lnTo>
                  <a:pt x="1405411" y="0"/>
                </a:lnTo>
                <a:lnTo>
                  <a:pt x="1405411" y="92028"/>
                </a:lnTo>
                <a:lnTo>
                  <a:pt x="1398128" y="106849"/>
                </a:lnTo>
                <a:cubicBezTo>
                  <a:pt x="1123802" y="742398"/>
                  <a:pt x="1107750" y="1464521"/>
                  <a:pt x="1353564" y="2111632"/>
                </a:cubicBezTo>
                <a:lnTo>
                  <a:pt x="1405411" y="2230172"/>
                </a:lnTo>
                <a:lnTo>
                  <a:pt x="1405411" y="2448840"/>
                </a:lnTo>
                <a:lnTo>
                  <a:pt x="0" y="2448840"/>
                </a:lnTo>
                <a:lnTo>
                  <a:pt x="0" y="2229606"/>
                </a:lnTo>
                <a:lnTo>
                  <a:pt x="12613" y="2203940"/>
                </a:lnTo>
                <a:cubicBezTo>
                  <a:pt x="286939" y="1568392"/>
                  <a:pt x="302991" y="846269"/>
                  <a:pt x="57177" y="199158"/>
                </a:cubicBezTo>
                <a:lnTo>
                  <a:pt x="0" y="68433"/>
                </a:lnTo>
                <a:close/>
              </a:path>
            </a:pathLst>
          </a:cu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6780349" y="2447805"/>
            <a:ext cx="1149781" cy="1149781"/>
          </a:xfrm>
          <a:prstGeom prst="ellipse">
            <a:avLst/>
          </a:prstGeom>
          <a:solidFill>
            <a:schemeClr val="bg1"/>
          </a:solidFill>
          <a:ln w="57150">
            <a:solidFill>
              <a:srgbClr val="D02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 rot="2623595">
            <a:off x="3284345" y="2764001"/>
            <a:ext cx="1167315" cy="2033973"/>
          </a:xfrm>
          <a:custGeom>
            <a:avLst/>
            <a:gdLst>
              <a:gd name="connsiteX0" fmla="*/ 0 w 1405411"/>
              <a:gd name="connsiteY0" fmla="*/ 0 h 2448840"/>
              <a:gd name="connsiteX1" fmla="*/ 1405411 w 1405411"/>
              <a:gd name="connsiteY1" fmla="*/ 0 h 2448840"/>
              <a:gd name="connsiteX2" fmla="*/ 1405411 w 1405411"/>
              <a:gd name="connsiteY2" fmla="*/ 92028 h 2448840"/>
              <a:gd name="connsiteX3" fmla="*/ 1398128 w 1405411"/>
              <a:gd name="connsiteY3" fmla="*/ 106849 h 2448840"/>
              <a:gd name="connsiteX4" fmla="*/ 1353564 w 1405411"/>
              <a:gd name="connsiteY4" fmla="*/ 2111632 h 2448840"/>
              <a:gd name="connsiteX5" fmla="*/ 1405411 w 1405411"/>
              <a:gd name="connsiteY5" fmla="*/ 2230172 h 2448840"/>
              <a:gd name="connsiteX6" fmla="*/ 1405411 w 1405411"/>
              <a:gd name="connsiteY6" fmla="*/ 2448840 h 2448840"/>
              <a:gd name="connsiteX7" fmla="*/ 0 w 1405411"/>
              <a:gd name="connsiteY7" fmla="*/ 2448840 h 2448840"/>
              <a:gd name="connsiteX8" fmla="*/ 0 w 1405411"/>
              <a:gd name="connsiteY8" fmla="*/ 2229606 h 2448840"/>
              <a:gd name="connsiteX9" fmla="*/ 12613 w 1405411"/>
              <a:gd name="connsiteY9" fmla="*/ 2203940 h 2448840"/>
              <a:gd name="connsiteX10" fmla="*/ 57177 w 1405411"/>
              <a:gd name="connsiteY10" fmla="*/ 199158 h 2448840"/>
              <a:gd name="connsiteX11" fmla="*/ 0 w 1405411"/>
              <a:gd name="connsiteY11" fmla="*/ 68433 h 24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5411" h="2448840">
                <a:moveTo>
                  <a:pt x="0" y="0"/>
                </a:moveTo>
                <a:lnTo>
                  <a:pt x="1405411" y="0"/>
                </a:lnTo>
                <a:lnTo>
                  <a:pt x="1405411" y="92028"/>
                </a:lnTo>
                <a:lnTo>
                  <a:pt x="1398128" y="106849"/>
                </a:lnTo>
                <a:cubicBezTo>
                  <a:pt x="1123802" y="742398"/>
                  <a:pt x="1107750" y="1464521"/>
                  <a:pt x="1353564" y="2111632"/>
                </a:cubicBezTo>
                <a:lnTo>
                  <a:pt x="1405411" y="2230172"/>
                </a:lnTo>
                <a:lnTo>
                  <a:pt x="1405411" y="2448840"/>
                </a:lnTo>
                <a:lnTo>
                  <a:pt x="0" y="2448840"/>
                </a:lnTo>
                <a:lnTo>
                  <a:pt x="0" y="2229606"/>
                </a:lnTo>
                <a:lnTo>
                  <a:pt x="12613" y="2203940"/>
                </a:lnTo>
                <a:cubicBezTo>
                  <a:pt x="286939" y="1568392"/>
                  <a:pt x="302991" y="846269"/>
                  <a:pt x="57177" y="199158"/>
                </a:cubicBezTo>
                <a:lnTo>
                  <a:pt x="0" y="68433"/>
                </a:lnTo>
                <a:close/>
              </a:path>
            </a:pathLst>
          </a:cu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647406" y="3881490"/>
            <a:ext cx="1149781" cy="1149781"/>
          </a:xfrm>
          <a:prstGeom prst="ellipse">
            <a:avLst/>
          </a:prstGeom>
          <a:solidFill>
            <a:schemeClr val="bg1"/>
          </a:solidFill>
          <a:ln w="57150">
            <a:solidFill>
              <a:srgbClr val="D02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 rot="18976405" flipH="1">
            <a:off x="4754932" y="2764000"/>
            <a:ext cx="1167315" cy="2033973"/>
          </a:xfrm>
          <a:custGeom>
            <a:avLst/>
            <a:gdLst>
              <a:gd name="connsiteX0" fmla="*/ 0 w 1405411"/>
              <a:gd name="connsiteY0" fmla="*/ 0 h 2448840"/>
              <a:gd name="connsiteX1" fmla="*/ 1405411 w 1405411"/>
              <a:gd name="connsiteY1" fmla="*/ 0 h 2448840"/>
              <a:gd name="connsiteX2" fmla="*/ 1405411 w 1405411"/>
              <a:gd name="connsiteY2" fmla="*/ 92028 h 2448840"/>
              <a:gd name="connsiteX3" fmla="*/ 1398128 w 1405411"/>
              <a:gd name="connsiteY3" fmla="*/ 106849 h 2448840"/>
              <a:gd name="connsiteX4" fmla="*/ 1353564 w 1405411"/>
              <a:gd name="connsiteY4" fmla="*/ 2111632 h 2448840"/>
              <a:gd name="connsiteX5" fmla="*/ 1405411 w 1405411"/>
              <a:gd name="connsiteY5" fmla="*/ 2230172 h 2448840"/>
              <a:gd name="connsiteX6" fmla="*/ 1405411 w 1405411"/>
              <a:gd name="connsiteY6" fmla="*/ 2448840 h 2448840"/>
              <a:gd name="connsiteX7" fmla="*/ 0 w 1405411"/>
              <a:gd name="connsiteY7" fmla="*/ 2448840 h 2448840"/>
              <a:gd name="connsiteX8" fmla="*/ 0 w 1405411"/>
              <a:gd name="connsiteY8" fmla="*/ 2229606 h 2448840"/>
              <a:gd name="connsiteX9" fmla="*/ 12613 w 1405411"/>
              <a:gd name="connsiteY9" fmla="*/ 2203940 h 2448840"/>
              <a:gd name="connsiteX10" fmla="*/ 57177 w 1405411"/>
              <a:gd name="connsiteY10" fmla="*/ 199158 h 2448840"/>
              <a:gd name="connsiteX11" fmla="*/ 0 w 1405411"/>
              <a:gd name="connsiteY11" fmla="*/ 68433 h 2448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5411" h="2448840">
                <a:moveTo>
                  <a:pt x="0" y="0"/>
                </a:moveTo>
                <a:lnTo>
                  <a:pt x="1405411" y="0"/>
                </a:lnTo>
                <a:lnTo>
                  <a:pt x="1405411" y="92028"/>
                </a:lnTo>
                <a:lnTo>
                  <a:pt x="1398128" y="106849"/>
                </a:lnTo>
                <a:cubicBezTo>
                  <a:pt x="1123802" y="742398"/>
                  <a:pt x="1107750" y="1464521"/>
                  <a:pt x="1353564" y="2111632"/>
                </a:cubicBezTo>
                <a:lnTo>
                  <a:pt x="1405411" y="2230172"/>
                </a:lnTo>
                <a:lnTo>
                  <a:pt x="1405411" y="2448840"/>
                </a:lnTo>
                <a:lnTo>
                  <a:pt x="0" y="2448840"/>
                </a:lnTo>
                <a:lnTo>
                  <a:pt x="0" y="2229606"/>
                </a:lnTo>
                <a:lnTo>
                  <a:pt x="12613" y="2203940"/>
                </a:lnTo>
                <a:cubicBezTo>
                  <a:pt x="286939" y="1568392"/>
                  <a:pt x="302991" y="846269"/>
                  <a:pt x="57177" y="199158"/>
                </a:cubicBezTo>
                <a:lnTo>
                  <a:pt x="0" y="68433"/>
                </a:lnTo>
                <a:close/>
              </a:path>
            </a:pathLst>
          </a:cu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021097" y="2447805"/>
            <a:ext cx="1149781" cy="1149781"/>
          </a:xfrm>
          <a:prstGeom prst="ellipse">
            <a:avLst/>
          </a:prstGeom>
          <a:solidFill>
            <a:schemeClr val="bg1"/>
          </a:solidFill>
          <a:ln w="57150">
            <a:solidFill>
              <a:srgbClr val="D02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2017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411959" y="3881490"/>
            <a:ext cx="1149781" cy="1149781"/>
          </a:xfrm>
          <a:prstGeom prst="ellipse">
            <a:avLst/>
          </a:prstGeom>
          <a:solidFill>
            <a:schemeClr val="bg1"/>
          </a:solidFill>
          <a:ln w="57150">
            <a:solidFill>
              <a:srgbClr val="D02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2018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90659" y="1199442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227194" y="1199442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722454" y="5225724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740608" y="5211259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567481" y="5225724"/>
            <a:ext cx="253099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srgbClr val="E05670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7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srgbClr val="E05670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원호 19"/>
          <p:cNvSpPr/>
          <p:nvPr/>
        </p:nvSpPr>
        <p:spPr>
          <a:xfrm>
            <a:off x="555173" y="1698173"/>
            <a:ext cx="4020458" cy="4020458"/>
          </a:xfrm>
          <a:prstGeom prst="arc">
            <a:avLst>
              <a:gd name="adj1" fmla="val 14128453"/>
              <a:gd name="adj2" fmla="val 7711014"/>
            </a:avLst>
          </a:prstGeom>
          <a:ln>
            <a:solidFill>
              <a:srgbClr val="E0567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299903" y="3085154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4000910" y="2301633"/>
            <a:ext cx="2530999" cy="0"/>
          </a:xfrm>
          <a:prstGeom prst="line">
            <a:avLst/>
          </a:prstGeom>
          <a:ln>
            <a:solidFill>
              <a:srgbClr val="E0567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531909" y="1759587"/>
            <a:ext cx="1084091" cy="1084091"/>
          </a:xfrm>
          <a:prstGeom prst="ellipse">
            <a:avLst/>
          </a:prstGeom>
          <a:solidFill>
            <a:schemeClr val="bg1"/>
          </a:solidFill>
          <a:ln w="57150"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26956" y="1678384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4575631" y="3708403"/>
            <a:ext cx="2530999" cy="0"/>
          </a:xfrm>
          <a:prstGeom prst="line">
            <a:avLst/>
          </a:prstGeom>
          <a:ln>
            <a:solidFill>
              <a:srgbClr val="E0567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7106630" y="3166357"/>
            <a:ext cx="1084091" cy="1084091"/>
          </a:xfrm>
          <a:prstGeom prst="ellipse">
            <a:avLst/>
          </a:prstGeom>
          <a:solidFill>
            <a:schemeClr val="bg1"/>
          </a:solidFill>
          <a:ln w="57150"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01677" y="3085154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1" name="직선 연결선 30"/>
          <p:cNvCxnSpPr/>
          <p:nvPr/>
        </p:nvCxnSpPr>
        <p:spPr>
          <a:xfrm>
            <a:off x="4000910" y="5095385"/>
            <a:ext cx="2530999" cy="0"/>
          </a:xfrm>
          <a:prstGeom prst="line">
            <a:avLst/>
          </a:prstGeom>
          <a:ln>
            <a:solidFill>
              <a:srgbClr val="E0567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6531909" y="4553339"/>
            <a:ext cx="1084091" cy="1084091"/>
          </a:xfrm>
          <a:prstGeom prst="ellipse">
            <a:avLst/>
          </a:prstGeom>
          <a:solidFill>
            <a:schemeClr val="bg1"/>
          </a:solidFill>
          <a:ln w="57150">
            <a:solidFill>
              <a:srgbClr val="E056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2016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826956" y="4472136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9399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srgbClr val="E05670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3284171" y="1575708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17" name="타원 16"/>
          <p:cNvSpPr/>
          <p:nvPr/>
        </p:nvSpPr>
        <p:spPr>
          <a:xfrm>
            <a:off x="591771" y="1575708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18" name="이등변 삼각형 17"/>
          <p:cNvSpPr/>
          <p:nvPr/>
        </p:nvSpPr>
        <p:spPr>
          <a:xfrm rot="5400000">
            <a:off x="2815668" y="2405780"/>
            <a:ext cx="972312" cy="606806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122621" y="1575708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5654118" y="2405780"/>
            <a:ext cx="972312" cy="606806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961071" y="1575708"/>
            <a:ext cx="2266950" cy="2266950"/>
          </a:xfrm>
          <a:prstGeom prst="ellipse">
            <a:avLst/>
          </a:prstGeom>
          <a:solidFill>
            <a:schemeClr val="bg1"/>
          </a:solidFill>
          <a:ln w="76200">
            <a:solidFill>
              <a:srgbClr val="0343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36" name="이등변 삼각형 35"/>
          <p:cNvSpPr/>
          <p:nvPr/>
        </p:nvSpPr>
        <p:spPr>
          <a:xfrm rot="5400000">
            <a:off x="8492568" y="2405780"/>
            <a:ext cx="972312" cy="606806"/>
          </a:xfrm>
          <a:prstGeom prst="triangle">
            <a:avLst/>
          </a:prstGeom>
          <a:solidFill>
            <a:srgbClr val="EAEEFA"/>
          </a:solidFill>
          <a:ln>
            <a:noFill/>
          </a:ln>
          <a:effectLst>
            <a:outerShdw dist="38100" algn="l" rotWithShape="0">
              <a:srgbClr val="0343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9746" y="4262587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52146" y="4253703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5990596" y="4253702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829046" y="4253701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76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srgbClr val="E05670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953427" y="1738374"/>
            <a:ext cx="4086165" cy="4086165"/>
            <a:chOff x="4096411" y="1176150"/>
            <a:chExt cx="4680000" cy="4680000"/>
          </a:xfrm>
        </p:grpSpPr>
        <p:sp>
          <p:nvSpPr>
            <p:cNvPr id="21" name="타원 20"/>
            <p:cNvSpPr/>
            <p:nvPr/>
          </p:nvSpPr>
          <p:spPr>
            <a:xfrm>
              <a:off x="5896411" y="2955988"/>
              <a:ext cx="1080000" cy="108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5536411" y="2595988"/>
              <a:ext cx="1800000" cy="180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5176411" y="2235988"/>
              <a:ext cx="2520000" cy="252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816411" y="1875988"/>
              <a:ext cx="3240000" cy="324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4456411" y="1515988"/>
              <a:ext cx="3960000" cy="396000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9" name="직선 연결선 28"/>
            <p:cNvCxnSpPr/>
            <p:nvPr/>
          </p:nvCxnSpPr>
          <p:spPr>
            <a:xfrm>
              <a:off x="6436411" y="1176150"/>
              <a:ext cx="0" cy="468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8900000">
              <a:off x="6436411" y="1176150"/>
              <a:ext cx="0" cy="468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16200000">
              <a:off x="6436411" y="1176150"/>
              <a:ext cx="0" cy="468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 rot="2700000">
              <a:off x="6436411" y="1176150"/>
              <a:ext cx="0" cy="468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자유형 32"/>
          <p:cNvSpPr/>
          <p:nvPr/>
        </p:nvSpPr>
        <p:spPr>
          <a:xfrm>
            <a:off x="4915198" y="2663880"/>
            <a:ext cx="2306413" cy="2528184"/>
          </a:xfrm>
          <a:custGeom>
            <a:avLst/>
            <a:gdLst>
              <a:gd name="connsiteX0" fmla="*/ 1244600 w 2641600"/>
              <a:gd name="connsiteY0" fmla="*/ 0 h 2895600"/>
              <a:gd name="connsiteX1" fmla="*/ 622300 w 2641600"/>
              <a:gd name="connsiteY1" fmla="*/ 635000 h 2895600"/>
              <a:gd name="connsiteX2" fmla="*/ 0 w 2641600"/>
              <a:gd name="connsiteY2" fmla="*/ 1308100 h 2895600"/>
              <a:gd name="connsiteX3" fmla="*/ 622300 w 2641600"/>
              <a:gd name="connsiteY3" fmla="*/ 1930400 h 2895600"/>
              <a:gd name="connsiteX4" fmla="*/ 1257300 w 2641600"/>
              <a:gd name="connsiteY4" fmla="*/ 2895600 h 2895600"/>
              <a:gd name="connsiteX5" fmla="*/ 2552700 w 2641600"/>
              <a:gd name="connsiteY5" fmla="*/ 2590800 h 2895600"/>
              <a:gd name="connsiteX6" fmla="*/ 2641600 w 2641600"/>
              <a:gd name="connsiteY6" fmla="*/ 1320800 h 2895600"/>
              <a:gd name="connsiteX7" fmla="*/ 1739900 w 2641600"/>
              <a:gd name="connsiteY7" fmla="*/ 800100 h 2895600"/>
              <a:gd name="connsiteX8" fmla="*/ 1244600 w 2641600"/>
              <a:gd name="connsiteY8" fmla="*/ 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1600" h="2895600">
                <a:moveTo>
                  <a:pt x="1244600" y="0"/>
                </a:moveTo>
                <a:lnTo>
                  <a:pt x="622300" y="635000"/>
                </a:lnTo>
                <a:lnTo>
                  <a:pt x="0" y="1308100"/>
                </a:lnTo>
                <a:lnTo>
                  <a:pt x="622300" y="1930400"/>
                </a:lnTo>
                <a:lnTo>
                  <a:pt x="1257300" y="2895600"/>
                </a:lnTo>
                <a:lnTo>
                  <a:pt x="2552700" y="2590800"/>
                </a:lnTo>
                <a:lnTo>
                  <a:pt x="2641600" y="1320800"/>
                </a:lnTo>
                <a:lnTo>
                  <a:pt x="1739900" y="800100"/>
                </a:lnTo>
                <a:lnTo>
                  <a:pt x="1244600" y="0"/>
                </a:lnTo>
                <a:close/>
              </a:path>
            </a:pathLst>
          </a:custGeom>
          <a:solidFill>
            <a:srgbClr val="0343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 40"/>
          <p:cNvSpPr/>
          <p:nvPr/>
        </p:nvSpPr>
        <p:spPr>
          <a:xfrm>
            <a:off x="5103703" y="2142719"/>
            <a:ext cx="1984846" cy="2561449"/>
          </a:xfrm>
          <a:custGeom>
            <a:avLst/>
            <a:gdLst>
              <a:gd name="connsiteX0" fmla="*/ 1041400 w 2273300"/>
              <a:gd name="connsiteY0" fmla="*/ 0 h 2933700"/>
              <a:gd name="connsiteX1" fmla="*/ 127000 w 2273300"/>
              <a:gd name="connsiteY1" fmla="*/ 965200 h 2933700"/>
              <a:gd name="connsiteX2" fmla="*/ 342900 w 2273300"/>
              <a:gd name="connsiteY2" fmla="*/ 1905000 h 2933700"/>
              <a:gd name="connsiteX3" fmla="*/ 0 w 2273300"/>
              <a:gd name="connsiteY3" fmla="*/ 2933700 h 2933700"/>
              <a:gd name="connsiteX4" fmla="*/ 1041400 w 2273300"/>
              <a:gd name="connsiteY4" fmla="*/ 2628900 h 2933700"/>
              <a:gd name="connsiteX5" fmla="*/ 1917700 w 2273300"/>
              <a:gd name="connsiteY5" fmla="*/ 2768600 h 2933700"/>
              <a:gd name="connsiteX6" fmla="*/ 2273300 w 2273300"/>
              <a:gd name="connsiteY6" fmla="*/ 1892300 h 2933700"/>
              <a:gd name="connsiteX7" fmla="*/ 1930400 w 2273300"/>
              <a:gd name="connsiteY7" fmla="*/ 1003300 h 2933700"/>
              <a:gd name="connsiteX8" fmla="*/ 1041400 w 2273300"/>
              <a:gd name="connsiteY8" fmla="*/ 0 h 293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73300" h="2933700">
                <a:moveTo>
                  <a:pt x="1041400" y="0"/>
                </a:moveTo>
                <a:lnTo>
                  <a:pt x="127000" y="965200"/>
                </a:lnTo>
                <a:lnTo>
                  <a:pt x="342900" y="1905000"/>
                </a:lnTo>
                <a:lnTo>
                  <a:pt x="0" y="2933700"/>
                </a:lnTo>
                <a:lnTo>
                  <a:pt x="1041400" y="2628900"/>
                </a:lnTo>
                <a:lnTo>
                  <a:pt x="1917700" y="2768600"/>
                </a:lnTo>
                <a:lnTo>
                  <a:pt x="2273300" y="1892300"/>
                </a:lnTo>
                <a:lnTo>
                  <a:pt x="1930400" y="1003300"/>
                </a:lnTo>
                <a:lnTo>
                  <a:pt x="1041400" y="0"/>
                </a:lnTo>
                <a:close/>
              </a:path>
            </a:pathLst>
          </a:custGeom>
          <a:solidFill>
            <a:srgbClr val="E0567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2" name="Group 8"/>
          <p:cNvGrpSpPr>
            <a:grpSpLocks noChangeAspect="1"/>
          </p:cNvGrpSpPr>
          <p:nvPr/>
        </p:nvGrpSpPr>
        <p:grpSpPr bwMode="auto">
          <a:xfrm>
            <a:off x="5809693" y="1149898"/>
            <a:ext cx="373634" cy="373548"/>
            <a:chOff x="-846" y="1099"/>
            <a:chExt cx="4319" cy="431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3" name="Freeform 9"/>
            <p:cNvSpPr>
              <a:spLocks noEditPoints="1"/>
            </p:cNvSpPr>
            <p:nvPr/>
          </p:nvSpPr>
          <p:spPr bwMode="auto">
            <a:xfrm>
              <a:off x="-846" y="1099"/>
              <a:ext cx="4319" cy="4318"/>
            </a:xfrm>
            <a:custGeom>
              <a:avLst/>
              <a:gdLst>
                <a:gd name="T0" fmla="*/ 11012 w 12956"/>
                <a:gd name="T1" fmla="*/ 864 h 12954"/>
                <a:gd name="T2" fmla="*/ 10580 w 12956"/>
                <a:gd name="T3" fmla="*/ 0 h 12954"/>
                <a:gd name="T4" fmla="*/ 8853 w 12956"/>
                <a:gd name="T5" fmla="*/ 864 h 12954"/>
                <a:gd name="T6" fmla="*/ 8421 w 12956"/>
                <a:gd name="T7" fmla="*/ 0 h 12954"/>
                <a:gd name="T8" fmla="*/ 6693 w 12956"/>
                <a:gd name="T9" fmla="*/ 864 h 12954"/>
                <a:gd name="T10" fmla="*/ 6261 w 12956"/>
                <a:gd name="T11" fmla="*/ 0 h 12954"/>
                <a:gd name="T12" fmla="*/ 4534 w 12956"/>
                <a:gd name="T13" fmla="*/ 864 h 12954"/>
                <a:gd name="T14" fmla="*/ 4103 w 12956"/>
                <a:gd name="T15" fmla="*/ 0 h 12954"/>
                <a:gd name="T16" fmla="*/ 2375 w 12956"/>
                <a:gd name="T17" fmla="*/ 864 h 12954"/>
                <a:gd name="T18" fmla="*/ 1944 w 12956"/>
                <a:gd name="T19" fmla="*/ 0 h 12954"/>
                <a:gd name="T20" fmla="*/ 216 w 12956"/>
                <a:gd name="T21" fmla="*/ 864 h 12954"/>
                <a:gd name="T22" fmla="*/ 152 w 12956"/>
                <a:gd name="T23" fmla="*/ 873 h 12954"/>
                <a:gd name="T24" fmla="*/ 78 w 12956"/>
                <a:gd name="T25" fmla="*/ 913 h 12954"/>
                <a:gd name="T26" fmla="*/ 26 w 12956"/>
                <a:gd name="T27" fmla="*/ 976 h 12954"/>
                <a:gd name="T28" fmla="*/ 1 w 12956"/>
                <a:gd name="T29" fmla="*/ 1056 h 12954"/>
                <a:gd name="T30" fmla="*/ 0 w 12956"/>
                <a:gd name="T31" fmla="*/ 12738 h 12954"/>
                <a:gd name="T32" fmla="*/ 10 w 12956"/>
                <a:gd name="T33" fmla="*/ 12803 h 12954"/>
                <a:gd name="T34" fmla="*/ 49 w 12956"/>
                <a:gd name="T35" fmla="*/ 12876 h 12954"/>
                <a:gd name="T36" fmla="*/ 113 w 12956"/>
                <a:gd name="T37" fmla="*/ 12928 h 12954"/>
                <a:gd name="T38" fmla="*/ 194 w 12956"/>
                <a:gd name="T39" fmla="*/ 12954 h 12954"/>
                <a:gd name="T40" fmla="*/ 12740 w 12956"/>
                <a:gd name="T41" fmla="*/ 12954 h 12954"/>
                <a:gd name="T42" fmla="*/ 12804 w 12956"/>
                <a:gd name="T43" fmla="*/ 12945 h 12954"/>
                <a:gd name="T44" fmla="*/ 12877 w 12956"/>
                <a:gd name="T45" fmla="*/ 12905 h 12954"/>
                <a:gd name="T46" fmla="*/ 12930 w 12956"/>
                <a:gd name="T47" fmla="*/ 12842 h 12954"/>
                <a:gd name="T48" fmla="*/ 12955 w 12956"/>
                <a:gd name="T49" fmla="*/ 12762 h 12954"/>
                <a:gd name="T50" fmla="*/ 12956 w 12956"/>
                <a:gd name="T51" fmla="*/ 1080 h 12954"/>
                <a:gd name="T52" fmla="*/ 12946 w 12956"/>
                <a:gd name="T53" fmla="*/ 1015 h 12954"/>
                <a:gd name="T54" fmla="*/ 12907 w 12956"/>
                <a:gd name="T55" fmla="*/ 942 h 12954"/>
                <a:gd name="T56" fmla="*/ 12842 w 12956"/>
                <a:gd name="T57" fmla="*/ 890 h 12954"/>
                <a:gd name="T58" fmla="*/ 12762 w 12956"/>
                <a:gd name="T59" fmla="*/ 864 h 12954"/>
                <a:gd name="T60" fmla="*/ 12524 w 12956"/>
                <a:gd name="T61" fmla="*/ 8637 h 12954"/>
                <a:gd name="T62" fmla="*/ 10559 w 12956"/>
                <a:gd name="T63" fmla="*/ 8637 h 12954"/>
                <a:gd name="T64" fmla="*/ 10477 w 12956"/>
                <a:gd name="T65" fmla="*/ 8663 h 12954"/>
                <a:gd name="T66" fmla="*/ 10414 w 12956"/>
                <a:gd name="T67" fmla="*/ 8715 h 12954"/>
                <a:gd name="T68" fmla="*/ 10374 w 12956"/>
                <a:gd name="T69" fmla="*/ 8788 h 12954"/>
                <a:gd name="T70" fmla="*/ 10364 w 12956"/>
                <a:gd name="T71" fmla="*/ 8853 h 12954"/>
                <a:gd name="T72" fmla="*/ 432 w 12956"/>
                <a:gd name="T73" fmla="*/ 10796 h 12954"/>
                <a:gd name="T74" fmla="*/ 12524 w 12956"/>
                <a:gd name="T75" fmla="*/ 3454 h 12954"/>
                <a:gd name="T76" fmla="*/ 12218 w 12956"/>
                <a:gd name="T77" fmla="*/ 9069 h 12954"/>
                <a:gd name="T78" fmla="*/ 10796 w 12956"/>
                <a:gd name="T79" fmla="*/ 9069 h 12954"/>
                <a:gd name="T80" fmla="*/ 432 w 12956"/>
                <a:gd name="T81" fmla="*/ 11228 h 12954"/>
                <a:gd name="T82" fmla="*/ 10601 w 12956"/>
                <a:gd name="T83" fmla="*/ 11227 h 12954"/>
                <a:gd name="T84" fmla="*/ 10682 w 12956"/>
                <a:gd name="T85" fmla="*/ 11202 h 12954"/>
                <a:gd name="T86" fmla="*/ 10732 w 12956"/>
                <a:gd name="T87" fmla="*/ 11164 h 12954"/>
                <a:gd name="T88" fmla="*/ 12524 w 12956"/>
                <a:gd name="T89" fmla="*/ 11659 h 12954"/>
                <a:gd name="T90" fmla="*/ 432 w 12956"/>
                <a:gd name="T91" fmla="*/ 11228 h 12954"/>
                <a:gd name="T92" fmla="*/ 1944 w 12956"/>
                <a:gd name="T93" fmla="*/ 1296 h 12954"/>
                <a:gd name="T94" fmla="*/ 2375 w 12956"/>
                <a:gd name="T95" fmla="*/ 2159 h 12954"/>
                <a:gd name="T96" fmla="*/ 4103 w 12956"/>
                <a:gd name="T97" fmla="*/ 1296 h 12954"/>
                <a:gd name="T98" fmla="*/ 4534 w 12956"/>
                <a:gd name="T99" fmla="*/ 2159 h 12954"/>
                <a:gd name="T100" fmla="*/ 6261 w 12956"/>
                <a:gd name="T101" fmla="*/ 1296 h 12954"/>
                <a:gd name="T102" fmla="*/ 6693 w 12956"/>
                <a:gd name="T103" fmla="*/ 2159 h 12954"/>
                <a:gd name="T104" fmla="*/ 8421 w 12956"/>
                <a:gd name="T105" fmla="*/ 1296 h 12954"/>
                <a:gd name="T106" fmla="*/ 8853 w 12956"/>
                <a:gd name="T107" fmla="*/ 2159 h 12954"/>
                <a:gd name="T108" fmla="*/ 10580 w 12956"/>
                <a:gd name="T109" fmla="*/ 1296 h 12954"/>
                <a:gd name="T110" fmla="*/ 11012 w 12956"/>
                <a:gd name="T111" fmla="*/ 2159 h 12954"/>
                <a:gd name="T112" fmla="*/ 12524 w 12956"/>
                <a:gd name="T113" fmla="*/ 1296 h 12954"/>
                <a:gd name="T114" fmla="*/ 432 w 12956"/>
                <a:gd name="T115" fmla="*/ 3022 h 12954"/>
                <a:gd name="T116" fmla="*/ 12524 w 12956"/>
                <a:gd name="T117" fmla="*/ 12522 h 12954"/>
                <a:gd name="T118" fmla="*/ 432 w 12956"/>
                <a:gd name="T119" fmla="*/ 12091 h 12954"/>
                <a:gd name="T120" fmla="*/ 12524 w 12956"/>
                <a:gd name="T121" fmla="*/ 12522 h 12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956" h="12954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10"/>
            <p:cNvSpPr>
              <a:spLocks noEditPoints="1"/>
            </p:cNvSpPr>
            <p:nvPr/>
          </p:nvSpPr>
          <p:spPr bwMode="auto">
            <a:xfrm>
              <a:off x="102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9 h 1727"/>
                <a:gd name="T14" fmla="*/ 1702 w 1728"/>
                <a:gd name="T15" fmla="*/ 1615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3 h 1727"/>
                <a:gd name="T30" fmla="*/ 1679 w 1728"/>
                <a:gd name="T31" fmla="*/ 79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1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50 w 1728"/>
                <a:gd name="T71" fmla="*/ 1649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11"/>
            <p:cNvSpPr>
              <a:spLocks noEditPoints="1"/>
            </p:cNvSpPr>
            <p:nvPr/>
          </p:nvSpPr>
          <p:spPr bwMode="auto">
            <a:xfrm>
              <a:off x="1745" y="2395"/>
              <a:ext cx="576" cy="575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7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9 h 1727"/>
                <a:gd name="T14" fmla="*/ 1702 w 1728"/>
                <a:gd name="T15" fmla="*/ 1615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3 h 1727"/>
                <a:gd name="T30" fmla="*/ 1678 w 1728"/>
                <a:gd name="T31" fmla="*/ 79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1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1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9 h 1727"/>
                <a:gd name="T54" fmla="*/ 26 w 1728"/>
                <a:gd name="T55" fmla="*/ 113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5 h 1727"/>
                <a:gd name="T70" fmla="*/ 49 w 1728"/>
                <a:gd name="T71" fmla="*/ 1649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7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2465" y="2395"/>
              <a:ext cx="576" cy="575"/>
            </a:xfrm>
            <a:custGeom>
              <a:avLst/>
              <a:gdLst>
                <a:gd name="T0" fmla="*/ 215 w 1727"/>
                <a:gd name="T1" fmla="*/ 1727 h 1727"/>
                <a:gd name="T2" fmla="*/ 1511 w 1727"/>
                <a:gd name="T3" fmla="*/ 1727 h 1727"/>
                <a:gd name="T4" fmla="*/ 1533 w 1727"/>
                <a:gd name="T5" fmla="*/ 1727 h 1727"/>
                <a:gd name="T6" fmla="*/ 1575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9 h 1727"/>
                <a:gd name="T14" fmla="*/ 1701 w 1727"/>
                <a:gd name="T15" fmla="*/ 1615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3 h 1727"/>
                <a:gd name="T30" fmla="*/ 1678 w 1727"/>
                <a:gd name="T31" fmla="*/ 79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5 w 1727"/>
                <a:gd name="T37" fmla="*/ 9 h 1727"/>
                <a:gd name="T38" fmla="*/ 1533 w 1727"/>
                <a:gd name="T39" fmla="*/ 1 h 1727"/>
                <a:gd name="T40" fmla="*/ 1511 w 1727"/>
                <a:gd name="T41" fmla="*/ 0 h 1727"/>
                <a:gd name="T42" fmla="*/ 215 w 1727"/>
                <a:gd name="T43" fmla="*/ 0 h 1727"/>
                <a:gd name="T44" fmla="*/ 194 w 1727"/>
                <a:gd name="T45" fmla="*/ 1 h 1727"/>
                <a:gd name="T46" fmla="*/ 151 w 1727"/>
                <a:gd name="T47" fmla="*/ 9 h 1727"/>
                <a:gd name="T48" fmla="*/ 112 w 1727"/>
                <a:gd name="T49" fmla="*/ 26 h 1727"/>
                <a:gd name="T50" fmla="*/ 77 w 1727"/>
                <a:gd name="T51" fmla="*/ 49 h 1727"/>
                <a:gd name="T52" fmla="*/ 49 w 1727"/>
                <a:gd name="T53" fmla="*/ 79 h 1727"/>
                <a:gd name="T54" fmla="*/ 26 w 1727"/>
                <a:gd name="T55" fmla="*/ 113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5 h 1727"/>
                <a:gd name="T70" fmla="*/ 49 w 1727"/>
                <a:gd name="T71" fmla="*/ 1649 h 1727"/>
                <a:gd name="T72" fmla="*/ 77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7 h 1727"/>
                <a:gd name="T80" fmla="*/ 215 w 1727"/>
                <a:gd name="T81" fmla="*/ 1727 h 1727"/>
                <a:gd name="T82" fmla="*/ 431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1 w 1727"/>
                <a:gd name="T89" fmla="*/ 1295 h 1727"/>
                <a:gd name="T90" fmla="*/ 431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3"/>
            <p:cNvSpPr>
              <a:spLocks noEditPoints="1"/>
            </p:cNvSpPr>
            <p:nvPr/>
          </p:nvSpPr>
          <p:spPr bwMode="auto">
            <a:xfrm>
              <a:off x="174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4 w 1728"/>
                <a:gd name="T9" fmla="*/ 1701 h 1727"/>
                <a:gd name="T10" fmla="*/ 1650 w 1728"/>
                <a:gd name="T11" fmla="*/ 1678 h 1727"/>
                <a:gd name="T12" fmla="*/ 1678 w 1728"/>
                <a:gd name="T13" fmla="*/ 1648 h 1727"/>
                <a:gd name="T14" fmla="*/ 1702 w 1728"/>
                <a:gd name="T15" fmla="*/ 1614 h 1727"/>
                <a:gd name="T16" fmla="*/ 1718 w 1728"/>
                <a:gd name="T17" fmla="*/ 1576 h 1727"/>
                <a:gd name="T18" fmla="*/ 1726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6 w 1728"/>
                <a:gd name="T25" fmla="*/ 194 h 1727"/>
                <a:gd name="T26" fmla="*/ 1718 w 1728"/>
                <a:gd name="T27" fmla="*/ 151 h 1727"/>
                <a:gd name="T28" fmla="*/ 1702 w 1728"/>
                <a:gd name="T29" fmla="*/ 112 h 1727"/>
                <a:gd name="T30" fmla="*/ 1678 w 1728"/>
                <a:gd name="T31" fmla="*/ 78 h 1727"/>
                <a:gd name="T32" fmla="*/ 1650 w 1728"/>
                <a:gd name="T33" fmla="*/ 49 h 1727"/>
                <a:gd name="T34" fmla="*/ 1614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4 w 1728"/>
                <a:gd name="T45" fmla="*/ 0 h 1727"/>
                <a:gd name="T46" fmla="*/ 152 w 1728"/>
                <a:gd name="T47" fmla="*/ 9 h 1727"/>
                <a:gd name="T48" fmla="*/ 113 w 1728"/>
                <a:gd name="T49" fmla="*/ 26 h 1727"/>
                <a:gd name="T50" fmla="*/ 78 w 1728"/>
                <a:gd name="T51" fmla="*/ 49 h 1727"/>
                <a:gd name="T52" fmla="*/ 49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1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1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49 w 1728"/>
                <a:gd name="T71" fmla="*/ 1648 h 1727"/>
                <a:gd name="T72" fmla="*/ 78 w 1728"/>
                <a:gd name="T73" fmla="*/ 1678 h 1727"/>
                <a:gd name="T74" fmla="*/ 113 w 1728"/>
                <a:gd name="T75" fmla="*/ 1701 h 1727"/>
                <a:gd name="T76" fmla="*/ 152 w 1728"/>
                <a:gd name="T77" fmla="*/ 1718 h 1727"/>
                <a:gd name="T78" fmla="*/ 194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4"/>
            <p:cNvSpPr>
              <a:spLocks noEditPoints="1"/>
            </p:cNvSpPr>
            <p:nvPr/>
          </p:nvSpPr>
          <p:spPr bwMode="auto">
            <a:xfrm>
              <a:off x="306" y="2395"/>
              <a:ext cx="575" cy="575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7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9 h 1727"/>
                <a:gd name="T14" fmla="*/ 1702 w 1727"/>
                <a:gd name="T15" fmla="*/ 1615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3 h 1727"/>
                <a:gd name="T30" fmla="*/ 1679 w 1727"/>
                <a:gd name="T31" fmla="*/ 79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1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1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9 h 1727"/>
                <a:gd name="T54" fmla="*/ 25 w 1727"/>
                <a:gd name="T55" fmla="*/ 113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5 h 1727"/>
                <a:gd name="T70" fmla="*/ 49 w 1727"/>
                <a:gd name="T71" fmla="*/ 1649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7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5"/>
            <p:cNvSpPr>
              <a:spLocks noEditPoints="1"/>
            </p:cNvSpPr>
            <p:nvPr/>
          </p:nvSpPr>
          <p:spPr bwMode="auto">
            <a:xfrm>
              <a:off x="102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6 w 1728"/>
                <a:gd name="T9" fmla="*/ 1702 h 1728"/>
                <a:gd name="T10" fmla="*/ 1650 w 1728"/>
                <a:gd name="T11" fmla="*/ 1679 h 1728"/>
                <a:gd name="T12" fmla="*/ 1679 w 1728"/>
                <a:gd name="T13" fmla="*/ 1650 h 1728"/>
                <a:gd name="T14" fmla="*/ 1702 w 1728"/>
                <a:gd name="T15" fmla="*/ 1614 h 1728"/>
                <a:gd name="T16" fmla="*/ 1719 w 1728"/>
                <a:gd name="T17" fmla="*/ 1576 h 1728"/>
                <a:gd name="T18" fmla="*/ 1728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8 w 1728"/>
                <a:gd name="T25" fmla="*/ 194 h 1728"/>
                <a:gd name="T26" fmla="*/ 1719 w 1728"/>
                <a:gd name="T27" fmla="*/ 152 h 1728"/>
                <a:gd name="T28" fmla="*/ 1702 w 1728"/>
                <a:gd name="T29" fmla="*/ 114 h 1728"/>
                <a:gd name="T30" fmla="*/ 1679 w 1728"/>
                <a:gd name="T31" fmla="*/ 78 h 1728"/>
                <a:gd name="T32" fmla="*/ 1650 w 1728"/>
                <a:gd name="T33" fmla="*/ 49 h 1728"/>
                <a:gd name="T34" fmla="*/ 1616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5 w 1728"/>
                <a:gd name="T45" fmla="*/ 2 h 1728"/>
                <a:gd name="T46" fmla="*/ 152 w 1728"/>
                <a:gd name="T47" fmla="*/ 10 h 1728"/>
                <a:gd name="T48" fmla="*/ 114 w 1728"/>
                <a:gd name="T49" fmla="*/ 26 h 1728"/>
                <a:gd name="T50" fmla="*/ 80 w 1728"/>
                <a:gd name="T51" fmla="*/ 49 h 1728"/>
                <a:gd name="T52" fmla="*/ 50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2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2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50 w 1728"/>
                <a:gd name="T71" fmla="*/ 1650 h 1728"/>
                <a:gd name="T72" fmla="*/ 80 w 1728"/>
                <a:gd name="T73" fmla="*/ 1679 h 1728"/>
                <a:gd name="T74" fmla="*/ 114 w 1728"/>
                <a:gd name="T75" fmla="*/ 1702 h 1728"/>
                <a:gd name="T76" fmla="*/ 152 w 1728"/>
                <a:gd name="T77" fmla="*/ 1718 h 1728"/>
                <a:gd name="T78" fmla="*/ 195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1745" y="3114"/>
              <a:ext cx="576" cy="576"/>
            </a:xfrm>
            <a:custGeom>
              <a:avLst/>
              <a:gdLst>
                <a:gd name="T0" fmla="*/ 216 w 1728"/>
                <a:gd name="T1" fmla="*/ 1728 h 1728"/>
                <a:gd name="T2" fmla="*/ 1512 w 1728"/>
                <a:gd name="T3" fmla="*/ 1728 h 1728"/>
                <a:gd name="T4" fmla="*/ 1534 w 1728"/>
                <a:gd name="T5" fmla="*/ 1726 h 1728"/>
                <a:gd name="T6" fmla="*/ 1576 w 1728"/>
                <a:gd name="T7" fmla="*/ 1718 h 1728"/>
                <a:gd name="T8" fmla="*/ 1614 w 1728"/>
                <a:gd name="T9" fmla="*/ 1702 h 1728"/>
                <a:gd name="T10" fmla="*/ 1650 w 1728"/>
                <a:gd name="T11" fmla="*/ 1679 h 1728"/>
                <a:gd name="T12" fmla="*/ 1678 w 1728"/>
                <a:gd name="T13" fmla="*/ 1650 h 1728"/>
                <a:gd name="T14" fmla="*/ 1702 w 1728"/>
                <a:gd name="T15" fmla="*/ 1614 h 1728"/>
                <a:gd name="T16" fmla="*/ 1718 w 1728"/>
                <a:gd name="T17" fmla="*/ 1576 h 1728"/>
                <a:gd name="T18" fmla="*/ 1726 w 1728"/>
                <a:gd name="T19" fmla="*/ 1534 h 1728"/>
                <a:gd name="T20" fmla="*/ 1728 w 1728"/>
                <a:gd name="T21" fmla="*/ 1512 h 1728"/>
                <a:gd name="T22" fmla="*/ 1728 w 1728"/>
                <a:gd name="T23" fmla="*/ 216 h 1728"/>
                <a:gd name="T24" fmla="*/ 1726 w 1728"/>
                <a:gd name="T25" fmla="*/ 194 h 1728"/>
                <a:gd name="T26" fmla="*/ 1718 w 1728"/>
                <a:gd name="T27" fmla="*/ 152 h 1728"/>
                <a:gd name="T28" fmla="*/ 1702 w 1728"/>
                <a:gd name="T29" fmla="*/ 114 h 1728"/>
                <a:gd name="T30" fmla="*/ 1678 w 1728"/>
                <a:gd name="T31" fmla="*/ 78 h 1728"/>
                <a:gd name="T32" fmla="*/ 1650 w 1728"/>
                <a:gd name="T33" fmla="*/ 49 h 1728"/>
                <a:gd name="T34" fmla="*/ 1614 w 1728"/>
                <a:gd name="T35" fmla="*/ 26 h 1728"/>
                <a:gd name="T36" fmla="*/ 1576 w 1728"/>
                <a:gd name="T37" fmla="*/ 10 h 1728"/>
                <a:gd name="T38" fmla="*/ 1534 w 1728"/>
                <a:gd name="T39" fmla="*/ 2 h 1728"/>
                <a:gd name="T40" fmla="*/ 1512 w 1728"/>
                <a:gd name="T41" fmla="*/ 0 h 1728"/>
                <a:gd name="T42" fmla="*/ 216 w 1728"/>
                <a:gd name="T43" fmla="*/ 0 h 1728"/>
                <a:gd name="T44" fmla="*/ 194 w 1728"/>
                <a:gd name="T45" fmla="*/ 2 h 1728"/>
                <a:gd name="T46" fmla="*/ 152 w 1728"/>
                <a:gd name="T47" fmla="*/ 10 h 1728"/>
                <a:gd name="T48" fmla="*/ 113 w 1728"/>
                <a:gd name="T49" fmla="*/ 26 h 1728"/>
                <a:gd name="T50" fmla="*/ 78 w 1728"/>
                <a:gd name="T51" fmla="*/ 49 h 1728"/>
                <a:gd name="T52" fmla="*/ 49 w 1728"/>
                <a:gd name="T53" fmla="*/ 78 h 1728"/>
                <a:gd name="T54" fmla="*/ 26 w 1728"/>
                <a:gd name="T55" fmla="*/ 114 h 1728"/>
                <a:gd name="T56" fmla="*/ 10 w 1728"/>
                <a:gd name="T57" fmla="*/ 152 h 1728"/>
                <a:gd name="T58" fmla="*/ 1 w 1728"/>
                <a:gd name="T59" fmla="*/ 194 h 1728"/>
                <a:gd name="T60" fmla="*/ 0 w 1728"/>
                <a:gd name="T61" fmla="*/ 216 h 1728"/>
                <a:gd name="T62" fmla="*/ 0 w 1728"/>
                <a:gd name="T63" fmla="*/ 1512 h 1728"/>
                <a:gd name="T64" fmla="*/ 1 w 1728"/>
                <a:gd name="T65" fmla="*/ 1534 h 1728"/>
                <a:gd name="T66" fmla="*/ 10 w 1728"/>
                <a:gd name="T67" fmla="*/ 1576 h 1728"/>
                <a:gd name="T68" fmla="*/ 26 w 1728"/>
                <a:gd name="T69" fmla="*/ 1614 h 1728"/>
                <a:gd name="T70" fmla="*/ 49 w 1728"/>
                <a:gd name="T71" fmla="*/ 1650 h 1728"/>
                <a:gd name="T72" fmla="*/ 78 w 1728"/>
                <a:gd name="T73" fmla="*/ 1679 h 1728"/>
                <a:gd name="T74" fmla="*/ 113 w 1728"/>
                <a:gd name="T75" fmla="*/ 1702 h 1728"/>
                <a:gd name="T76" fmla="*/ 152 w 1728"/>
                <a:gd name="T77" fmla="*/ 1718 h 1728"/>
                <a:gd name="T78" fmla="*/ 194 w 1728"/>
                <a:gd name="T79" fmla="*/ 1726 h 1728"/>
                <a:gd name="T80" fmla="*/ 216 w 1728"/>
                <a:gd name="T81" fmla="*/ 1728 h 1728"/>
                <a:gd name="T82" fmla="*/ 432 w 1728"/>
                <a:gd name="T83" fmla="*/ 432 h 1728"/>
                <a:gd name="T84" fmla="*/ 1296 w 1728"/>
                <a:gd name="T85" fmla="*/ 432 h 1728"/>
                <a:gd name="T86" fmla="*/ 1296 w 1728"/>
                <a:gd name="T87" fmla="*/ 1296 h 1728"/>
                <a:gd name="T88" fmla="*/ 432 w 1728"/>
                <a:gd name="T89" fmla="*/ 1296 h 1728"/>
                <a:gd name="T90" fmla="*/ 432 w 1728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8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7"/>
            <p:cNvSpPr>
              <a:spLocks noEditPoints="1"/>
            </p:cNvSpPr>
            <p:nvPr/>
          </p:nvSpPr>
          <p:spPr bwMode="auto">
            <a:xfrm>
              <a:off x="2465" y="3114"/>
              <a:ext cx="576" cy="576"/>
            </a:xfrm>
            <a:custGeom>
              <a:avLst/>
              <a:gdLst>
                <a:gd name="T0" fmla="*/ 215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5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5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5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7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7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5 w 1727"/>
                <a:gd name="T81" fmla="*/ 1728 h 1728"/>
                <a:gd name="T82" fmla="*/ 431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1 w 1727"/>
                <a:gd name="T89" fmla="*/ 1296 h 1728"/>
                <a:gd name="T90" fmla="*/ 431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8"/>
            <p:cNvSpPr>
              <a:spLocks noEditPoints="1"/>
            </p:cNvSpPr>
            <p:nvPr/>
          </p:nvSpPr>
          <p:spPr bwMode="auto">
            <a:xfrm>
              <a:off x="-414" y="3114"/>
              <a:ext cx="576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3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8 w 1727"/>
                <a:gd name="T11" fmla="*/ 1679 h 1728"/>
                <a:gd name="T12" fmla="*/ 1678 w 1727"/>
                <a:gd name="T13" fmla="*/ 1650 h 1728"/>
                <a:gd name="T14" fmla="*/ 1701 w 1727"/>
                <a:gd name="T15" fmla="*/ 1614 h 1728"/>
                <a:gd name="T16" fmla="*/ 1718 w 1727"/>
                <a:gd name="T17" fmla="*/ 1576 h 1728"/>
                <a:gd name="T18" fmla="*/ 1726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6 w 1727"/>
                <a:gd name="T25" fmla="*/ 194 h 1728"/>
                <a:gd name="T26" fmla="*/ 1718 w 1727"/>
                <a:gd name="T27" fmla="*/ 152 h 1728"/>
                <a:gd name="T28" fmla="*/ 1701 w 1727"/>
                <a:gd name="T29" fmla="*/ 114 h 1728"/>
                <a:gd name="T30" fmla="*/ 1678 w 1727"/>
                <a:gd name="T31" fmla="*/ 78 h 1728"/>
                <a:gd name="T32" fmla="*/ 1648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3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4 w 1727"/>
                <a:gd name="T45" fmla="*/ 2 h 1728"/>
                <a:gd name="T46" fmla="*/ 151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6 w 1727"/>
                <a:gd name="T55" fmla="*/ 114 h 1728"/>
                <a:gd name="T56" fmla="*/ 9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9 w 1727"/>
                <a:gd name="T67" fmla="*/ 1576 h 1728"/>
                <a:gd name="T68" fmla="*/ 26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1 w 1727"/>
                <a:gd name="T77" fmla="*/ 1718 h 1728"/>
                <a:gd name="T78" fmla="*/ 194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9"/>
            <p:cNvSpPr>
              <a:spLocks noEditPoints="1"/>
            </p:cNvSpPr>
            <p:nvPr/>
          </p:nvSpPr>
          <p:spPr bwMode="auto">
            <a:xfrm>
              <a:off x="306" y="3114"/>
              <a:ext cx="575" cy="576"/>
            </a:xfrm>
            <a:custGeom>
              <a:avLst/>
              <a:gdLst>
                <a:gd name="T0" fmla="*/ 216 w 1727"/>
                <a:gd name="T1" fmla="*/ 1728 h 1728"/>
                <a:gd name="T2" fmla="*/ 1511 w 1727"/>
                <a:gd name="T3" fmla="*/ 1728 h 1728"/>
                <a:gd name="T4" fmla="*/ 1534 w 1727"/>
                <a:gd name="T5" fmla="*/ 1726 h 1728"/>
                <a:gd name="T6" fmla="*/ 1576 w 1727"/>
                <a:gd name="T7" fmla="*/ 1718 h 1728"/>
                <a:gd name="T8" fmla="*/ 1614 w 1727"/>
                <a:gd name="T9" fmla="*/ 1702 h 1728"/>
                <a:gd name="T10" fmla="*/ 1649 w 1727"/>
                <a:gd name="T11" fmla="*/ 1679 h 1728"/>
                <a:gd name="T12" fmla="*/ 1679 w 1727"/>
                <a:gd name="T13" fmla="*/ 1650 h 1728"/>
                <a:gd name="T14" fmla="*/ 1702 w 1727"/>
                <a:gd name="T15" fmla="*/ 1614 h 1728"/>
                <a:gd name="T16" fmla="*/ 1718 w 1727"/>
                <a:gd name="T17" fmla="*/ 1576 h 1728"/>
                <a:gd name="T18" fmla="*/ 1727 w 1727"/>
                <a:gd name="T19" fmla="*/ 1534 h 1728"/>
                <a:gd name="T20" fmla="*/ 1727 w 1727"/>
                <a:gd name="T21" fmla="*/ 1512 h 1728"/>
                <a:gd name="T22" fmla="*/ 1727 w 1727"/>
                <a:gd name="T23" fmla="*/ 216 h 1728"/>
                <a:gd name="T24" fmla="*/ 1727 w 1727"/>
                <a:gd name="T25" fmla="*/ 194 h 1728"/>
                <a:gd name="T26" fmla="*/ 1718 w 1727"/>
                <a:gd name="T27" fmla="*/ 152 h 1728"/>
                <a:gd name="T28" fmla="*/ 1702 w 1727"/>
                <a:gd name="T29" fmla="*/ 114 h 1728"/>
                <a:gd name="T30" fmla="*/ 1679 w 1727"/>
                <a:gd name="T31" fmla="*/ 78 h 1728"/>
                <a:gd name="T32" fmla="*/ 1649 w 1727"/>
                <a:gd name="T33" fmla="*/ 49 h 1728"/>
                <a:gd name="T34" fmla="*/ 1614 w 1727"/>
                <a:gd name="T35" fmla="*/ 26 h 1728"/>
                <a:gd name="T36" fmla="*/ 1576 w 1727"/>
                <a:gd name="T37" fmla="*/ 10 h 1728"/>
                <a:gd name="T38" fmla="*/ 1534 w 1727"/>
                <a:gd name="T39" fmla="*/ 2 h 1728"/>
                <a:gd name="T40" fmla="*/ 1511 w 1727"/>
                <a:gd name="T41" fmla="*/ 0 h 1728"/>
                <a:gd name="T42" fmla="*/ 216 w 1727"/>
                <a:gd name="T43" fmla="*/ 0 h 1728"/>
                <a:gd name="T44" fmla="*/ 193 w 1727"/>
                <a:gd name="T45" fmla="*/ 2 h 1728"/>
                <a:gd name="T46" fmla="*/ 152 w 1727"/>
                <a:gd name="T47" fmla="*/ 10 h 1728"/>
                <a:gd name="T48" fmla="*/ 112 w 1727"/>
                <a:gd name="T49" fmla="*/ 26 h 1728"/>
                <a:gd name="T50" fmla="*/ 78 w 1727"/>
                <a:gd name="T51" fmla="*/ 49 h 1728"/>
                <a:gd name="T52" fmla="*/ 49 w 1727"/>
                <a:gd name="T53" fmla="*/ 78 h 1728"/>
                <a:gd name="T54" fmla="*/ 25 w 1727"/>
                <a:gd name="T55" fmla="*/ 114 h 1728"/>
                <a:gd name="T56" fmla="*/ 8 w 1727"/>
                <a:gd name="T57" fmla="*/ 152 h 1728"/>
                <a:gd name="T58" fmla="*/ 0 w 1727"/>
                <a:gd name="T59" fmla="*/ 194 h 1728"/>
                <a:gd name="T60" fmla="*/ 0 w 1727"/>
                <a:gd name="T61" fmla="*/ 216 h 1728"/>
                <a:gd name="T62" fmla="*/ 0 w 1727"/>
                <a:gd name="T63" fmla="*/ 1512 h 1728"/>
                <a:gd name="T64" fmla="*/ 0 w 1727"/>
                <a:gd name="T65" fmla="*/ 1534 h 1728"/>
                <a:gd name="T66" fmla="*/ 8 w 1727"/>
                <a:gd name="T67" fmla="*/ 1576 h 1728"/>
                <a:gd name="T68" fmla="*/ 25 w 1727"/>
                <a:gd name="T69" fmla="*/ 1614 h 1728"/>
                <a:gd name="T70" fmla="*/ 49 w 1727"/>
                <a:gd name="T71" fmla="*/ 1650 h 1728"/>
                <a:gd name="T72" fmla="*/ 78 w 1727"/>
                <a:gd name="T73" fmla="*/ 1679 h 1728"/>
                <a:gd name="T74" fmla="*/ 112 w 1727"/>
                <a:gd name="T75" fmla="*/ 1702 h 1728"/>
                <a:gd name="T76" fmla="*/ 152 w 1727"/>
                <a:gd name="T77" fmla="*/ 1718 h 1728"/>
                <a:gd name="T78" fmla="*/ 193 w 1727"/>
                <a:gd name="T79" fmla="*/ 1726 h 1728"/>
                <a:gd name="T80" fmla="*/ 216 w 1727"/>
                <a:gd name="T81" fmla="*/ 1728 h 1728"/>
                <a:gd name="T82" fmla="*/ 432 w 1727"/>
                <a:gd name="T83" fmla="*/ 432 h 1728"/>
                <a:gd name="T84" fmla="*/ 1295 w 1727"/>
                <a:gd name="T85" fmla="*/ 432 h 1728"/>
                <a:gd name="T86" fmla="*/ 1295 w 1727"/>
                <a:gd name="T87" fmla="*/ 1296 h 1728"/>
                <a:gd name="T88" fmla="*/ 432 w 1727"/>
                <a:gd name="T89" fmla="*/ 1296 h 1728"/>
                <a:gd name="T90" fmla="*/ 432 w 1727"/>
                <a:gd name="T91" fmla="*/ 432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8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20"/>
            <p:cNvSpPr>
              <a:spLocks noEditPoints="1"/>
            </p:cNvSpPr>
            <p:nvPr/>
          </p:nvSpPr>
          <p:spPr bwMode="auto">
            <a:xfrm>
              <a:off x="1025" y="3834"/>
              <a:ext cx="576" cy="576"/>
            </a:xfrm>
            <a:custGeom>
              <a:avLst/>
              <a:gdLst>
                <a:gd name="T0" fmla="*/ 216 w 1728"/>
                <a:gd name="T1" fmla="*/ 1727 h 1727"/>
                <a:gd name="T2" fmla="*/ 1512 w 1728"/>
                <a:gd name="T3" fmla="*/ 1727 h 1727"/>
                <a:gd name="T4" fmla="*/ 1534 w 1728"/>
                <a:gd name="T5" fmla="*/ 1726 h 1727"/>
                <a:gd name="T6" fmla="*/ 1576 w 1728"/>
                <a:gd name="T7" fmla="*/ 1718 h 1727"/>
                <a:gd name="T8" fmla="*/ 1616 w 1728"/>
                <a:gd name="T9" fmla="*/ 1701 h 1727"/>
                <a:gd name="T10" fmla="*/ 1650 w 1728"/>
                <a:gd name="T11" fmla="*/ 1678 h 1727"/>
                <a:gd name="T12" fmla="*/ 1679 w 1728"/>
                <a:gd name="T13" fmla="*/ 1648 h 1727"/>
                <a:gd name="T14" fmla="*/ 1702 w 1728"/>
                <a:gd name="T15" fmla="*/ 1614 h 1727"/>
                <a:gd name="T16" fmla="*/ 1719 w 1728"/>
                <a:gd name="T17" fmla="*/ 1576 h 1727"/>
                <a:gd name="T18" fmla="*/ 1728 w 1728"/>
                <a:gd name="T19" fmla="*/ 1533 h 1727"/>
                <a:gd name="T20" fmla="*/ 1728 w 1728"/>
                <a:gd name="T21" fmla="*/ 1511 h 1727"/>
                <a:gd name="T22" fmla="*/ 1728 w 1728"/>
                <a:gd name="T23" fmla="*/ 216 h 1727"/>
                <a:gd name="T24" fmla="*/ 1728 w 1728"/>
                <a:gd name="T25" fmla="*/ 194 h 1727"/>
                <a:gd name="T26" fmla="*/ 1719 w 1728"/>
                <a:gd name="T27" fmla="*/ 151 h 1727"/>
                <a:gd name="T28" fmla="*/ 1702 w 1728"/>
                <a:gd name="T29" fmla="*/ 112 h 1727"/>
                <a:gd name="T30" fmla="*/ 1679 w 1728"/>
                <a:gd name="T31" fmla="*/ 78 h 1727"/>
                <a:gd name="T32" fmla="*/ 1650 w 1728"/>
                <a:gd name="T33" fmla="*/ 49 h 1727"/>
                <a:gd name="T34" fmla="*/ 1616 w 1728"/>
                <a:gd name="T35" fmla="*/ 26 h 1727"/>
                <a:gd name="T36" fmla="*/ 1576 w 1728"/>
                <a:gd name="T37" fmla="*/ 9 h 1727"/>
                <a:gd name="T38" fmla="*/ 1534 w 1728"/>
                <a:gd name="T39" fmla="*/ 0 h 1727"/>
                <a:gd name="T40" fmla="*/ 1512 w 1728"/>
                <a:gd name="T41" fmla="*/ 0 h 1727"/>
                <a:gd name="T42" fmla="*/ 216 w 1728"/>
                <a:gd name="T43" fmla="*/ 0 h 1727"/>
                <a:gd name="T44" fmla="*/ 195 w 1728"/>
                <a:gd name="T45" fmla="*/ 0 h 1727"/>
                <a:gd name="T46" fmla="*/ 152 w 1728"/>
                <a:gd name="T47" fmla="*/ 9 h 1727"/>
                <a:gd name="T48" fmla="*/ 114 w 1728"/>
                <a:gd name="T49" fmla="*/ 26 h 1727"/>
                <a:gd name="T50" fmla="*/ 80 w 1728"/>
                <a:gd name="T51" fmla="*/ 49 h 1727"/>
                <a:gd name="T52" fmla="*/ 50 w 1728"/>
                <a:gd name="T53" fmla="*/ 78 h 1727"/>
                <a:gd name="T54" fmla="*/ 26 w 1728"/>
                <a:gd name="T55" fmla="*/ 112 h 1727"/>
                <a:gd name="T56" fmla="*/ 10 w 1728"/>
                <a:gd name="T57" fmla="*/ 151 h 1727"/>
                <a:gd name="T58" fmla="*/ 2 w 1728"/>
                <a:gd name="T59" fmla="*/ 194 h 1727"/>
                <a:gd name="T60" fmla="*/ 0 w 1728"/>
                <a:gd name="T61" fmla="*/ 216 h 1727"/>
                <a:gd name="T62" fmla="*/ 0 w 1728"/>
                <a:gd name="T63" fmla="*/ 1511 h 1727"/>
                <a:gd name="T64" fmla="*/ 2 w 1728"/>
                <a:gd name="T65" fmla="*/ 1533 h 1727"/>
                <a:gd name="T66" fmla="*/ 10 w 1728"/>
                <a:gd name="T67" fmla="*/ 1576 h 1727"/>
                <a:gd name="T68" fmla="*/ 26 w 1728"/>
                <a:gd name="T69" fmla="*/ 1614 h 1727"/>
                <a:gd name="T70" fmla="*/ 50 w 1728"/>
                <a:gd name="T71" fmla="*/ 1648 h 1727"/>
                <a:gd name="T72" fmla="*/ 80 w 1728"/>
                <a:gd name="T73" fmla="*/ 1678 h 1727"/>
                <a:gd name="T74" fmla="*/ 114 w 1728"/>
                <a:gd name="T75" fmla="*/ 1701 h 1727"/>
                <a:gd name="T76" fmla="*/ 152 w 1728"/>
                <a:gd name="T77" fmla="*/ 1718 h 1727"/>
                <a:gd name="T78" fmla="*/ 195 w 1728"/>
                <a:gd name="T79" fmla="*/ 1726 h 1727"/>
                <a:gd name="T80" fmla="*/ 216 w 1728"/>
                <a:gd name="T81" fmla="*/ 1727 h 1727"/>
                <a:gd name="T82" fmla="*/ 432 w 1728"/>
                <a:gd name="T83" fmla="*/ 432 h 1727"/>
                <a:gd name="T84" fmla="*/ 1296 w 1728"/>
                <a:gd name="T85" fmla="*/ 432 h 1727"/>
                <a:gd name="T86" fmla="*/ 1296 w 1728"/>
                <a:gd name="T87" fmla="*/ 1295 h 1727"/>
                <a:gd name="T88" fmla="*/ 432 w 1728"/>
                <a:gd name="T89" fmla="*/ 1295 h 1727"/>
                <a:gd name="T90" fmla="*/ 432 w 1728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8" h="1727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21"/>
            <p:cNvSpPr>
              <a:spLocks noEditPoints="1"/>
            </p:cNvSpPr>
            <p:nvPr/>
          </p:nvSpPr>
          <p:spPr bwMode="auto">
            <a:xfrm>
              <a:off x="-414" y="3834"/>
              <a:ext cx="576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3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8 w 1727"/>
                <a:gd name="T11" fmla="*/ 1678 h 1727"/>
                <a:gd name="T12" fmla="*/ 1678 w 1727"/>
                <a:gd name="T13" fmla="*/ 1648 h 1727"/>
                <a:gd name="T14" fmla="*/ 1701 w 1727"/>
                <a:gd name="T15" fmla="*/ 1614 h 1727"/>
                <a:gd name="T16" fmla="*/ 1718 w 1727"/>
                <a:gd name="T17" fmla="*/ 1576 h 1727"/>
                <a:gd name="T18" fmla="*/ 1726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6 w 1727"/>
                <a:gd name="T25" fmla="*/ 194 h 1727"/>
                <a:gd name="T26" fmla="*/ 1718 w 1727"/>
                <a:gd name="T27" fmla="*/ 151 h 1727"/>
                <a:gd name="T28" fmla="*/ 1701 w 1727"/>
                <a:gd name="T29" fmla="*/ 112 h 1727"/>
                <a:gd name="T30" fmla="*/ 1678 w 1727"/>
                <a:gd name="T31" fmla="*/ 78 h 1727"/>
                <a:gd name="T32" fmla="*/ 1648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3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4 w 1727"/>
                <a:gd name="T45" fmla="*/ 0 h 1727"/>
                <a:gd name="T46" fmla="*/ 151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6 w 1727"/>
                <a:gd name="T55" fmla="*/ 112 h 1727"/>
                <a:gd name="T56" fmla="*/ 9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9 w 1727"/>
                <a:gd name="T67" fmla="*/ 1576 h 1727"/>
                <a:gd name="T68" fmla="*/ 26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1 w 1727"/>
                <a:gd name="T77" fmla="*/ 1718 h 1727"/>
                <a:gd name="T78" fmla="*/ 194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2"/>
            <p:cNvSpPr>
              <a:spLocks noEditPoints="1"/>
            </p:cNvSpPr>
            <p:nvPr/>
          </p:nvSpPr>
          <p:spPr bwMode="auto">
            <a:xfrm>
              <a:off x="306" y="3834"/>
              <a:ext cx="575" cy="576"/>
            </a:xfrm>
            <a:custGeom>
              <a:avLst/>
              <a:gdLst>
                <a:gd name="T0" fmla="*/ 216 w 1727"/>
                <a:gd name="T1" fmla="*/ 1727 h 1727"/>
                <a:gd name="T2" fmla="*/ 1511 w 1727"/>
                <a:gd name="T3" fmla="*/ 1727 h 1727"/>
                <a:gd name="T4" fmla="*/ 1534 w 1727"/>
                <a:gd name="T5" fmla="*/ 1726 h 1727"/>
                <a:gd name="T6" fmla="*/ 1576 w 1727"/>
                <a:gd name="T7" fmla="*/ 1718 h 1727"/>
                <a:gd name="T8" fmla="*/ 1614 w 1727"/>
                <a:gd name="T9" fmla="*/ 1701 h 1727"/>
                <a:gd name="T10" fmla="*/ 1649 w 1727"/>
                <a:gd name="T11" fmla="*/ 1678 h 1727"/>
                <a:gd name="T12" fmla="*/ 1679 w 1727"/>
                <a:gd name="T13" fmla="*/ 1648 h 1727"/>
                <a:gd name="T14" fmla="*/ 1702 w 1727"/>
                <a:gd name="T15" fmla="*/ 1614 h 1727"/>
                <a:gd name="T16" fmla="*/ 1718 w 1727"/>
                <a:gd name="T17" fmla="*/ 1576 h 1727"/>
                <a:gd name="T18" fmla="*/ 1727 w 1727"/>
                <a:gd name="T19" fmla="*/ 1533 h 1727"/>
                <a:gd name="T20" fmla="*/ 1727 w 1727"/>
                <a:gd name="T21" fmla="*/ 1511 h 1727"/>
                <a:gd name="T22" fmla="*/ 1727 w 1727"/>
                <a:gd name="T23" fmla="*/ 216 h 1727"/>
                <a:gd name="T24" fmla="*/ 1727 w 1727"/>
                <a:gd name="T25" fmla="*/ 194 h 1727"/>
                <a:gd name="T26" fmla="*/ 1718 w 1727"/>
                <a:gd name="T27" fmla="*/ 151 h 1727"/>
                <a:gd name="T28" fmla="*/ 1702 w 1727"/>
                <a:gd name="T29" fmla="*/ 112 h 1727"/>
                <a:gd name="T30" fmla="*/ 1679 w 1727"/>
                <a:gd name="T31" fmla="*/ 78 h 1727"/>
                <a:gd name="T32" fmla="*/ 1649 w 1727"/>
                <a:gd name="T33" fmla="*/ 49 h 1727"/>
                <a:gd name="T34" fmla="*/ 1614 w 1727"/>
                <a:gd name="T35" fmla="*/ 26 h 1727"/>
                <a:gd name="T36" fmla="*/ 1576 w 1727"/>
                <a:gd name="T37" fmla="*/ 9 h 1727"/>
                <a:gd name="T38" fmla="*/ 1534 w 1727"/>
                <a:gd name="T39" fmla="*/ 0 h 1727"/>
                <a:gd name="T40" fmla="*/ 1511 w 1727"/>
                <a:gd name="T41" fmla="*/ 0 h 1727"/>
                <a:gd name="T42" fmla="*/ 216 w 1727"/>
                <a:gd name="T43" fmla="*/ 0 h 1727"/>
                <a:gd name="T44" fmla="*/ 193 w 1727"/>
                <a:gd name="T45" fmla="*/ 0 h 1727"/>
                <a:gd name="T46" fmla="*/ 152 w 1727"/>
                <a:gd name="T47" fmla="*/ 9 h 1727"/>
                <a:gd name="T48" fmla="*/ 112 w 1727"/>
                <a:gd name="T49" fmla="*/ 26 h 1727"/>
                <a:gd name="T50" fmla="*/ 78 w 1727"/>
                <a:gd name="T51" fmla="*/ 49 h 1727"/>
                <a:gd name="T52" fmla="*/ 49 w 1727"/>
                <a:gd name="T53" fmla="*/ 78 h 1727"/>
                <a:gd name="T54" fmla="*/ 25 w 1727"/>
                <a:gd name="T55" fmla="*/ 112 h 1727"/>
                <a:gd name="T56" fmla="*/ 8 w 1727"/>
                <a:gd name="T57" fmla="*/ 151 h 1727"/>
                <a:gd name="T58" fmla="*/ 0 w 1727"/>
                <a:gd name="T59" fmla="*/ 194 h 1727"/>
                <a:gd name="T60" fmla="*/ 0 w 1727"/>
                <a:gd name="T61" fmla="*/ 216 h 1727"/>
                <a:gd name="T62" fmla="*/ 0 w 1727"/>
                <a:gd name="T63" fmla="*/ 1511 h 1727"/>
                <a:gd name="T64" fmla="*/ 0 w 1727"/>
                <a:gd name="T65" fmla="*/ 1533 h 1727"/>
                <a:gd name="T66" fmla="*/ 8 w 1727"/>
                <a:gd name="T67" fmla="*/ 1576 h 1727"/>
                <a:gd name="T68" fmla="*/ 25 w 1727"/>
                <a:gd name="T69" fmla="*/ 1614 h 1727"/>
                <a:gd name="T70" fmla="*/ 49 w 1727"/>
                <a:gd name="T71" fmla="*/ 1648 h 1727"/>
                <a:gd name="T72" fmla="*/ 78 w 1727"/>
                <a:gd name="T73" fmla="*/ 1678 h 1727"/>
                <a:gd name="T74" fmla="*/ 112 w 1727"/>
                <a:gd name="T75" fmla="*/ 1701 h 1727"/>
                <a:gd name="T76" fmla="*/ 152 w 1727"/>
                <a:gd name="T77" fmla="*/ 1718 h 1727"/>
                <a:gd name="T78" fmla="*/ 193 w 1727"/>
                <a:gd name="T79" fmla="*/ 1726 h 1727"/>
                <a:gd name="T80" fmla="*/ 216 w 1727"/>
                <a:gd name="T81" fmla="*/ 1727 h 1727"/>
                <a:gd name="T82" fmla="*/ 432 w 1727"/>
                <a:gd name="T83" fmla="*/ 432 h 1727"/>
                <a:gd name="T84" fmla="*/ 1295 w 1727"/>
                <a:gd name="T85" fmla="*/ 432 h 1727"/>
                <a:gd name="T86" fmla="*/ 1295 w 1727"/>
                <a:gd name="T87" fmla="*/ 1295 h 1727"/>
                <a:gd name="T88" fmla="*/ 432 w 1727"/>
                <a:gd name="T89" fmla="*/ 1295 h 1727"/>
                <a:gd name="T90" fmla="*/ 432 w 1727"/>
                <a:gd name="T91" fmla="*/ 432 h 1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27" h="1727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Group 42"/>
          <p:cNvGrpSpPr>
            <a:grpSpLocks noChangeAspect="1"/>
          </p:cNvGrpSpPr>
          <p:nvPr/>
        </p:nvGrpSpPr>
        <p:grpSpPr bwMode="auto">
          <a:xfrm>
            <a:off x="8270736" y="3604135"/>
            <a:ext cx="327684" cy="378212"/>
            <a:chOff x="1967" y="0"/>
            <a:chExt cx="3742" cy="431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8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Group 60"/>
          <p:cNvGrpSpPr>
            <a:grpSpLocks noChangeAspect="1"/>
          </p:cNvGrpSpPr>
          <p:nvPr/>
        </p:nvGrpSpPr>
        <p:grpSpPr bwMode="auto">
          <a:xfrm>
            <a:off x="3304514" y="3662720"/>
            <a:ext cx="364828" cy="364743"/>
            <a:chOff x="1680" y="2"/>
            <a:chExt cx="4319" cy="431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4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6" name="Group 75"/>
          <p:cNvGrpSpPr>
            <a:grpSpLocks noChangeAspect="1"/>
          </p:cNvGrpSpPr>
          <p:nvPr/>
        </p:nvGrpSpPr>
        <p:grpSpPr bwMode="auto">
          <a:xfrm>
            <a:off x="4123053" y="5226133"/>
            <a:ext cx="286737" cy="374031"/>
            <a:chOff x="-34" y="2514"/>
            <a:chExt cx="3311" cy="4319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7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478306" y="1012914"/>
            <a:ext cx="3857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757797" y="3472653"/>
            <a:ext cx="280283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861458" y="5239883"/>
            <a:ext cx="31025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93914" y="3252271"/>
            <a:ext cx="280485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0524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타원 105"/>
          <p:cNvSpPr/>
          <p:nvPr/>
        </p:nvSpPr>
        <p:spPr>
          <a:xfrm>
            <a:off x="5367735" y="1967755"/>
            <a:ext cx="1049285" cy="1049285"/>
          </a:xfrm>
          <a:prstGeom prst="ellipse">
            <a:avLst/>
          </a:prstGeom>
          <a:solidFill>
            <a:schemeClr val="bg1">
              <a:alpha val="52000"/>
            </a:schemeClr>
          </a:solidFill>
          <a:ln w="28575">
            <a:solidFill>
              <a:srgbClr val="E0567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srgbClr val="E05670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차트 102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/>
          </p:nvPr>
        </p:nvGraphicFramePr>
        <p:xfrm>
          <a:off x="1951996" y="2192534"/>
          <a:ext cx="8569569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4" name="모서리가 둥근 사각형 설명선 103"/>
          <p:cNvSpPr/>
          <p:nvPr/>
        </p:nvSpPr>
        <p:spPr>
          <a:xfrm>
            <a:off x="6887001" y="1948552"/>
            <a:ext cx="1282568" cy="360000"/>
          </a:xfrm>
          <a:prstGeom prst="wedgeRoundRectCallout">
            <a:avLst>
              <a:gd name="adj1" fmla="val -75245"/>
              <a:gd name="adj2" fmla="val 72341"/>
              <a:gd name="adj3" fmla="val 16667"/>
            </a:avLst>
          </a:prstGeom>
          <a:solidFill>
            <a:srgbClr val="E056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</a:rPr>
              <a:t>CONTENTS </a:t>
            </a:r>
            <a:r>
              <a:rPr lang="en-US" altLang="ko-KR" sz="1000" b="1" dirty="0">
                <a:solidFill>
                  <a:prstClr val="white"/>
                </a:solidFill>
              </a:rPr>
              <a:t>50% 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2112260" y="1749459"/>
            <a:ext cx="309521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srgbClr val="3A3A3A"/>
                </a:solidFill>
              </a:rPr>
              <a:t>      88%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107" name="Group 42"/>
          <p:cNvGrpSpPr>
            <a:grpSpLocks noChangeAspect="1"/>
          </p:cNvGrpSpPr>
          <p:nvPr/>
        </p:nvGrpSpPr>
        <p:grpSpPr bwMode="auto">
          <a:xfrm>
            <a:off x="2204201" y="1702439"/>
            <a:ext cx="699845" cy="807759"/>
            <a:chOff x="1967" y="0"/>
            <a:chExt cx="3742" cy="4319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08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3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5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6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734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589055" y="427040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872528" y="0"/>
            <a:ext cx="4519970" cy="854080"/>
          </a:xfrm>
          <a:prstGeom prst="rect">
            <a:avLst/>
          </a:prstGeom>
          <a:solidFill>
            <a:srgbClr val="EAEEFA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400" b="1" i="1" dirty="0">
                <a:solidFill>
                  <a:srgbClr val="E05670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589055" y="6637347"/>
            <a:ext cx="10800000" cy="0"/>
          </a:xfrm>
          <a:prstGeom prst="line">
            <a:avLst/>
          </a:prstGeom>
          <a:ln>
            <a:solidFill>
              <a:srgbClr val="D026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차트 25"/>
          <p:cNvGraphicFramePr/>
          <p:nvPr>
            <p:extLst/>
          </p:nvPr>
        </p:nvGraphicFramePr>
        <p:xfrm>
          <a:off x="1550298" y="1590321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직사각형 3"/>
          <p:cNvSpPr/>
          <p:nvPr/>
        </p:nvSpPr>
        <p:spPr>
          <a:xfrm>
            <a:off x="2981943" y="2529309"/>
            <a:ext cx="1230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204A5D"/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rgbClr val="204A5D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65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277592" y="1491850"/>
            <a:ext cx="1308395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rgbClr val="E05670"/>
                </a:solidFill>
                <a:cs typeface="Aharoni" panose="02010803020104030203" pitchFamily="2" charset="-79"/>
              </a:rPr>
              <a:t>●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B 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28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42646" y="3783903"/>
            <a:ext cx="1304606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cs typeface="Aharoni" panose="02010803020104030203" pitchFamily="2" charset="-79"/>
              </a:rPr>
              <a:t>●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D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2304" y="2941738"/>
            <a:ext cx="1322191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●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C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32" name="차트 31"/>
          <p:cNvGraphicFramePr/>
          <p:nvPr>
            <p:extLst/>
          </p:nvPr>
        </p:nvGraphicFramePr>
        <p:xfrm>
          <a:off x="6977556" y="1505268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직사각형 32"/>
          <p:cNvSpPr/>
          <p:nvPr/>
        </p:nvSpPr>
        <p:spPr>
          <a:xfrm>
            <a:off x="8409201" y="2444256"/>
            <a:ext cx="12309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rgbClr val="204A5D"/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srgbClr val="204A5D"/>
              </a:solidFill>
              <a:cs typeface="Aharoni" panose="02010803020104030203" pitchFamily="2" charset="-79"/>
            </a:endParaRPr>
          </a:p>
          <a:p>
            <a:pPr algn="ctr"/>
            <a:r>
              <a:rPr lang="en-US" altLang="ko-KR" sz="3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65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704850" y="1406797"/>
            <a:ext cx="1308395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rgbClr val="E05670"/>
                </a:solidFill>
                <a:cs typeface="Aharoni" panose="02010803020104030203" pitchFamily="2" charset="-79"/>
              </a:rPr>
              <a:t>●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B 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28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9904" y="3698850"/>
            <a:ext cx="1304606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  <a:cs typeface="Aharoni" panose="02010803020104030203" pitchFamily="2" charset="-79"/>
              </a:rPr>
              <a:t>●</a:t>
            </a: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D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289562" y="2856685"/>
            <a:ext cx="1322191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75000"/>
                  </a:prstClr>
                </a:solidFill>
                <a:cs typeface="Aharoni" panose="02010803020104030203" pitchFamily="2" charset="-79"/>
              </a:rPr>
              <a:t>●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 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C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r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862304" y="5079910"/>
          <a:ext cx="10128738" cy="106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748"/>
                <a:gridCol w="1543271"/>
                <a:gridCol w="1852246"/>
                <a:gridCol w="4707473"/>
              </a:tblGrid>
              <a:tr h="267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CONTENTS</a:t>
                      </a: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8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00B0F0"/>
                          </a:solidFill>
                        </a:rPr>
                        <a:t>○</a:t>
                      </a:r>
                      <a:endParaRPr lang="ko-KR" altLang="en-US" sz="1400" b="1" dirty="0">
                        <a:solidFill>
                          <a:srgbClr val="00B0F0"/>
                        </a:solidFill>
                      </a:endParaRP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F45934"/>
                          </a:solidFill>
                        </a:rPr>
                        <a:t>X</a:t>
                      </a:r>
                      <a:endParaRPr lang="ko-KR" altLang="en-US" sz="1400" b="1" dirty="0">
                        <a:solidFill>
                          <a:srgbClr val="F45934"/>
                        </a:solidFill>
                      </a:endParaRP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libri Light" panose="020F0302020204030204" pitchFamily="34" charset="0"/>
                        </a:rPr>
                        <a:t>PowerPoint is a computer program created by Microsoft Office</a:t>
                      </a: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4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libri Light" panose="020F0302020204030204" pitchFamily="34" charset="0"/>
                        </a:rPr>
                        <a:t>PowerPoint</a:t>
                      </a:r>
                      <a:endParaRPr lang="ko-KR" altLang="en-US" sz="1200" dirty="0"/>
                    </a:p>
                  </a:txBody>
                  <a:tcPr marL="115455" marR="115455" marT="57727" marB="57727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>
                          <a:solidFill>
                            <a:srgbClr val="FFC000"/>
                          </a:solidFill>
                        </a:rPr>
                        <a:t>△</a:t>
                      </a:r>
                      <a:endParaRPr lang="ko-KR" altLang="en-US" sz="1400" b="1" dirty="0">
                        <a:solidFill>
                          <a:srgbClr val="FFC000"/>
                        </a:solidFill>
                      </a:endParaRP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smtClean="0">
                          <a:solidFill>
                            <a:srgbClr val="00B0F0"/>
                          </a:solidFill>
                        </a:rPr>
                        <a:t>○</a:t>
                      </a: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latin typeface="Calibri Light" panose="020F0302020204030204" pitchFamily="34" charset="0"/>
                        </a:rPr>
                        <a:t>PowerPoint is a computer program created by Microsoft Office</a:t>
                      </a:r>
                    </a:p>
                  </a:txBody>
                  <a:tcPr marL="115455" marR="115455" marT="57727" marB="57727" anchor="ctr">
                    <a:lnL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7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와이드스크린</PresentationFormat>
  <Paragraphs>141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Aharoni</vt:lpstr>
      <vt:lpstr>맑은 고딕</vt:lpstr>
      <vt:lpstr>Arial</vt:lpstr>
      <vt:lpstr>Calibri Light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2019-12-05T04:16:40Z</dcterms:created>
  <dcterms:modified xsi:type="dcterms:W3CDTF">2024-08-05T06:40:03Z</dcterms:modified>
</cp:coreProperties>
</file>