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2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957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19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12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939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34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63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52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800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3682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822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66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029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0280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456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8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487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2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394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099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89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49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71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1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33238" y="1881591"/>
            <a:ext cx="2877339" cy="2877339"/>
          </a:xfrm>
          <a:prstGeom prst="ellipse">
            <a:avLst/>
          </a:prstGeom>
          <a:solidFill>
            <a:srgbClr val="94DE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148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222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247</a:t>
            </a:r>
          </a:p>
        </p:txBody>
      </p:sp>
      <p:sp>
        <p:nvSpPr>
          <p:cNvPr id="5" name="타원 4"/>
          <p:cNvSpPr/>
          <p:nvPr/>
        </p:nvSpPr>
        <p:spPr>
          <a:xfrm>
            <a:off x="6169710" y="1881590"/>
            <a:ext cx="2877339" cy="2877339"/>
          </a:xfrm>
          <a:prstGeom prst="ellipse">
            <a:avLst/>
          </a:prstGeom>
          <a:solidFill>
            <a:srgbClr val="5342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83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66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52</a:t>
            </a:r>
          </a:p>
        </p:txBody>
      </p:sp>
    </p:spTree>
    <p:extLst>
      <p:ext uri="{BB962C8B-B14F-4D97-AF65-F5344CB8AC3E}">
        <p14:creationId xmlns:p14="http://schemas.microsoft.com/office/powerpoint/2010/main" val="213809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472742" y="2832100"/>
            <a:ext cx="5872762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000" dirty="0">
                <a:solidFill>
                  <a:srgbClr val="00B0F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605910" y="3110812"/>
            <a:ext cx="330964" cy="219010"/>
            <a:chOff x="5454416" y="318732"/>
            <a:chExt cx="1495116" cy="989368"/>
          </a:xfrm>
        </p:grpSpPr>
        <p:grpSp>
          <p:nvGrpSpPr>
            <p:cNvPr id="157" name="Group 120"/>
            <p:cNvGrpSpPr>
              <a:grpSpLocks noChangeAspect="1"/>
            </p:cNvGrpSpPr>
            <p:nvPr/>
          </p:nvGrpSpPr>
          <p:grpSpPr bwMode="auto">
            <a:xfrm>
              <a:off x="5454416" y="517980"/>
              <a:ext cx="942438" cy="790120"/>
              <a:chOff x="1792" y="443"/>
              <a:chExt cx="4096" cy="3434"/>
            </a:xfrm>
          </p:grpSpPr>
          <p:sp>
            <p:nvSpPr>
              <p:cNvPr id="159" name="Freeform 121"/>
              <p:cNvSpPr>
                <a:spLocks/>
              </p:cNvSpPr>
              <p:nvPr/>
            </p:nvSpPr>
            <p:spPr bwMode="auto">
              <a:xfrm>
                <a:off x="1924" y="707"/>
                <a:ext cx="3832" cy="3170"/>
              </a:xfrm>
              <a:custGeom>
                <a:avLst/>
                <a:gdLst>
                  <a:gd name="T0" fmla="*/ 2 w 11497"/>
                  <a:gd name="T1" fmla="*/ 436 h 9510"/>
                  <a:gd name="T2" fmla="*/ 91 w 11497"/>
                  <a:gd name="T3" fmla="*/ 648 h 9510"/>
                  <a:gd name="T4" fmla="*/ 278 w 11497"/>
                  <a:gd name="T5" fmla="*/ 775 h 9510"/>
                  <a:gd name="T6" fmla="*/ 794 w 11497"/>
                  <a:gd name="T7" fmla="*/ 792 h 9510"/>
                  <a:gd name="T8" fmla="*/ 1190 w 11497"/>
                  <a:gd name="T9" fmla="*/ 6857 h 9510"/>
                  <a:gd name="T10" fmla="*/ 1327 w 11497"/>
                  <a:gd name="T11" fmla="*/ 7044 h 9510"/>
                  <a:gd name="T12" fmla="*/ 1545 w 11497"/>
                  <a:gd name="T13" fmla="*/ 7131 h 9510"/>
                  <a:gd name="T14" fmla="*/ 1707 w 11497"/>
                  <a:gd name="T15" fmla="*/ 7116 h 9510"/>
                  <a:gd name="T16" fmla="*/ 1903 w 11497"/>
                  <a:gd name="T17" fmla="*/ 6991 h 9510"/>
                  <a:gd name="T18" fmla="*/ 2003 w 11497"/>
                  <a:gd name="T19" fmla="*/ 6778 h 9510"/>
                  <a:gd name="T20" fmla="*/ 2338 w 11497"/>
                  <a:gd name="T21" fmla="*/ 1486 h 9510"/>
                  <a:gd name="T22" fmla="*/ 2421 w 11497"/>
                  <a:gd name="T23" fmla="*/ 1307 h 9510"/>
                  <a:gd name="T24" fmla="*/ 2585 w 11497"/>
                  <a:gd name="T25" fmla="*/ 1202 h 9510"/>
                  <a:gd name="T26" fmla="*/ 2721 w 11497"/>
                  <a:gd name="T27" fmla="*/ 1189 h 9510"/>
                  <a:gd name="T28" fmla="*/ 2901 w 11497"/>
                  <a:gd name="T29" fmla="*/ 1260 h 9510"/>
                  <a:gd name="T30" fmla="*/ 3016 w 11497"/>
                  <a:gd name="T31" fmla="*/ 1413 h 9510"/>
                  <a:gd name="T32" fmla="*/ 3343 w 11497"/>
                  <a:gd name="T33" fmla="*/ 4855 h 9510"/>
                  <a:gd name="T34" fmla="*/ 3390 w 11497"/>
                  <a:gd name="T35" fmla="*/ 4999 h 9510"/>
                  <a:gd name="T36" fmla="*/ 3520 w 11497"/>
                  <a:gd name="T37" fmla="*/ 5117 h 9510"/>
                  <a:gd name="T38" fmla="*/ 3667 w 11497"/>
                  <a:gd name="T39" fmla="*/ 5151 h 9510"/>
                  <a:gd name="T40" fmla="*/ 3815 w 11497"/>
                  <a:gd name="T41" fmla="*/ 5117 h 9510"/>
                  <a:gd name="T42" fmla="*/ 3945 w 11497"/>
                  <a:gd name="T43" fmla="*/ 4999 h 9510"/>
                  <a:gd name="T44" fmla="*/ 3992 w 11497"/>
                  <a:gd name="T45" fmla="*/ 4855 h 9510"/>
                  <a:gd name="T46" fmla="*/ 4280 w 11497"/>
                  <a:gd name="T47" fmla="*/ 1899 h 9510"/>
                  <a:gd name="T48" fmla="*/ 4442 w 11497"/>
                  <a:gd name="T49" fmla="*/ 1686 h 9510"/>
                  <a:gd name="T50" fmla="*/ 4695 w 11497"/>
                  <a:gd name="T51" fmla="*/ 1587 h 9510"/>
                  <a:gd name="T52" fmla="*/ 4885 w 11497"/>
                  <a:gd name="T53" fmla="*/ 1604 h 9510"/>
                  <a:gd name="T54" fmla="*/ 5116 w 11497"/>
                  <a:gd name="T55" fmla="*/ 1751 h 9510"/>
                  <a:gd name="T56" fmla="*/ 5235 w 11497"/>
                  <a:gd name="T57" fmla="*/ 2000 h 9510"/>
                  <a:gd name="T58" fmla="*/ 5726 w 11497"/>
                  <a:gd name="T59" fmla="*/ 9156 h 9510"/>
                  <a:gd name="T60" fmla="*/ 5829 w 11497"/>
                  <a:gd name="T61" fmla="*/ 9369 h 9510"/>
                  <a:gd name="T62" fmla="*/ 6025 w 11497"/>
                  <a:gd name="T63" fmla="*/ 9493 h 9510"/>
                  <a:gd name="T64" fmla="*/ 6187 w 11497"/>
                  <a:gd name="T65" fmla="*/ 9509 h 9510"/>
                  <a:gd name="T66" fmla="*/ 6406 w 11497"/>
                  <a:gd name="T67" fmla="*/ 9423 h 9510"/>
                  <a:gd name="T68" fmla="*/ 6544 w 11497"/>
                  <a:gd name="T69" fmla="*/ 9234 h 9510"/>
                  <a:gd name="T70" fmla="*/ 7064 w 11497"/>
                  <a:gd name="T71" fmla="*/ 1849 h 9510"/>
                  <a:gd name="T72" fmla="*/ 7105 w 11497"/>
                  <a:gd name="T73" fmla="*/ 1721 h 9510"/>
                  <a:gd name="T74" fmla="*/ 7217 w 11497"/>
                  <a:gd name="T75" fmla="*/ 1616 h 9510"/>
                  <a:gd name="T76" fmla="*/ 7347 w 11497"/>
                  <a:gd name="T77" fmla="*/ 1585 h 9510"/>
                  <a:gd name="T78" fmla="*/ 7475 w 11497"/>
                  <a:gd name="T79" fmla="*/ 1614 h 9510"/>
                  <a:gd name="T80" fmla="*/ 7587 w 11497"/>
                  <a:gd name="T81" fmla="*/ 1718 h 9510"/>
                  <a:gd name="T82" fmla="*/ 7629 w 11497"/>
                  <a:gd name="T83" fmla="*/ 1842 h 9510"/>
                  <a:gd name="T84" fmla="*/ 7923 w 11497"/>
                  <a:gd name="T85" fmla="*/ 4945 h 9510"/>
                  <a:gd name="T86" fmla="*/ 8029 w 11497"/>
                  <a:gd name="T87" fmla="*/ 5085 h 9510"/>
                  <a:gd name="T88" fmla="*/ 8195 w 11497"/>
                  <a:gd name="T89" fmla="*/ 5150 h 9510"/>
                  <a:gd name="T90" fmla="*/ 8319 w 11497"/>
                  <a:gd name="T91" fmla="*/ 5138 h 9510"/>
                  <a:gd name="T92" fmla="*/ 8467 w 11497"/>
                  <a:gd name="T93" fmla="*/ 5046 h 9510"/>
                  <a:gd name="T94" fmla="*/ 8548 w 11497"/>
                  <a:gd name="T95" fmla="*/ 4886 h 9510"/>
                  <a:gd name="T96" fmla="*/ 8839 w 11497"/>
                  <a:gd name="T97" fmla="*/ 1709 h 9510"/>
                  <a:gd name="T98" fmla="*/ 8973 w 11497"/>
                  <a:gd name="T99" fmla="*/ 1587 h 9510"/>
                  <a:gd name="T100" fmla="*/ 9099 w 11497"/>
                  <a:gd name="T101" fmla="*/ 1611 h 9510"/>
                  <a:gd name="T102" fmla="*/ 9179 w 11497"/>
                  <a:gd name="T103" fmla="*/ 1747 h 9510"/>
                  <a:gd name="T104" fmla="*/ 9514 w 11497"/>
                  <a:gd name="T105" fmla="*/ 6857 h 9510"/>
                  <a:gd name="T106" fmla="*/ 9652 w 11497"/>
                  <a:gd name="T107" fmla="*/ 7044 h 9510"/>
                  <a:gd name="T108" fmla="*/ 9870 w 11497"/>
                  <a:gd name="T109" fmla="*/ 7131 h 9510"/>
                  <a:gd name="T110" fmla="*/ 10033 w 11497"/>
                  <a:gd name="T111" fmla="*/ 7116 h 9510"/>
                  <a:gd name="T112" fmla="*/ 10229 w 11497"/>
                  <a:gd name="T113" fmla="*/ 6991 h 9510"/>
                  <a:gd name="T114" fmla="*/ 10329 w 11497"/>
                  <a:gd name="T115" fmla="*/ 6778 h 9510"/>
                  <a:gd name="T116" fmla="*/ 11101 w 11497"/>
                  <a:gd name="T117" fmla="*/ 792 h 9510"/>
                  <a:gd name="T118" fmla="*/ 11290 w 11497"/>
                  <a:gd name="T119" fmla="*/ 745 h 9510"/>
                  <a:gd name="T120" fmla="*/ 11450 w 11497"/>
                  <a:gd name="T121" fmla="*/ 585 h 9510"/>
                  <a:gd name="T122" fmla="*/ 11497 w 11497"/>
                  <a:gd name="T123" fmla="*/ 396 h 9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497" h="9510">
                    <a:moveTo>
                      <a:pt x="0" y="0"/>
                    </a:moveTo>
                    <a:lnTo>
                      <a:pt x="0" y="396"/>
                    </a:lnTo>
                    <a:lnTo>
                      <a:pt x="2" y="436"/>
                    </a:lnTo>
                    <a:lnTo>
                      <a:pt x="17" y="514"/>
                    </a:lnTo>
                    <a:lnTo>
                      <a:pt x="48" y="585"/>
                    </a:lnTo>
                    <a:lnTo>
                      <a:pt x="91" y="648"/>
                    </a:lnTo>
                    <a:lnTo>
                      <a:pt x="144" y="703"/>
                    </a:lnTo>
                    <a:lnTo>
                      <a:pt x="207" y="745"/>
                    </a:lnTo>
                    <a:lnTo>
                      <a:pt x="278" y="775"/>
                    </a:lnTo>
                    <a:lnTo>
                      <a:pt x="356" y="791"/>
                    </a:lnTo>
                    <a:lnTo>
                      <a:pt x="398" y="792"/>
                    </a:lnTo>
                    <a:lnTo>
                      <a:pt x="794" y="792"/>
                    </a:lnTo>
                    <a:lnTo>
                      <a:pt x="1165" y="6738"/>
                    </a:lnTo>
                    <a:lnTo>
                      <a:pt x="1170" y="6778"/>
                    </a:lnTo>
                    <a:lnTo>
                      <a:pt x="1190" y="6857"/>
                    </a:lnTo>
                    <a:lnTo>
                      <a:pt x="1223" y="6928"/>
                    </a:lnTo>
                    <a:lnTo>
                      <a:pt x="1270" y="6991"/>
                    </a:lnTo>
                    <a:lnTo>
                      <a:pt x="1327" y="7044"/>
                    </a:lnTo>
                    <a:lnTo>
                      <a:pt x="1393" y="7086"/>
                    </a:lnTo>
                    <a:lnTo>
                      <a:pt x="1466" y="7116"/>
                    </a:lnTo>
                    <a:lnTo>
                      <a:pt x="1545" y="7131"/>
                    </a:lnTo>
                    <a:lnTo>
                      <a:pt x="1586" y="7132"/>
                    </a:lnTo>
                    <a:lnTo>
                      <a:pt x="1628" y="7131"/>
                    </a:lnTo>
                    <a:lnTo>
                      <a:pt x="1707" y="7116"/>
                    </a:lnTo>
                    <a:lnTo>
                      <a:pt x="1780" y="7086"/>
                    </a:lnTo>
                    <a:lnTo>
                      <a:pt x="1846" y="7044"/>
                    </a:lnTo>
                    <a:lnTo>
                      <a:pt x="1903" y="6991"/>
                    </a:lnTo>
                    <a:lnTo>
                      <a:pt x="1949" y="6928"/>
                    </a:lnTo>
                    <a:lnTo>
                      <a:pt x="1983" y="6857"/>
                    </a:lnTo>
                    <a:lnTo>
                      <a:pt x="2003" y="6778"/>
                    </a:lnTo>
                    <a:lnTo>
                      <a:pt x="2008" y="6738"/>
                    </a:lnTo>
                    <a:lnTo>
                      <a:pt x="2333" y="1520"/>
                    </a:lnTo>
                    <a:lnTo>
                      <a:pt x="2338" y="1486"/>
                    </a:lnTo>
                    <a:lnTo>
                      <a:pt x="2353" y="1420"/>
                    </a:lnTo>
                    <a:lnTo>
                      <a:pt x="2382" y="1361"/>
                    </a:lnTo>
                    <a:lnTo>
                      <a:pt x="2421" y="1307"/>
                    </a:lnTo>
                    <a:lnTo>
                      <a:pt x="2469" y="1263"/>
                    </a:lnTo>
                    <a:lnTo>
                      <a:pt x="2525" y="1227"/>
                    </a:lnTo>
                    <a:lnTo>
                      <a:pt x="2585" y="1202"/>
                    </a:lnTo>
                    <a:lnTo>
                      <a:pt x="2652" y="1189"/>
                    </a:lnTo>
                    <a:lnTo>
                      <a:pt x="2686" y="1188"/>
                    </a:lnTo>
                    <a:lnTo>
                      <a:pt x="2721" y="1189"/>
                    </a:lnTo>
                    <a:lnTo>
                      <a:pt x="2785" y="1202"/>
                    </a:lnTo>
                    <a:lnTo>
                      <a:pt x="2846" y="1225"/>
                    </a:lnTo>
                    <a:lnTo>
                      <a:pt x="2901" y="1260"/>
                    </a:lnTo>
                    <a:lnTo>
                      <a:pt x="2948" y="1303"/>
                    </a:lnTo>
                    <a:lnTo>
                      <a:pt x="2987" y="1355"/>
                    </a:lnTo>
                    <a:lnTo>
                      <a:pt x="3016" y="1413"/>
                    </a:lnTo>
                    <a:lnTo>
                      <a:pt x="3035" y="1476"/>
                    </a:lnTo>
                    <a:lnTo>
                      <a:pt x="3039" y="1510"/>
                    </a:lnTo>
                    <a:lnTo>
                      <a:pt x="3343" y="4855"/>
                    </a:lnTo>
                    <a:lnTo>
                      <a:pt x="3347" y="4886"/>
                    </a:lnTo>
                    <a:lnTo>
                      <a:pt x="3364" y="4945"/>
                    </a:lnTo>
                    <a:lnTo>
                      <a:pt x="3390" y="4999"/>
                    </a:lnTo>
                    <a:lnTo>
                      <a:pt x="3426" y="5046"/>
                    </a:lnTo>
                    <a:lnTo>
                      <a:pt x="3471" y="5085"/>
                    </a:lnTo>
                    <a:lnTo>
                      <a:pt x="3520" y="5117"/>
                    </a:lnTo>
                    <a:lnTo>
                      <a:pt x="3576" y="5138"/>
                    </a:lnTo>
                    <a:lnTo>
                      <a:pt x="3637" y="5150"/>
                    </a:lnTo>
                    <a:lnTo>
                      <a:pt x="3667" y="5151"/>
                    </a:lnTo>
                    <a:lnTo>
                      <a:pt x="3699" y="5150"/>
                    </a:lnTo>
                    <a:lnTo>
                      <a:pt x="3759" y="5138"/>
                    </a:lnTo>
                    <a:lnTo>
                      <a:pt x="3815" y="5117"/>
                    </a:lnTo>
                    <a:lnTo>
                      <a:pt x="3864" y="5085"/>
                    </a:lnTo>
                    <a:lnTo>
                      <a:pt x="3909" y="5046"/>
                    </a:lnTo>
                    <a:lnTo>
                      <a:pt x="3945" y="4999"/>
                    </a:lnTo>
                    <a:lnTo>
                      <a:pt x="3971" y="4945"/>
                    </a:lnTo>
                    <a:lnTo>
                      <a:pt x="3988" y="4886"/>
                    </a:lnTo>
                    <a:lnTo>
                      <a:pt x="3992" y="4855"/>
                    </a:lnTo>
                    <a:lnTo>
                      <a:pt x="4249" y="2037"/>
                    </a:lnTo>
                    <a:lnTo>
                      <a:pt x="4254" y="1990"/>
                    </a:lnTo>
                    <a:lnTo>
                      <a:pt x="4280" y="1899"/>
                    </a:lnTo>
                    <a:lnTo>
                      <a:pt x="4321" y="1818"/>
                    </a:lnTo>
                    <a:lnTo>
                      <a:pt x="4375" y="1747"/>
                    </a:lnTo>
                    <a:lnTo>
                      <a:pt x="4442" y="1686"/>
                    </a:lnTo>
                    <a:lnTo>
                      <a:pt x="4519" y="1637"/>
                    </a:lnTo>
                    <a:lnTo>
                      <a:pt x="4604" y="1604"/>
                    </a:lnTo>
                    <a:lnTo>
                      <a:pt x="4695" y="1587"/>
                    </a:lnTo>
                    <a:lnTo>
                      <a:pt x="4744" y="1585"/>
                    </a:lnTo>
                    <a:lnTo>
                      <a:pt x="4792" y="1587"/>
                    </a:lnTo>
                    <a:lnTo>
                      <a:pt x="4885" y="1604"/>
                    </a:lnTo>
                    <a:lnTo>
                      <a:pt x="4972" y="1639"/>
                    </a:lnTo>
                    <a:lnTo>
                      <a:pt x="5049" y="1689"/>
                    </a:lnTo>
                    <a:lnTo>
                      <a:pt x="5116" y="1751"/>
                    </a:lnTo>
                    <a:lnTo>
                      <a:pt x="5170" y="1824"/>
                    </a:lnTo>
                    <a:lnTo>
                      <a:pt x="5211" y="1908"/>
                    </a:lnTo>
                    <a:lnTo>
                      <a:pt x="5235" y="2000"/>
                    </a:lnTo>
                    <a:lnTo>
                      <a:pt x="5240" y="2049"/>
                    </a:lnTo>
                    <a:lnTo>
                      <a:pt x="5722" y="9115"/>
                    </a:lnTo>
                    <a:lnTo>
                      <a:pt x="5726" y="9156"/>
                    </a:lnTo>
                    <a:lnTo>
                      <a:pt x="5747" y="9234"/>
                    </a:lnTo>
                    <a:lnTo>
                      <a:pt x="5781" y="9306"/>
                    </a:lnTo>
                    <a:lnTo>
                      <a:pt x="5829" y="9369"/>
                    </a:lnTo>
                    <a:lnTo>
                      <a:pt x="5885" y="9423"/>
                    </a:lnTo>
                    <a:lnTo>
                      <a:pt x="5951" y="9464"/>
                    </a:lnTo>
                    <a:lnTo>
                      <a:pt x="6025" y="9493"/>
                    </a:lnTo>
                    <a:lnTo>
                      <a:pt x="6104" y="9509"/>
                    </a:lnTo>
                    <a:lnTo>
                      <a:pt x="6146" y="9510"/>
                    </a:lnTo>
                    <a:lnTo>
                      <a:pt x="6187" y="9509"/>
                    </a:lnTo>
                    <a:lnTo>
                      <a:pt x="6266" y="9493"/>
                    </a:lnTo>
                    <a:lnTo>
                      <a:pt x="6340" y="9464"/>
                    </a:lnTo>
                    <a:lnTo>
                      <a:pt x="6406" y="9423"/>
                    </a:lnTo>
                    <a:lnTo>
                      <a:pt x="6462" y="9369"/>
                    </a:lnTo>
                    <a:lnTo>
                      <a:pt x="6510" y="9306"/>
                    </a:lnTo>
                    <a:lnTo>
                      <a:pt x="6544" y="9234"/>
                    </a:lnTo>
                    <a:lnTo>
                      <a:pt x="6565" y="9156"/>
                    </a:lnTo>
                    <a:lnTo>
                      <a:pt x="6569" y="9115"/>
                    </a:lnTo>
                    <a:lnTo>
                      <a:pt x="7064" y="1849"/>
                    </a:lnTo>
                    <a:lnTo>
                      <a:pt x="7067" y="1821"/>
                    </a:lnTo>
                    <a:lnTo>
                      <a:pt x="7082" y="1768"/>
                    </a:lnTo>
                    <a:lnTo>
                      <a:pt x="7105" y="1721"/>
                    </a:lnTo>
                    <a:lnTo>
                      <a:pt x="7135" y="1679"/>
                    </a:lnTo>
                    <a:lnTo>
                      <a:pt x="7174" y="1644"/>
                    </a:lnTo>
                    <a:lnTo>
                      <a:pt x="7217" y="1616"/>
                    </a:lnTo>
                    <a:lnTo>
                      <a:pt x="7266" y="1595"/>
                    </a:lnTo>
                    <a:lnTo>
                      <a:pt x="7319" y="1585"/>
                    </a:lnTo>
                    <a:lnTo>
                      <a:pt x="7347" y="1585"/>
                    </a:lnTo>
                    <a:lnTo>
                      <a:pt x="7374" y="1585"/>
                    </a:lnTo>
                    <a:lnTo>
                      <a:pt x="7426" y="1595"/>
                    </a:lnTo>
                    <a:lnTo>
                      <a:pt x="7475" y="1614"/>
                    </a:lnTo>
                    <a:lnTo>
                      <a:pt x="7518" y="1641"/>
                    </a:lnTo>
                    <a:lnTo>
                      <a:pt x="7555" y="1676"/>
                    </a:lnTo>
                    <a:lnTo>
                      <a:pt x="7587" y="1718"/>
                    </a:lnTo>
                    <a:lnTo>
                      <a:pt x="7610" y="1764"/>
                    </a:lnTo>
                    <a:lnTo>
                      <a:pt x="7625" y="1814"/>
                    </a:lnTo>
                    <a:lnTo>
                      <a:pt x="7629" y="1842"/>
                    </a:lnTo>
                    <a:lnTo>
                      <a:pt x="7903" y="4855"/>
                    </a:lnTo>
                    <a:lnTo>
                      <a:pt x="7907" y="4886"/>
                    </a:lnTo>
                    <a:lnTo>
                      <a:pt x="7923" y="4945"/>
                    </a:lnTo>
                    <a:lnTo>
                      <a:pt x="7950" y="4999"/>
                    </a:lnTo>
                    <a:lnTo>
                      <a:pt x="7986" y="5046"/>
                    </a:lnTo>
                    <a:lnTo>
                      <a:pt x="8029" y="5085"/>
                    </a:lnTo>
                    <a:lnTo>
                      <a:pt x="8080" y="5117"/>
                    </a:lnTo>
                    <a:lnTo>
                      <a:pt x="8136" y="5138"/>
                    </a:lnTo>
                    <a:lnTo>
                      <a:pt x="8195" y="5150"/>
                    </a:lnTo>
                    <a:lnTo>
                      <a:pt x="8227" y="5151"/>
                    </a:lnTo>
                    <a:lnTo>
                      <a:pt x="8258" y="5150"/>
                    </a:lnTo>
                    <a:lnTo>
                      <a:pt x="8319" y="5138"/>
                    </a:lnTo>
                    <a:lnTo>
                      <a:pt x="8374" y="5117"/>
                    </a:lnTo>
                    <a:lnTo>
                      <a:pt x="8424" y="5085"/>
                    </a:lnTo>
                    <a:lnTo>
                      <a:pt x="8467" y="5046"/>
                    </a:lnTo>
                    <a:lnTo>
                      <a:pt x="8503" y="4999"/>
                    </a:lnTo>
                    <a:lnTo>
                      <a:pt x="8531" y="4945"/>
                    </a:lnTo>
                    <a:lnTo>
                      <a:pt x="8548" y="4886"/>
                    </a:lnTo>
                    <a:lnTo>
                      <a:pt x="8551" y="4855"/>
                    </a:lnTo>
                    <a:lnTo>
                      <a:pt x="8834" y="1742"/>
                    </a:lnTo>
                    <a:lnTo>
                      <a:pt x="8839" y="1709"/>
                    </a:lnTo>
                    <a:lnTo>
                      <a:pt x="8868" y="1653"/>
                    </a:lnTo>
                    <a:lnTo>
                      <a:pt x="8914" y="1610"/>
                    </a:lnTo>
                    <a:lnTo>
                      <a:pt x="8973" y="1587"/>
                    </a:lnTo>
                    <a:lnTo>
                      <a:pt x="9006" y="1585"/>
                    </a:lnTo>
                    <a:lnTo>
                      <a:pt x="9040" y="1587"/>
                    </a:lnTo>
                    <a:lnTo>
                      <a:pt x="9099" y="1611"/>
                    </a:lnTo>
                    <a:lnTo>
                      <a:pt x="9147" y="1654"/>
                    </a:lnTo>
                    <a:lnTo>
                      <a:pt x="9174" y="1713"/>
                    </a:lnTo>
                    <a:lnTo>
                      <a:pt x="9179" y="1747"/>
                    </a:lnTo>
                    <a:lnTo>
                      <a:pt x="9491" y="6738"/>
                    </a:lnTo>
                    <a:lnTo>
                      <a:pt x="9494" y="6778"/>
                    </a:lnTo>
                    <a:lnTo>
                      <a:pt x="9514" y="6857"/>
                    </a:lnTo>
                    <a:lnTo>
                      <a:pt x="9549" y="6928"/>
                    </a:lnTo>
                    <a:lnTo>
                      <a:pt x="9595" y="6991"/>
                    </a:lnTo>
                    <a:lnTo>
                      <a:pt x="9652" y="7044"/>
                    </a:lnTo>
                    <a:lnTo>
                      <a:pt x="9717" y="7086"/>
                    </a:lnTo>
                    <a:lnTo>
                      <a:pt x="9791" y="7116"/>
                    </a:lnTo>
                    <a:lnTo>
                      <a:pt x="9870" y="7131"/>
                    </a:lnTo>
                    <a:lnTo>
                      <a:pt x="9912" y="7132"/>
                    </a:lnTo>
                    <a:lnTo>
                      <a:pt x="9953" y="7131"/>
                    </a:lnTo>
                    <a:lnTo>
                      <a:pt x="10033" y="7116"/>
                    </a:lnTo>
                    <a:lnTo>
                      <a:pt x="10106" y="7086"/>
                    </a:lnTo>
                    <a:lnTo>
                      <a:pt x="10171" y="7044"/>
                    </a:lnTo>
                    <a:lnTo>
                      <a:pt x="10229" y="6991"/>
                    </a:lnTo>
                    <a:lnTo>
                      <a:pt x="10275" y="6928"/>
                    </a:lnTo>
                    <a:lnTo>
                      <a:pt x="10309" y="6857"/>
                    </a:lnTo>
                    <a:lnTo>
                      <a:pt x="10329" y="6778"/>
                    </a:lnTo>
                    <a:lnTo>
                      <a:pt x="10332" y="6738"/>
                    </a:lnTo>
                    <a:lnTo>
                      <a:pt x="10705" y="792"/>
                    </a:lnTo>
                    <a:lnTo>
                      <a:pt x="11101" y="792"/>
                    </a:lnTo>
                    <a:lnTo>
                      <a:pt x="11142" y="791"/>
                    </a:lnTo>
                    <a:lnTo>
                      <a:pt x="11219" y="775"/>
                    </a:lnTo>
                    <a:lnTo>
                      <a:pt x="11290" y="745"/>
                    </a:lnTo>
                    <a:lnTo>
                      <a:pt x="11353" y="703"/>
                    </a:lnTo>
                    <a:lnTo>
                      <a:pt x="11408" y="648"/>
                    </a:lnTo>
                    <a:lnTo>
                      <a:pt x="11450" y="585"/>
                    </a:lnTo>
                    <a:lnTo>
                      <a:pt x="11480" y="514"/>
                    </a:lnTo>
                    <a:lnTo>
                      <a:pt x="11496" y="436"/>
                    </a:lnTo>
                    <a:lnTo>
                      <a:pt x="11497" y="396"/>
                    </a:lnTo>
                    <a:lnTo>
                      <a:pt x="114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F2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122"/>
              <p:cNvSpPr>
                <a:spLocks/>
              </p:cNvSpPr>
              <p:nvPr/>
            </p:nvSpPr>
            <p:spPr bwMode="auto">
              <a:xfrm>
                <a:off x="1792" y="443"/>
                <a:ext cx="4096" cy="264"/>
              </a:xfrm>
              <a:custGeom>
                <a:avLst/>
                <a:gdLst>
                  <a:gd name="T0" fmla="*/ 12092 w 12289"/>
                  <a:gd name="T1" fmla="*/ 0 h 793"/>
                  <a:gd name="T2" fmla="*/ 199 w 12289"/>
                  <a:gd name="T3" fmla="*/ 0 h 793"/>
                  <a:gd name="T4" fmla="*/ 177 w 12289"/>
                  <a:gd name="T5" fmla="*/ 0 h 793"/>
                  <a:gd name="T6" fmla="*/ 140 w 12289"/>
                  <a:gd name="T7" fmla="*/ 9 h 793"/>
                  <a:gd name="T8" fmla="*/ 104 w 12289"/>
                  <a:gd name="T9" fmla="*/ 23 h 793"/>
                  <a:gd name="T10" fmla="*/ 72 w 12289"/>
                  <a:gd name="T11" fmla="*/ 45 h 793"/>
                  <a:gd name="T12" fmla="*/ 45 w 12289"/>
                  <a:gd name="T13" fmla="*/ 72 h 793"/>
                  <a:gd name="T14" fmla="*/ 23 w 12289"/>
                  <a:gd name="T15" fmla="*/ 104 h 793"/>
                  <a:gd name="T16" fmla="*/ 9 w 12289"/>
                  <a:gd name="T17" fmla="*/ 140 h 793"/>
                  <a:gd name="T18" fmla="*/ 0 w 12289"/>
                  <a:gd name="T19" fmla="*/ 179 h 793"/>
                  <a:gd name="T20" fmla="*/ 0 w 12289"/>
                  <a:gd name="T21" fmla="*/ 199 h 793"/>
                  <a:gd name="T22" fmla="*/ 0 w 12289"/>
                  <a:gd name="T23" fmla="*/ 595 h 793"/>
                  <a:gd name="T24" fmla="*/ 0 w 12289"/>
                  <a:gd name="T25" fmla="*/ 615 h 793"/>
                  <a:gd name="T26" fmla="*/ 9 w 12289"/>
                  <a:gd name="T27" fmla="*/ 654 h 793"/>
                  <a:gd name="T28" fmla="*/ 23 w 12289"/>
                  <a:gd name="T29" fmla="*/ 690 h 793"/>
                  <a:gd name="T30" fmla="*/ 45 w 12289"/>
                  <a:gd name="T31" fmla="*/ 721 h 793"/>
                  <a:gd name="T32" fmla="*/ 72 w 12289"/>
                  <a:gd name="T33" fmla="*/ 747 h 793"/>
                  <a:gd name="T34" fmla="*/ 104 w 12289"/>
                  <a:gd name="T35" fmla="*/ 769 h 793"/>
                  <a:gd name="T36" fmla="*/ 140 w 12289"/>
                  <a:gd name="T37" fmla="*/ 785 h 793"/>
                  <a:gd name="T38" fmla="*/ 177 w 12289"/>
                  <a:gd name="T39" fmla="*/ 792 h 793"/>
                  <a:gd name="T40" fmla="*/ 199 w 12289"/>
                  <a:gd name="T41" fmla="*/ 793 h 793"/>
                  <a:gd name="T42" fmla="*/ 12092 w 12289"/>
                  <a:gd name="T43" fmla="*/ 793 h 793"/>
                  <a:gd name="T44" fmla="*/ 12112 w 12289"/>
                  <a:gd name="T45" fmla="*/ 792 h 793"/>
                  <a:gd name="T46" fmla="*/ 12151 w 12289"/>
                  <a:gd name="T47" fmla="*/ 785 h 793"/>
                  <a:gd name="T48" fmla="*/ 12186 w 12289"/>
                  <a:gd name="T49" fmla="*/ 769 h 793"/>
                  <a:gd name="T50" fmla="*/ 12217 w 12289"/>
                  <a:gd name="T51" fmla="*/ 747 h 793"/>
                  <a:gd name="T52" fmla="*/ 12245 w 12289"/>
                  <a:gd name="T53" fmla="*/ 721 h 793"/>
                  <a:gd name="T54" fmla="*/ 12266 w 12289"/>
                  <a:gd name="T55" fmla="*/ 690 h 793"/>
                  <a:gd name="T56" fmla="*/ 12281 w 12289"/>
                  <a:gd name="T57" fmla="*/ 654 h 793"/>
                  <a:gd name="T58" fmla="*/ 12289 w 12289"/>
                  <a:gd name="T59" fmla="*/ 615 h 793"/>
                  <a:gd name="T60" fmla="*/ 12289 w 12289"/>
                  <a:gd name="T61" fmla="*/ 595 h 793"/>
                  <a:gd name="T62" fmla="*/ 12289 w 12289"/>
                  <a:gd name="T63" fmla="*/ 199 h 793"/>
                  <a:gd name="T64" fmla="*/ 12289 w 12289"/>
                  <a:gd name="T65" fmla="*/ 179 h 793"/>
                  <a:gd name="T66" fmla="*/ 12281 w 12289"/>
                  <a:gd name="T67" fmla="*/ 140 h 793"/>
                  <a:gd name="T68" fmla="*/ 12266 w 12289"/>
                  <a:gd name="T69" fmla="*/ 104 h 793"/>
                  <a:gd name="T70" fmla="*/ 12245 w 12289"/>
                  <a:gd name="T71" fmla="*/ 72 h 793"/>
                  <a:gd name="T72" fmla="*/ 12217 w 12289"/>
                  <a:gd name="T73" fmla="*/ 45 h 793"/>
                  <a:gd name="T74" fmla="*/ 12186 w 12289"/>
                  <a:gd name="T75" fmla="*/ 23 h 793"/>
                  <a:gd name="T76" fmla="*/ 12151 w 12289"/>
                  <a:gd name="T77" fmla="*/ 9 h 793"/>
                  <a:gd name="T78" fmla="*/ 12112 w 12289"/>
                  <a:gd name="T79" fmla="*/ 0 h 793"/>
                  <a:gd name="T80" fmla="*/ 12092 w 12289"/>
                  <a:gd name="T81" fmla="*/ 0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289" h="793">
                    <a:moveTo>
                      <a:pt x="12092" y="0"/>
                    </a:moveTo>
                    <a:lnTo>
                      <a:pt x="199" y="0"/>
                    </a:lnTo>
                    <a:lnTo>
                      <a:pt x="177" y="0"/>
                    </a:lnTo>
                    <a:lnTo>
                      <a:pt x="140" y="9"/>
                    </a:lnTo>
                    <a:lnTo>
                      <a:pt x="104" y="23"/>
                    </a:lnTo>
                    <a:lnTo>
                      <a:pt x="72" y="45"/>
                    </a:lnTo>
                    <a:lnTo>
                      <a:pt x="45" y="72"/>
                    </a:lnTo>
                    <a:lnTo>
                      <a:pt x="23" y="104"/>
                    </a:lnTo>
                    <a:lnTo>
                      <a:pt x="9" y="140"/>
                    </a:lnTo>
                    <a:lnTo>
                      <a:pt x="0" y="179"/>
                    </a:lnTo>
                    <a:lnTo>
                      <a:pt x="0" y="199"/>
                    </a:lnTo>
                    <a:lnTo>
                      <a:pt x="0" y="595"/>
                    </a:lnTo>
                    <a:lnTo>
                      <a:pt x="0" y="615"/>
                    </a:lnTo>
                    <a:lnTo>
                      <a:pt x="9" y="654"/>
                    </a:lnTo>
                    <a:lnTo>
                      <a:pt x="23" y="690"/>
                    </a:lnTo>
                    <a:lnTo>
                      <a:pt x="45" y="721"/>
                    </a:lnTo>
                    <a:lnTo>
                      <a:pt x="72" y="747"/>
                    </a:lnTo>
                    <a:lnTo>
                      <a:pt x="104" y="769"/>
                    </a:lnTo>
                    <a:lnTo>
                      <a:pt x="140" y="785"/>
                    </a:lnTo>
                    <a:lnTo>
                      <a:pt x="177" y="792"/>
                    </a:lnTo>
                    <a:lnTo>
                      <a:pt x="199" y="793"/>
                    </a:lnTo>
                    <a:lnTo>
                      <a:pt x="12092" y="793"/>
                    </a:lnTo>
                    <a:lnTo>
                      <a:pt x="12112" y="792"/>
                    </a:lnTo>
                    <a:lnTo>
                      <a:pt x="12151" y="785"/>
                    </a:lnTo>
                    <a:lnTo>
                      <a:pt x="12186" y="769"/>
                    </a:lnTo>
                    <a:lnTo>
                      <a:pt x="12217" y="747"/>
                    </a:lnTo>
                    <a:lnTo>
                      <a:pt x="12245" y="721"/>
                    </a:lnTo>
                    <a:lnTo>
                      <a:pt x="12266" y="690"/>
                    </a:lnTo>
                    <a:lnTo>
                      <a:pt x="12281" y="654"/>
                    </a:lnTo>
                    <a:lnTo>
                      <a:pt x="12289" y="615"/>
                    </a:lnTo>
                    <a:lnTo>
                      <a:pt x="12289" y="595"/>
                    </a:lnTo>
                    <a:lnTo>
                      <a:pt x="12289" y="199"/>
                    </a:lnTo>
                    <a:lnTo>
                      <a:pt x="12289" y="179"/>
                    </a:lnTo>
                    <a:lnTo>
                      <a:pt x="12281" y="140"/>
                    </a:lnTo>
                    <a:lnTo>
                      <a:pt x="12266" y="104"/>
                    </a:lnTo>
                    <a:lnTo>
                      <a:pt x="12245" y="72"/>
                    </a:lnTo>
                    <a:lnTo>
                      <a:pt x="12217" y="45"/>
                    </a:lnTo>
                    <a:lnTo>
                      <a:pt x="12186" y="23"/>
                    </a:lnTo>
                    <a:lnTo>
                      <a:pt x="12151" y="9"/>
                    </a:lnTo>
                    <a:lnTo>
                      <a:pt x="12112" y="0"/>
                    </a:lnTo>
                    <a:lnTo>
                      <a:pt x="12092" y="0"/>
                    </a:lnTo>
                    <a:close/>
                  </a:path>
                </a:pathLst>
              </a:custGeom>
              <a:solidFill>
                <a:srgbClr val="D6F2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123"/>
              <p:cNvSpPr>
                <a:spLocks/>
              </p:cNvSpPr>
              <p:nvPr/>
            </p:nvSpPr>
            <p:spPr bwMode="auto">
              <a:xfrm>
                <a:off x="1858" y="575"/>
                <a:ext cx="3965" cy="132"/>
              </a:xfrm>
              <a:custGeom>
                <a:avLst/>
                <a:gdLst>
                  <a:gd name="T0" fmla="*/ 11694 w 11893"/>
                  <a:gd name="T1" fmla="*/ 397 h 397"/>
                  <a:gd name="T2" fmla="*/ 197 w 11893"/>
                  <a:gd name="T3" fmla="*/ 397 h 397"/>
                  <a:gd name="T4" fmla="*/ 177 w 11893"/>
                  <a:gd name="T5" fmla="*/ 396 h 397"/>
                  <a:gd name="T6" fmla="*/ 138 w 11893"/>
                  <a:gd name="T7" fmla="*/ 389 h 397"/>
                  <a:gd name="T8" fmla="*/ 103 w 11893"/>
                  <a:gd name="T9" fmla="*/ 373 h 397"/>
                  <a:gd name="T10" fmla="*/ 72 w 11893"/>
                  <a:gd name="T11" fmla="*/ 351 h 397"/>
                  <a:gd name="T12" fmla="*/ 44 w 11893"/>
                  <a:gd name="T13" fmla="*/ 325 h 397"/>
                  <a:gd name="T14" fmla="*/ 23 w 11893"/>
                  <a:gd name="T15" fmla="*/ 294 h 397"/>
                  <a:gd name="T16" fmla="*/ 8 w 11893"/>
                  <a:gd name="T17" fmla="*/ 258 h 397"/>
                  <a:gd name="T18" fmla="*/ 0 w 11893"/>
                  <a:gd name="T19" fmla="*/ 219 h 397"/>
                  <a:gd name="T20" fmla="*/ 0 w 11893"/>
                  <a:gd name="T21" fmla="*/ 199 h 397"/>
                  <a:gd name="T22" fmla="*/ 0 w 11893"/>
                  <a:gd name="T23" fmla="*/ 199 h 397"/>
                  <a:gd name="T24" fmla="*/ 0 w 11893"/>
                  <a:gd name="T25" fmla="*/ 178 h 397"/>
                  <a:gd name="T26" fmla="*/ 8 w 11893"/>
                  <a:gd name="T27" fmla="*/ 140 h 397"/>
                  <a:gd name="T28" fmla="*/ 23 w 11893"/>
                  <a:gd name="T29" fmla="*/ 104 h 397"/>
                  <a:gd name="T30" fmla="*/ 44 w 11893"/>
                  <a:gd name="T31" fmla="*/ 72 h 397"/>
                  <a:gd name="T32" fmla="*/ 72 w 11893"/>
                  <a:gd name="T33" fmla="*/ 46 h 397"/>
                  <a:gd name="T34" fmla="*/ 103 w 11893"/>
                  <a:gd name="T35" fmla="*/ 24 h 397"/>
                  <a:gd name="T36" fmla="*/ 138 w 11893"/>
                  <a:gd name="T37" fmla="*/ 9 h 397"/>
                  <a:gd name="T38" fmla="*/ 177 w 11893"/>
                  <a:gd name="T39" fmla="*/ 1 h 397"/>
                  <a:gd name="T40" fmla="*/ 197 w 11893"/>
                  <a:gd name="T41" fmla="*/ 0 h 397"/>
                  <a:gd name="T42" fmla="*/ 11694 w 11893"/>
                  <a:gd name="T43" fmla="*/ 0 h 397"/>
                  <a:gd name="T44" fmla="*/ 11715 w 11893"/>
                  <a:gd name="T45" fmla="*/ 1 h 397"/>
                  <a:gd name="T46" fmla="*/ 11753 w 11893"/>
                  <a:gd name="T47" fmla="*/ 9 h 397"/>
                  <a:gd name="T48" fmla="*/ 11789 w 11893"/>
                  <a:gd name="T49" fmla="*/ 24 h 397"/>
                  <a:gd name="T50" fmla="*/ 11821 w 11893"/>
                  <a:gd name="T51" fmla="*/ 46 h 397"/>
                  <a:gd name="T52" fmla="*/ 11847 w 11893"/>
                  <a:gd name="T53" fmla="*/ 72 h 397"/>
                  <a:gd name="T54" fmla="*/ 11869 w 11893"/>
                  <a:gd name="T55" fmla="*/ 104 h 397"/>
                  <a:gd name="T56" fmla="*/ 11884 w 11893"/>
                  <a:gd name="T57" fmla="*/ 140 h 397"/>
                  <a:gd name="T58" fmla="*/ 11892 w 11893"/>
                  <a:gd name="T59" fmla="*/ 178 h 397"/>
                  <a:gd name="T60" fmla="*/ 11893 w 11893"/>
                  <a:gd name="T61" fmla="*/ 199 h 397"/>
                  <a:gd name="T62" fmla="*/ 11893 w 11893"/>
                  <a:gd name="T63" fmla="*/ 199 h 397"/>
                  <a:gd name="T64" fmla="*/ 11892 w 11893"/>
                  <a:gd name="T65" fmla="*/ 219 h 397"/>
                  <a:gd name="T66" fmla="*/ 11884 w 11893"/>
                  <a:gd name="T67" fmla="*/ 258 h 397"/>
                  <a:gd name="T68" fmla="*/ 11869 w 11893"/>
                  <a:gd name="T69" fmla="*/ 294 h 397"/>
                  <a:gd name="T70" fmla="*/ 11847 w 11893"/>
                  <a:gd name="T71" fmla="*/ 325 h 397"/>
                  <a:gd name="T72" fmla="*/ 11821 w 11893"/>
                  <a:gd name="T73" fmla="*/ 351 h 397"/>
                  <a:gd name="T74" fmla="*/ 11789 w 11893"/>
                  <a:gd name="T75" fmla="*/ 373 h 397"/>
                  <a:gd name="T76" fmla="*/ 11753 w 11893"/>
                  <a:gd name="T77" fmla="*/ 389 h 397"/>
                  <a:gd name="T78" fmla="*/ 11715 w 11893"/>
                  <a:gd name="T79" fmla="*/ 396 h 397"/>
                  <a:gd name="T80" fmla="*/ 11694 w 11893"/>
                  <a:gd name="T81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893" h="397">
                    <a:moveTo>
                      <a:pt x="11694" y="397"/>
                    </a:moveTo>
                    <a:lnTo>
                      <a:pt x="197" y="397"/>
                    </a:lnTo>
                    <a:lnTo>
                      <a:pt x="177" y="396"/>
                    </a:lnTo>
                    <a:lnTo>
                      <a:pt x="138" y="389"/>
                    </a:lnTo>
                    <a:lnTo>
                      <a:pt x="103" y="373"/>
                    </a:lnTo>
                    <a:lnTo>
                      <a:pt x="72" y="351"/>
                    </a:lnTo>
                    <a:lnTo>
                      <a:pt x="44" y="325"/>
                    </a:lnTo>
                    <a:lnTo>
                      <a:pt x="23" y="294"/>
                    </a:lnTo>
                    <a:lnTo>
                      <a:pt x="8" y="258"/>
                    </a:lnTo>
                    <a:lnTo>
                      <a:pt x="0" y="219"/>
                    </a:lnTo>
                    <a:lnTo>
                      <a:pt x="0" y="199"/>
                    </a:lnTo>
                    <a:lnTo>
                      <a:pt x="0" y="199"/>
                    </a:lnTo>
                    <a:lnTo>
                      <a:pt x="0" y="178"/>
                    </a:lnTo>
                    <a:lnTo>
                      <a:pt x="8" y="140"/>
                    </a:lnTo>
                    <a:lnTo>
                      <a:pt x="23" y="104"/>
                    </a:lnTo>
                    <a:lnTo>
                      <a:pt x="44" y="72"/>
                    </a:lnTo>
                    <a:lnTo>
                      <a:pt x="72" y="46"/>
                    </a:lnTo>
                    <a:lnTo>
                      <a:pt x="103" y="24"/>
                    </a:lnTo>
                    <a:lnTo>
                      <a:pt x="138" y="9"/>
                    </a:lnTo>
                    <a:lnTo>
                      <a:pt x="177" y="1"/>
                    </a:lnTo>
                    <a:lnTo>
                      <a:pt x="197" y="0"/>
                    </a:lnTo>
                    <a:lnTo>
                      <a:pt x="11694" y="0"/>
                    </a:lnTo>
                    <a:lnTo>
                      <a:pt x="11715" y="1"/>
                    </a:lnTo>
                    <a:lnTo>
                      <a:pt x="11753" y="9"/>
                    </a:lnTo>
                    <a:lnTo>
                      <a:pt x="11789" y="24"/>
                    </a:lnTo>
                    <a:lnTo>
                      <a:pt x="11821" y="46"/>
                    </a:lnTo>
                    <a:lnTo>
                      <a:pt x="11847" y="72"/>
                    </a:lnTo>
                    <a:lnTo>
                      <a:pt x="11869" y="104"/>
                    </a:lnTo>
                    <a:lnTo>
                      <a:pt x="11884" y="140"/>
                    </a:lnTo>
                    <a:lnTo>
                      <a:pt x="11892" y="178"/>
                    </a:lnTo>
                    <a:lnTo>
                      <a:pt x="11893" y="199"/>
                    </a:lnTo>
                    <a:lnTo>
                      <a:pt x="11893" y="199"/>
                    </a:lnTo>
                    <a:lnTo>
                      <a:pt x="11892" y="219"/>
                    </a:lnTo>
                    <a:lnTo>
                      <a:pt x="11884" y="258"/>
                    </a:lnTo>
                    <a:lnTo>
                      <a:pt x="11869" y="294"/>
                    </a:lnTo>
                    <a:lnTo>
                      <a:pt x="11847" y="325"/>
                    </a:lnTo>
                    <a:lnTo>
                      <a:pt x="11821" y="351"/>
                    </a:lnTo>
                    <a:lnTo>
                      <a:pt x="11789" y="373"/>
                    </a:lnTo>
                    <a:lnTo>
                      <a:pt x="11753" y="389"/>
                    </a:lnTo>
                    <a:lnTo>
                      <a:pt x="11715" y="396"/>
                    </a:lnTo>
                    <a:lnTo>
                      <a:pt x="11694" y="397"/>
                    </a:lnTo>
                    <a:close/>
                  </a:path>
                </a:pathLst>
              </a:custGeom>
              <a:solidFill>
                <a:srgbClr val="B7E8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124"/>
              <p:cNvSpPr>
                <a:spLocks/>
              </p:cNvSpPr>
              <p:nvPr/>
            </p:nvSpPr>
            <p:spPr bwMode="auto">
              <a:xfrm>
                <a:off x="2189" y="971"/>
                <a:ext cx="264" cy="2114"/>
              </a:xfrm>
              <a:custGeom>
                <a:avLst/>
                <a:gdLst>
                  <a:gd name="T0" fmla="*/ 0 w 792"/>
                  <a:gd name="T1" fmla="*/ 0 h 6340"/>
                  <a:gd name="T2" fmla="*/ 371 w 792"/>
                  <a:gd name="T3" fmla="*/ 5946 h 6340"/>
                  <a:gd name="T4" fmla="*/ 376 w 792"/>
                  <a:gd name="T5" fmla="*/ 5986 h 6340"/>
                  <a:gd name="T6" fmla="*/ 396 w 792"/>
                  <a:gd name="T7" fmla="*/ 6065 h 6340"/>
                  <a:gd name="T8" fmla="*/ 429 w 792"/>
                  <a:gd name="T9" fmla="*/ 6136 h 6340"/>
                  <a:gd name="T10" fmla="*/ 476 w 792"/>
                  <a:gd name="T11" fmla="*/ 6199 h 6340"/>
                  <a:gd name="T12" fmla="*/ 533 w 792"/>
                  <a:gd name="T13" fmla="*/ 6252 h 6340"/>
                  <a:gd name="T14" fmla="*/ 599 w 792"/>
                  <a:gd name="T15" fmla="*/ 6294 h 6340"/>
                  <a:gd name="T16" fmla="*/ 672 w 792"/>
                  <a:gd name="T17" fmla="*/ 6324 h 6340"/>
                  <a:gd name="T18" fmla="*/ 751 w 792"/>
                  <a:gd name="T19" fmla="*/ 6339 h 6340"/>
                  <a:gd name="T20" fmla="*/ 792 w 792"/>
                  <a:gd name="T21" fmla="*/ 6340 h 6340"/>
                  <a:gd name="T22" fmla="*/ 613 w 792"/>
                  <a:gd name="T23" fmla="*/ 595 h 6340"/>
                  <a:gd name="T24" fmla="*/ 609 w 792"/>
                  <a:gd name="T25" fmla="*/ 533 h 6340"/>
                  <a:gd name="T26" fmla="*/ 581 w 792"/>
                  <a:gd name="T27" fmla="*/ 416 h 6340"/>
                  <a:gd name="T28" fmla="*/ 534 w 792"/>
                  <a:gd name="T29" fmla="*/ 310 h 6340"/>
                  <a:gd name="T30" fmla="*/ 466 w 792"/>
                  <a:gd name="T31" fmla="*/ 215 h 6340"/>
                  <a:gd name="T32" fmla="*/ 384 w 792"/>
                  <a:gd name="T33" fmla="*/ 134 h 6340"/>
                  <a:gd name="T34" fmla="*/ 286 w 792"/>
                  <a:gd name="T35" fmla="*/ 71 h 6340"/>
                  <a:gd name="T36" fmla="*/ 178 w 792"/>
                  <a:gd name="T37" fmla="*/ 26 h 6340"/>
                  <a:gd name="T38" fmla="*/ 62 w 792"/>
                  <a:gd name="T39" fmla="*/ 3 h 6340"/>
                  <a:gd name="T40" fmla="*/ 0 w 792"/>
                  <a:gd name="T41" fmla="*/ 0 h 6340"/>
                  <a:gd name="T42" fmla="*/ 0 w 792"/>
                  <a:gd name="T43" fmla="*/ 0 h 6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92" h="6340">
                    <a:moveTo>
                      <a:pt x="0" y="0"/>
                    </a:moveTo>
                    <a:lnTo>
                      <a:pt x="371" y="5946"/>
                    </a:lnTo>
                    <a:lnTo>
                      <a:pt x="376" y="5986"/>
                    </a:lnTo>
                    <a:lnTo>
                      <a:pt x="396" y="6065"/>
                    </a:lnTo>
                    <a:lnTo>
                      <a:pt x="429" y="6136"/>
                    </a:lnTo>
                    <a:lnTo>
                      <a:pt x="476" y="6199"/>
                    </a:lnTo>
                    <a:lnTo>
                      <a:pt x="533" y="6252"/>
                    </a:lnTo>
                    <a:lnTo>
                      <a:pt x="599" y="6294"/>
                    </a:lnTo>
                    <a:lnTo>
                      <a:pt x="672" y="6324"/>
                    </a:lnTo>
                    <a:lnTo>
                      <a:pt x="751" y="6339"/>
                    </a:lnTo>
                    <a:lnTo>
                      <a:pt x="792" y="6340"/>
                    </a:lnTo>
                    <a:lnTo>
                      <a:pt x="613" y="595"/>
                    </a:lnTo>
                    <a:lnTo>
                      <a:pt x="609" y="533"/>
                    </a:lnTo>
                    <a:lnTo>
                      <a:pt x="581" y="416"/>
                    </a:lnTo>
                    <a:lnTo>
                      <a:pt x="534" y="310"/>
                    </a:lnTo>
                    <a:lnTo>
                      <a:pt x="466" y="215"/>
                    </a:lnTo>
                    <a:lnTo>
                      <a:pt x="384" y="134"/>
                    </a:lnTo>
                    <a:lnTo>
                      <a:pt x="286" y="71"/>
                    </a:lnTo>
                    <a:lnTo>
                      <a:pt x="178" y="26"/>
                    </a:lnTo>
                    <a:lnTo>
                      <a:pt x="62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E8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125"/>
              <p:cNvSpPr>
                <a:spLocks/>
              </p:cNvSpPr>
              <p:nvPr/>
            </p:nvSpPr>
            <p:spPr bwMode="auto">
              <a:xfrm>
                <a:off x="2849" y="1103"/>
                <a:ext cx="322" cy="1321"/>
              </a:xfrm>
              <a:custGeom>
                <a:avLst/>
                <a:gdLst>
                  <a:gd name="T0" fmla="*/ 829 w 965"/>
                  <a:gd name="T1" fmla="*/ 792 h 3963"/>
                  <a:gd name="T2" fmla="*/ 826 w 965"/>
                  <a:gd name="T3" fmla="*/ 751 h 3963"/>
                  <a:gd name="T4" fmla="*/ 814 w 965"/>
                  <a:gd name="T5" fmla="*/ 671 h 3963"/>
                  <a:gd name="T6" fmla="*/ 795 w 965"/>
                  <a:gd name="T7" fmla="*/ 593 h 3963"/>
                  <a:gd name="T8" fmla="*/ 769 w 965"/>
                  <a:gd name="T9" fmla="*/ 518 h 3963"/>
                  <a:gd name="T10" fmla="*/ 736 w 965"/>
                  <a:gd name="T11" fmla="*/ 446 h 3963"/>
                  <a:gd name="T12" fmla="*/ 696 w 965"/>
                  <a:gd name="T13" fmla="*/ 379 h 3963"/>
                  <a:gd name="T14" fmla="*/ 651 w 965"/>
                  <a:gd name="T15" fmla="*/ 317 h 3963"/>
                  <a:gd name="T16" fmla="*/ 601 w 965"/>
                  <a:gd name="T17" fmla="*/ 258 h 3963"/>
                  <a:gd name="T18" fmla="*/ 545 w 965"/>
                  <a:gd name="T19" fmla="*/ 204 h 3963"/>
                  <a:gd name="T20" fmla="*/ 484 w 965"/>
                  <a:gd name="T21" fmla="*/ 155 h 3963"/>
                  <a:gd name="T22" fmla="*/ 419 w 965"/>
                  <a:gd name="T23" fmla="*/ 114 h 3963"/>
                  <a:gd name="T24" fmla="*/ 350 w 965"/>
                  <a:gd name="T25" fmla="*/ 78 h 3963"/>
                  <a:gd name="T26" fmla="*/ 277 w 965"/>
                  <a:gd name="T27" fmla="*/ 47 h 3963"/>
                  <a:gd name="T28" fmla="*/ 202 w 965"/>
                  <a:gd name="T29" fmla="*/ 24 h 3963"/>
                  <a:gd name="T30" fmla="*/ 123 w 965"/>
                  <a:gd name="T31" fmla="*/ 9 h 3963"/>
                  <a:gd name="T32" fmla="*/ 42 w 965"/>
                  <a:gd name="T33" fmla="*/ 1 h 3963"/>
                  <a:gd name="T34" fmla="*/ 0 w 965"/>
                  <a:gd name="T35" fmla="*/ 0 h 3963"/>
                  <a:gd name="T36" fmla="*/ 0 w 965"/>
                  <a:gd name="T37" fmla="*/ 0 h 3963"/>
                  <a:gd name="T38" fmla="*/ 0 w 965"/>
                  <a:gd name="T39" fmla="*/ 13 h 3963"/>
                  <a:gd name="T40" fmla="*/ 26 w 965"/>
                  <a:gd name="T41" fmla="*/ 20 h 3963"/>
                  <a:gd name="T42" fmla="*/ 77 w 965"/>
                  <a:gd name="T43" fmla="*/ 42 h 3963"/>
                  <a:gd name="T44" fmla="*/ 121 w 965"/>
                  <a:gd name="T45" fmla="*/ 70 h 3963"/>
                  <a:gd name="T46" fmla="*/ 162 w 965"/>
                  <a:gd name="T47" fmla="*/ 105 h 3963"/>
                  <a:gd name="T48" fmla="*/ 198 w 965"/>
                  <a:gd name="T49" fmla="*/ 145 h 3963"/>
                  <a:gd name="T50" fmla="*/ 225 w 965"/>
                  <a:gd name="T51" fmla="*/ 190 h 3963"/>
                  <a:gd name="T52" fmla="*/ 247 w 965"/>
                  <a:gd name="T53" fmla="*/ 240 h 3963"/>
                  <a:gd name="T54" fmla="*/ 261 w 965"/>
                  <a:gd name="T55" fmla="*/ 294 h 3963"/>
                  <a:gd name="T56" fmla="*/ 264 w 965"/>
                  <a:gd name="T57" fmla="*/ 322 h 3963"/>
                  <a:gd name="T58" fmla="*/ 568 w 965"/>
                  <a:gd name="T59" fmla="*/ 3667 h 3963"/>
                  <a:gd name="T60" fmla="*/ 572 w 965"/>
                  <a:gd name="T61" fmla="*/ 3698 h 3963"/>
                  <a:gd name="T62" fmla="*/ 589 w 965"/>
                  <a:gd name="T63" fmla="*/ 3757 h 3963"/>
                  <a:gd name="T64" fmla="*/ 615 w 965"/>
                  <a:gd name="T65" fmla="*/ 3811 h 3963"/>
                  <a:gd name="T66" fmla="*/ 651 w 965"/>
                  <a:gd name="T67" fmla="*/ 3858 h 3963"/>
                  <a:gd name="T68" fmla="*/ 696 w 965"/>
                  <a:gd name="T69" fmla="*/ 3897 h 3963"/>
                  <a:gd name="T70" fmla="*/ 745 w 965"/>
                  <a:gd name="T71" fmla="*/ 3929 h 3963"/>
                  <a:gd name="T72" fmla="*/ 801 w 965"/>
                  <a:gd name="T73" fmla="*/ 3950 h 3963"/>
                  <a:gd name="T74" fmla="*/ 862 w 965"/>
                  <a:gd name="T75" fmla="*/ 3962 h 3963"/>
                  <a:gd name="T76" fmla="*/ 892 w 965"/>
                  <a:gd name="T77" fmla="*/ 3963 h 3963"/>
                  <a:gd name="T78" fmla="*/ 929 w 965"/>
                  <a:gd name="T79" fmla="*/ 3962 h 3963"/>
                  <a:gd name="T80" fmla="*/ 965 w 965"/>
                  <a:gd name="T81" fmla="*/ 3955 h 3963"/>
                  <a:gd name="T82" fmla="*/ 829 w 965"/>
                  <a:gd name="T83" fmla="*/ 792 h 3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65" h="3963">
                    <a:moveTo>
                      <a:pt x="829" y="792"/>
                    </a:moveTo>
                    <a:lnTo>
                      <a:pt x="826" y="751"/>
                    </a:lnTo>
                    <a:lnTo>
                      <a:pt x="814" y="671"/>
                    </a:lnTo>
                    <a:lnTo>
                      <a:pt x="795" y="593"/>
                    </a:lnTo>
                    <a:lnTo>
                      <a:pt x="769" y="518"/>
                    </a:lnTo>
                    <a:lnTo>
                      <a:pt x="736" y="446"/>
                    </a:lnTo>
                    <a:lnTo>
                      <a:pt x="696" y="379"/>
                    </a:lnTo>
                    <a:lnTo>
                      <a:pt x="651" y="317"/>
                    </a:lnTo>
                    <a:lnTo>
                      <a:pt x="601" y="258"/>
                    </a:lnTo>
                    <a:lnTo>
                      <a:pt x="545" y="204"/>
                    </a:lnTo>
                    <a:lnTo>
                      <a:pt x="484" y="155"/>
                    </a:lnTo>
                    <a:lnTo>
                      <a:pt x="419" y="114"/>
                    </a:lnTo>
                    <a:lnTo>
                      <a:pt x="350" y="78"/>
                    </a:lnTo>
                    <a:lnTo>
                      <a:pt x="277" y="47"/>
                    </a:lnTo>
                    <a:lnTo>
                      <a:pt x="202" y="24"/>
                    </a:lnTo>
                    <a:lnTo>
                      <a:pt x="123" y="9"/>
                    </a:lnTo>
                    <a:lnTo>
                      <a:pt x="42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6" y="20"/>
                    </a:lnTo>
                    <a:lnTo>
                      <a:pt x="77" y="42"/>
                    </a:lnTo>
                    <a:lnTo>
                      <a:pt x="121" y="70"/>
                    </a:lnTo>
                    <a:lnTo>
                      <a:pt x="162" y="105"/>
                    </a:lnTo>
                    <a:lnTo>
                      <a:pt x="198" y="145"/>
                    </a:lnTo>
                    <a:lnTo>
                      <a:pt x="225" y="190"/>
                    </a:lnTo>
                    <a:lnTo>
                      <a:pt x="247" y="240"/>
                    </a:lnTo>
                    <a:lnTo>
                      <a:pt x="261" y="294"/>
                    </a:lnTo>
                    <a:lnTo>
                      <a:pt x="264" y="322"/>
                    </a:lnTo>
                    <a:lnTo>
                      <a:pt x="568" y="3667"/>
                    </a:lnTo>
                    <a:lnTo>
                      <a:pt x="572" y="3698"/>
                    </a:lnTo>
                    <a:lnTo>
                      <a:pt x="589" y="3757"/>
                    </a:lnTo>
                    <a:lnTo>
                      <a:pt x="615" y="3811"/>
                    </a:lnTo>
                    <a:lnTo>
                      <a:pt x="651" y="3858"/>
                    </a:lnTo>
                    <a:lnTo>
                      <a:pt x="696" y="3897"/>
                    </a:lnTo>
                    <a:lnTo>
                      <a:pt x="745" y="3929"/>
                    </a:lnTo>
                    <a:lnTo>
                      <a:pt x="801" y="3950"/>
                    </a:lnTo>
                    <a:lnTo>
                      <a:pt x="862" y="3962"/>
                    </a:lnTo>
                    <a:lnTo>
                      <a:pt x="892" y="3963"/>
                    </a:lnTo>
                    <a:lnTo>
                      <a:pt x="929" y="3962"/>
                    </a:lnTo>
                    <a:lnTo>
                      <a:pt x="965" y="3955"/>
                    </a:lnTo>
                    <a:lnTo>
                      <a:pt x="829" y="792"/>
                    </a:lnTo>
                    <a:close/>
                  </a:path>
                </a:pathLst>
              </a:custGeom>
              <a:solidFill>
                <a:srgbClr val="B7E8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126"/>
              <p:cNvSpPr>
                <a:spLocks/>
              </p:cNvSpPr>
              <p:nvPr/>
            </p:nvSpPr>
            <p:spPr bwMode="auto">
              <a:xfrm>
                <a:off x="3505" y="1236"/>
                <a:ext cx="524" cy="2641"/>
              </a:xfrm>
              <a:custGeom>
                <a:avLst/>
                <a:gdLst>
                  <a:gd name="T0" fmla="*/ 496 w 1570"/>
                  <a:gd name="T1" fmla="*/ 464 h 7925"/>
                  <a:gd name="T2" fmla="*/ 977 w 1570"/>
                  <a:gd name="T3" fmla="*/ 7504 h 7925"/>
                  <a:gd name="T4" fmla="*/ 980 w 1570"/>
                  <a:gd name="T5" fmla="*/ 7538 h 7925"/>
                  <a:gd name="T6" fmla="*/ 994 w 1570"/>
                  <a:gd name="T7" fmla="*/ 7606 h 7925"/>
                  <a:gd name="T8" fmla="*/ 1018 w 1570"/>
                  <a:gd name="T9" fmla="*/ 7671 h 7925"/>
                  <a:gd name="T10" fmla="*/ 1050 w 1570"/>
                  <a:gd name="T11" fmla="*/ 7731 h 7925"/>
                  <a:gd name="T12" fmla="*/ 1092 w 1570"/>
                  <a:gd name="T13" fmla="*/ 7784 h 7925"/>
                  <a:gd name="T14" fmla="*/ 1139 w 1570"/>
                  <a:gd name="T15" fmla="*/ 7832 h 7925"/>
                  <a:gd name="T16" fmla="*/ 1196 w 1570"/>
                  <a:gd name="T17" fmla="*/ 7871 h 7925"/>
                  <a:gd name="T18" fmla="*/ 1257 w 1570"/>
                  <a:gd name="T19" fmla="*/ 7900 h 7925"/>
                  <a:gd name="T20" fmla="*/ 1291 w 1570"/>
                  <a:gd name="T21" fmla="*/ 7910 h 7925"/>
                  <a:gd name="T22" fmla="*/ 1328 w 1570"/>
                  <a:gd name="T23" fmla="*/ 7920 h 7925"/>
                  <a:gd name="T24" fmla="*/ 1402 w 1570"/>
                  <a:gd name="T25" fmla="*/ 7925 h 7925"/>
                  <a:gd name="T26" fmla="*/ 1472 w 1570"/>
                  <a:gd name="T27" fmla="*/ 7920 h 7925"/>
                  <a:gd name="T28" fmla="*/ 1538 w 1570"/>
                  <a:gd name="T29" fmla="*/ 7902 h 7925"/>
                  <a:gd name="T30" fmla="*/ 1570 w 1570"/>
                  <a:gd name="T31" fmla="*/ 7889 h 7925"/>
                  <a:gd name="T32" fmla="*/ 1247 w 1570"/>
                  <a:gd name="T33" fmla="*/ 945 h 7925"/>
                  <a:gd name="T34" fmla="*/ 1245 w 1570"/>
                  <a:gd name="T35" fmla="*/ 896 h 7925"/>
                  <a:gd name="T36" fmla="*/ 1230 w 1570"/>
                  <a:gd name="T37" fmla="*/ 799 h 7925"/>
                  <a:gd name="T38" fmla="*/ 1207 w 1570"/>
                  <a:gd name="T39" fmla="*/ 706 h 7925"/>
                  <a:gd name="T40" fmla="*/ 1175 w 1570"/>
                  <a:gd name="T41" fmla="*/ 616 h 7925"/>
                  <a:gd name="T42" fmla="*/ 1137 w 1570"/>
                  <a:gd name="T43" fmla="*/ 531 h 7925"/>
                  <a:gd name="T44" fmla="*/ 1089 w 1570"/>
                  <a:gd name="T45" fmla="*/ 451 h 7925"/>
                  <a:gd name="T46" fmla="*/ 1036 w 1570"/>
                  <a:gd name="T47" fmla="*/ 376 h 7925"/>
                  <a:gd name="T48" fmla="*/ 974 w 1570"/>
                  <a:gd name="T49" fmla="*/ 307 h 7925"/>
                  <a:gd name="T50" fmla="*/ 908 w 1570"/>
                  <a:gd name="T51" fmla="*/ 242 h 7925"/>
                  <a:gd name="T52" fmla="*/ 835 w 1570"/>
                  <a:gd name="T53" fmla="*/ 185 h 7925"/>
                  <a:gd name="T54" fmla="*/ 758 w 1570"/>
                  <a:gd name="T55" fmla="*/ 134 h 7925"/>
                  <a:gd name="T56" fmla="*/ 674 w 1570"/>
                  <a:gd name="T57" fmla="*/ 91 h 7925"/>
                  <a:gd name="T58" fmla="*/ 588 w 1570"/>
                  <a:gd name="T59" fmla="*/ 56 h 7925"/>
                  <a:gd name="T60" fmla="*/ 497 w 1570"/>
                  <a:gd name="T61" fmla="*/ 29 h 7925"/>
                  <a:gd name="T62" fmla="*/ 403 w 1570"/>
                  <a:gd name="T63" fmla="*/ 10 h 7925"/>
                  <a:gd name="T64" fmla="*/ 307 w 1570"/>
                  <a:gd name="T65" fmla="*/ 0 h 7925"/>
                  <a:gd name="T66" fmla="*/ 257 w 1570"/>
                  <a:gd name="T67" fmla="*/ 0 h 7925"/>
                  <a:gd name="T68" fmla="*/ 0 w 1570"/>
                  <a:gd name="T69" fmla="*/ 0 h 7925"/>
                  <a:gd name="T70" fmla="*/ 48 w 1570"/>
                  <a:gd name="T71" fmla="*/ 2 h 7925"/>
                  <a:gd name="T72" fmla="*/ 141 w 1570"/>
                  <a:gd name="T73" fmla="*/ 19 h 7925"/>
                  <a:gd name="T74" fmla="*/ 228 w 1570"/>
                  <a:gd name="T75" fmla="*/ 54 h 7925"/>
                  <a:gd name="T76" fmla="*/ 305 w 1570"/>
                  <a:gd name="T77" fmla="*/ 104 h 7925"/>
                  <a:gd name="T78" fmla="*/ 372 w 1570"/>
                  <a:gd name="T79" fmla="*/ 166 h 7925"/>
                  <a:gd name="T80" fmla="*/ 426 w 1570"/>
                  <a:gd name="T81" fmla="*/ 239 h 7925"/>
                  <a:gd name="T82" fmla="*/ 467 w 1570"/>
                  <a:gd name="T83" fmla="*/ 323 h 7925"/>
                  <a:gd name="T84" fmla="*/ 491 w 1570"/>
                  <a:gd name="T85" fmla="*/ 415 h 7925"/>
                  <a:gd name="T86" fmla="*/ 496 w 1570"/>
                  <a:gd name="T87" fmla="*/ 464 h 7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70" h="7925">
                    <a:moveTo>
                      <a:pt x="496" y="464"/>
                    </a:moveTo>
                    <a:lnTo>
                      <a:pt x="977" y="7504"/>
                    </a:lnTo>
                    <a:lnTo>
                      <a:pt x="980" y="7538"/>
                    </a:lnTo>
                    <a:lnTo>
                      <a:pt x="994" y="7606"/>
                    </a:lnTo>
                    <a:lnTo>
                      <a:pt x="1018" y="7671"/>
                    </a:lnTo>
                    <a:lnTo>
                      <a:pt x="1050" y="7731"/>
                    </a:lnTo>
                    <a:lnTo>
                      <a:pt x="1092" y="7784"/>
                    </a:lnTo>
                    <a:lnTo>
                      <a:pt x="1139" y="7832"/>
                    </a:lnTo>
                    <a:lnTo>
                      <a:pt x="1196" y="7871"/>
                    </a:lnTo>
                    <a:lnTo>
                      <a:pt x="1257" y="7900"/>
                    </a:lnTo>
                    <a:lnTo>
                      <a:pt x="1291" y="7910"/>
                    </a:lnTo>
                    <a:lnTo>
                      <a:pt x="1328" y="7920"/>
                    </a:lnTo>
                    <a:lnTo>
                      <a:pt x="1402" y="7925"/>
                    </a:lnTo>
                    <a:lnTo>
                      <a:pt x="1472" y="7920"/>
                    </a:lnTo>
                    <a:lnTo>
                      <a:pt x="1538" y="7902"/>
                    </a:lnTo>
                    <a:lnTo>
                      <a:pt x="1570" y="7889"/>
                    </a:lnTo>
                    <a:lnTo>
                      <a:pt x="1247" y="945"/>
                    </a:lnTo>
                    <a:lnTo>
                      <a:pt x="1245" y="896"/>
                    </a:lnTo>
                    <a:lnTo>
                      <a:pt x="1230" y="799"/>
                    </a:lnTo>
                    <a:lnTo>
                      <a:pt x="1207" y="706"/>
                    </a:lnTo>
                    <a:lnTo>
                      <a:pt x="1175" y="616"/>
                    </a:lnTo>
                    <a:lnTo>
                      <a:pt x="1137" y="531"/>
                    </a:lnTo>
                    <a:lnTo>
                      <a:pt x="1089" y="451"/>
                    </a:lnTo>
                    <a:lnTo>
                      <a:pt x="1036" y="376"/>
                    </a:lnTo>
                    <a:lnTo>
                      <a:pt x="974" y="307"/>
                    </a:lnTo>
                    <a:lnTo>
                      <a:pt x="908" y="242"/>
                    </a:lnTo>
                    <a:lnTo>
                      <a:pt x="835" y="185"/>
                    </a:lnTo>
                    <a:lnTo>
                      <a:pt x="758" y="134"/>
                    </a:lnTo>
                    <a:lnTo>
                      <a:pt x="674" y="91"/>
                    </a:lnTo>
                    <a:lnTo>
                      <a:pt x="588" y="56"/>
                    </a:lnTo>
                    <a:lnTo>
                      <a:pt x="497" y="29"/>
                    </a:lnTo>
                    <a:lnTo>
                      <a:pt x="403" y="10"/>
                    </a:lnTo>
                    <a:lnTo>
                      <a:pt x="307" y="0"/>
                    </a:lnTo>
                    <a:lnTo>
                      <a:pt x="257" y="0"/>
                    </a:lnTo>
                    <a:lnTo>
                      <a:pt x="0" y="0"/>
                    </a:lnTo>
                    <a:lnTo>
                      <a:pt x="48" y="2"/>
                    </a:lnTo>
                    <a:lnTo>
                      <a:pt x="141" y="19"/>
                    </a:lnTo>
                    <a:lnTo>
                      <a:pt x="228" y="54"/>
                    </a:lnTo>
                    <a:lnTo>
                      <a:pt x="305" y="104"/>
                    </a:lnTo>
                    <a:lnTo>
                      <a:pt x="372" y="166"/>
                    </a:lnTo>
                    <a:lnTo>
                      <a:pt x="426" y="239"/>
                    </a:lnTo>
                    <a:lnTo>
                      <a:pt x="467" y="323"/>
                    </a:lnTo>
                    <a:lnTo>
                      <a:pt x="491" y="415"/>
                    </a:lnTo>
                    <a:lnTo>
                      <a:pt x="496" y="464"/>
                    </a:lnTo>
                    <a:close/>
                  </a:path>
                </a:pathLst>
              </a:custGeom>
              <a:solidFill>
                <a:srgbClr val="B7E8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127"/>
              <p:cNvSpPr>
                <a:spLocks/>
              </p:cNvSpPr>
              <p:nvPr/>
            </p:nvSpPr>
            <p:spPr bwMode="auto">
              <a:xfrm>
                <a:off x="4373" y="1236"/>
                <a:ext cx="358" cy="1188"/>
              </a:xfrm>
              <a:custGeom>
                <a:avLst/>
                <a:gdLst>
                  <a:gd name="T0" fmla="*/ 282 w 1073"/>
                  <a:gd name="T1" fmla="*/ 257 h 3566"/>
                  <a:gd name="T2" fmla="*/ 556 w 1073"/>
                  <a:gd name="T3" fmla="*/ 3270 h 3566"/>
                  <a:gd name="T4" fmla="*/ 560 w 1073"/>
                  <a:gd name="T5" fmla="*/ 3301 h 3566"/>
                  <a:gd name="T6" fmla="*/ 576 w 1073"/>
                  <a:gd name="T7" fmla="*/ 3360 h 3566"/>
                  <a:gd name="T8" fmla="*/ 603 w 1073"/>
                  <a:gd name="T9" fmla="*/ 3414 h 3566"/>
                  <a:gd name="T10" fmla="*/ 639 w 1073"/>
                  <a:gd name="T11" fmla="*/ 3461 h 3566"/>
                  <a:gd name="T12" fmla="*/ 682 w 1073"/>
                  <a:gd name="T13" fmla="*/ 3500 h 3566"/>
                  <a:gd name="T14" fmla="*/ 733 w 1073"/>
                  <a:gd name="T15" fmla="*/ 3532 h 3566"/>
                  <a:gd name="T16" fmla="*/ 789 w 1073"/>
                  <a:gd name="T17" fmla="*/ 3553 h 3566"/>
                  <a:gd name="T18" fmla="*/ 848 w 1073"/>
                  <a:gd name="T19" fmla="*/ 3565 h 3566"/>
                  <a:gd name="T20" fmla="*/ 880 w 1073"/>
                  <a:gd name="T21" fmla="*/ 3566 h 3566"/>
                  <a:gd name="T22" fmla="*/ 907 w 1073"/>
                  <a:gd name="T23" fmla="*/ 3566 h 3566"/>
                  <a:gd name="T24" fmla="*/ 959 w 1073"/>
                  <a:gd name="T25" fmla="*/ 3556 h 3566"/>
                  <a:gd name="T26" fmla="*/ 1006 w 1073"/>
                  <a:gd name="T27" fmla="*/ 3540 h 3566"/>
                  <a:gd name="T28" fmla="*/ 1052 w 1073"/>
                  <a:gd name="T29" fmla="*/ 3516 h 3566"/>
                  <a:gd name="T30" fmla="*/ 1073 w 1073"/>
                  <a:gd name="T31" fmla="*/ 3501 h 3566"/>
                  <a:gd name="T32" fmla="*/ 826 w 1073"/>
                  <a:gd name="T33" fmla="*/ 544 h 3566"/>
                  <a:gd name="T34" fmla="*/ 819 w 1073"/>
                  <a:gd name="T35" fmla="*/ 488 h 3566"/>
                  <a:gd name="T36" fmla="*/ 789 w 1073"/>
                  <a:gd name="T37" fmla="*/ 380 h 3566"/>
                  <a:gd name="T38" fmla="*/ 740 w 1073"/>
                  <a:gd name="T39" fmla="*/ 281 h 3566"/>
                  <a:gd name="T40" fmla="*/ 675 w 1073"/>
                  <a:gd name="T41" fmla="*/ 195 h 3566"/>
                  <a:gd name="T42" fmla="*/ 594 w 1073"/>
                  <a:gd name="T43" fmla="*/ 121 h 3566"/>
                  <a:gd name="T44" fmla="*/ 504 w 1073"/>
                  <a:gd name="T45" fmla="*/ 64 h 3566"/>
                  <a:gd name="T46" fmla="*/ 401 w 1073"/>
                  <a:gd name="T47" fmla="*/ 23 h 3566"/>
                  <a:gd name="T48" fmla="*/ 291 w 1073"/>
                  <a:gd name="T49" fmla="*/ 2 h 3566"/>
                  <a:gd name="T50" fmla="*/ 233 w 1073"/>
                  <a:gd name="T51" fmla="*/ 0 h 3566"/>
                  <a:gd name="T52" fmla="*/ 0 w 1073"/>
                  <a:gd name="T53" fmla="*/ 0 h 3566"/>
                  <a:gd name="T54" fmla="*/ 27 w 1073"/>
                  <a:gd name="T55" fmla="*/ 0 h 3566"/>
                  <a:gd name="T56" fmla="*/ 79 w 1073"/>
                  <a:gd name="T57" fmla="*/ 10 h 3566"/>
                  <a:gd name="T58" fmla="*/ 128 w 1073"/>
                  <a:gd name="T59" fmla="*/ 29 h 3566"/>
                  <a:gd name="T60" fmla="*/ 171 w 1073"/>
                  <a:gd name="T61" fmla="*/ 56 h 3566"/>
                  <a:gd name="T62" fmla="*/ 208 w 1073"/>
                  <a:gd name="T63" fmla="*/ 91 h 3566"/>
                  <a:gd name="T64" fmla="*/ 240 w 1073"/>
                  <a:gd name="T65" fmla="*/ 133 h 3566"/>
                  <a:gd name="T66" fmla="*/ 263 w 1073"/>
                  <a:gd name="T67" fmla="*/ 179 h 3566"/>
                  <a:gd name="T68" fmla="*/ 278 w 1073"/>
                  <a:gd name="T69" fmla="*/ 229 h 3566"/>
                  <a:gd name="T70" fmla="*/ 282 w 1073"/>
                  <a:gd name="T71" fmla="*/ 257 h 3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73" h="3566">
                    <a:moveTo>
                      <a:pt x="282" y="257"/>
                    </a:moveTo>
                    <a:lnTo>
                      <a:pt x="556" y="3270"/>
                    </a:lnTo>
                    <a:lnTo>
                      <a:pt x="560" y="3301"/>
                    </a:lnTo>
                    <a:lnTo>
                      <a:pt x="576" y="3360"/>
                    </a:lnTo>
                    <a:lnTo>
                      <a:pt x="603" y="3414"/>
                    </a:lnTo>
                    <a:lnTo>
                      <a:pt x="639" y="3461"/>
                    </a:lnTo>
                    <a:lnTo>
                      <a:pt x="682" y="3500"/>
                    </a:lnTo>
                    <a:lnTo>
                      <a:pt x="733" y="3532"/>
                    </a:lnTo>
                    <a:lnTo>
                      <a:pt x="789" y="3553"/>
                    </a:lnTo>
                    <a:lnTo>
                      <a:pt x="848" y="3565"/>
                    </a:lnTo>
                    <a:lnTo>
                      <a:pt x="880" y="3566"/>
                    </a:lnTo>
                    <a:lnTo>
                      <a:pt x="907" y="3566"/>
                    </a:lnTo>
                    <a:lnTo>
                      <a:pt x="959" y="3556"/>
                    </a:lnTo>
                    <a:lnTo>
                      <a:pt x="1006" y="3540"/>
                    </a:lnTo>
                    <a:lnTo>
                      <a:pt x="1052" y="3516"/>
                    </a:lnTo>
                    <a:lnTo>
                      <a:pt x="1073" y="3501"/>
                    </a:lnTo>
                    <a:lnTo>
                      <a:pt x="826" y="544"/>
                    </a:lnTo>
                    <a:lnTo>
                      <a:pt x="819" y="488"/>
                    </a:lnTo>
                    <a:lnTo>
                      <a:pt x="789" y="380"/>
                    </a:lnTo>
                    <a:lnTo>
                      <a:pt x="740" y="281"/>
                    </a:lnTo>
                    <a:lnTo>
                      <a:pt x="675" y="195"/>
                    </a:lnTo>
                    <a:lnTo>
                      <a:pt x="594" y="121"/>
                    </a:lnTo>
                    <a:lnTo>
                      <a:pt x="504" y="64"/>
                    </a:lnTo>
                    <a:lnTo>
                      <a:pt x="401" y="23"/>
                    </a:lnTo>
                    <a:lnTo>
                      <a:pt x="291" y="2"/>
                    </a:lnTo>
                    <a:lnTo>
                      <a:pt x="233" y="0"/>
                    </a:lnTo>
                    <a:lnTo>
                      <a:pt x="0" y="0"/>
                    </a:lnTo>
                    <a:lnTo>
                      <a:pt x="27" y="0"/>
                    </a:lnTo>
                    <a:lnTo>
                      <a:pt x="79" y="10"/>
                    </a:lnTo>
                    <a:lnTo>
                      <a:pt x="128" y="29"/>
                    </a:lnTo>
                    <a:lnTo>
                      <a:pt x="171" y="56"/>
                    </a:lnTo>
                    <a:lnTo>
                      <a:pt x="208" y="91"/>
                    </a:lnTo>
                    <a:lnTo>
                      <a:pt x="240" y="133"/>
                    </a:lnTo>
                    <a:lnTo>
                      <a:pt x="263" y="179"/>
                    </a:lnTo>
                    <a:lnTo>
                      <a:pt x="278" y="229"/>
                    </a:lnTo>
                    <a:lnTo>
                      <a:pt x="282" y="257"/>
                    </a:lnTo>
                    <a:close/>
                  </a:path>
                </a:pathLst>
              </a:custGeom>
              <a:solidFill>
                <a:srgbClr val="B7E8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128"/>
              <p:cNvSpPr>
                <a:spLocks/>
              </p:cNvSpPr>
              <p:nvPr/>
            </p:nvSpPr>
            <p:spPr bwMode="auto">
              <a:xfrm>
                <a:off x="4926" y="1236"/>
                <a:ext cx="348" cy="1849"/>
              </a:xfrm>
              <a:custGeom>
                <a:avLst/>
                <a:gdLst>
                  <a:gd name="T0" fmla="*/ 742 w 1043"/>
                  <a:gd name="T1" fmla="*/ 559 h 5547"/>
                  <a:gd name="T2" fmla="*/ 736 w 1043"/>
                  <a:gd name="T3" fmla="*/ 500 h 5547"/>
                  <a:gd name="T4" fmla="*/ 707 w 1043"/>
                  <a:gd name="T5" fmla="*/ 390 h 5547"/>
                  <a:gd name="T6" fmla="*/ 659 w 1043"/>
                  <a:gd name="T7" fmla="*/ 290 h 5547"/>
                  <a:gd name="T8" fmla="*/ 595 w 1043"/>
                  <a:gd name="T9" fmla="*/ 200 h 5547"/>
                  <a:gd name="T10" fmla="*/ 514 w 1043"/>
                  <a:gd name="T11" fmla="*/ 126 h 5547"/>
                  <a:gd name="T12" fmla="*/ 422 w 1043"/>
                  <a:gd name="T13" fmla="*/ 65 h 5547"/>
                  <a:gd name="T14" fmla="*/ 318 w 1043"/>
                  <a:gd name="T15" fmla="*/ 23 h 5547"/>
                  <a:gd name="T16" fmla="*/ 206 w 1043"/>
                  <a:gd name="T17" fmla="*/ 2 h 5547"/>
                  <a:gd name="T18" fmla="*/ 148 w 1043"/>
                  <a:gd name="T19" fmla="*/ 0 h 5547"/>
                  <a:gd name="T20" fmla="*/ 0 w 1043"/>
                  <a:gd name="T21" fmla="*/ 0 h 5547"/>
                  <a:gd name="T22" fmla="*/ 34 w 1043"/>
                  <a:gd name="T23" fmla="*/ 2 h 5547"/>
                  <a:gd name="T24" fmla="*/ 93 w 1043"/>
                  <a:gd name="T25" fmla="*/ 26 h 5547"/>
                  <a:gd name="T26" fmla="*/ 141 w 1043"/>
                  <a:gd name="T27" fmla="*/ 69 h 5547"/>
                  <a:gd name="T28" fmla="*/ 168 w 1043"/>
                  <a:gd name="T29" fmla="*/ 128 h 5547"/>
                  <a:gd name="T30" fmla="*/ 173 w 1043"/>
                  <a:gd name="T31" fmla="*/ 162 h 5547"/>
                  <a:gd name="T32" fmla="*/ 482 w 1043"/>
                  <a:gd name="T33" fmla="*/ 5107 h 5547"/>
                  <a:gd name="T34" fmla="*/ 484 w 1043"/>
                  <a:gd name="T35" fmla="*/ 5137 h 5547"/>
                  <a:gd name="T36" fmla="*/ 495 w 1043"/>
                  <a:gd name="T37" fmla="*/ 5197 h 5547"/>
                  <a:gd name="T38" fmla="*/ 513 w 1043"/>
                  <a:gd name="T39" fmla="*/ 5255 h 5547"/>
                  <a:gd name="T40" fmla="*/ 537 w 1043"/>
                  <a:gd name="T41" fmla="*/ 5310 h 5547"/>
                  <a:gd name="T42" fmla="*/ 569 w 1043"/>
                  <a:gd name="T43" fmla="*/ 5361 h 5547"/>
                  <a:gd name="T44" fmla="*/ 605 w 1043"/>
                  <a:gd name="T45" fmla="*/ 5408 h 5547"/>
                  <a:gd name="T46" fmla="*/ 648 w 1043"/>
                  <a:gd name="T47" fmla="*/ 5449 h 5547"/>
                  <a:gd name="T48" fmla="*/ 697 w 1043"/>
                  <a:gd name="T49" fmla="*/ 5485 h 5547"/>
                  <a:gd name="T50" fmla="*/ 724 w 1043"/>
                  <a:gd name="T51" fmla="*/ 5501 h 5547"/>
                  <a:gd name="T52" fmla="*/ 767 w 1043"/>
                  <a:gd name="T53" fmla="*/ 5521 h 5547"/>
                  <a:gd name="T54" fmla="*/ 851 w 1043"/>
                  <a:gd name="T55" fmla="*/ 5544 h 5547"/>
                  <a:gd name="T56" fmla="*/ 932 w 1043"/>
                  <a:gd name="T57" fmla="*/ 5547 h 5547"/>
                  <a:gd name="T58" fmla="*/ 1007 w 1043"/>
                  <a:gd name="T59" fmla="*/ 5534 h 5547"/>
                  <a:gd name="T60" fmla="*/ 1043 w 1043"/>
                  <a:gd name="T61" fmla="*/ 5524 h 5547"/>
                  <a:gd name="T62" fmla="*/ 742 w 1043"/>
                  <a:gd name="T63" fmla="*/ 559 h 5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43" h="5547">
                    <a:moveTo>
                      <a:pt x="742" y="559"/>
                    </a:moveTo>
                    <a:lnTo>
                      <a:pt x="736" y="500"/>
                    </a:lnTo>
                    <a:lnTo>
                      <a:pt x="707" y="390"/>
                    </a:lnTo>
                    <a:lnTo>
                      <a:pt x="659" y="290"/>
                    </a:lnTo>
                    <a:lnTo>
                      <a:pt x="595" y="200"/>
                    </a:lnTo>
                    <a:lnTo>
                      <a:pt x="514" y="126"/>
                    </a:lnTo>
                    <a:lnTo>
                      <a:pt x="422" y="65"/>
                    </a:lnTo>
                    <a:lnTo>
                      <a:pt x="318" y="23"/>
                    </a:lnTo>
                    <a:lnTo>
                      <a:pt x="206" y="2"/>
                    </a:lnTo>
                    <a:lnTo>
                      <a:pt x="148" y="0"/>
                    </a:lnTo>
                    <a:lnTo>
                      <a:pt x="0" y="0"/>
                    </a:lnTo>
                    <a:lnTo>
                      <a:pt x="34" y="2"/>
                    </a:lnTo>
                    <a:lnTo>
                      <a:pt x="93" y="26"/>
                    </a:lnTo>
                    <a:lnTo>
                      <a:pt x="141" y="69"/>
                    </a:lnTo>
                    <a:lnTo>
                      <a:pt x="168" y="128"/>
                    </a:lnTo>
                    <a:lnTo>
                      <a:pt x="173" y="162"/>
                    </a:lnTo>
                    <a:lnTo>
                      <a:pt x="482" y="5107"/>
                    </a:lnTo>
                    <a:lnTo>
                      <a:pt x="484" y="5137"/>
                    </a:lnTo>
                    <a:lnTo>
                      <a:pt x="495" y="5197"/>
                    </a:lnTo>
                    <a:lnTo>
                      <a:pt x="513" y="5255"/>
                    </a:lnTo>
                    <a:lnTo>
                      <a:pt x="537" y="5310"/>
                    </a:lnTo>
                    <a:lnTo>
                      <a:pt x="569" y="5361"/>
                    </a:lnTo>
                    <a:lnTo>
                      <a:pt x="605" y="5408"/>
                    </a:lnTo>
                    <a:lnTo>
                      <a:pt x="648" y="5449"/>
                    </a:lnTo>
                    <a:lnTo>
                      <a:pt x="697" y="5485"/>
                    </a:lnTo>
                    <a:lnTo>
                      <a:pt x="724" y="5501"/>
                    </a:lnTo>
                    <a:lnTo>
                      <a:pt x="767" y="5521"/>
                    </a:lnTo>
                    <a:lnTo>
                      <a:pt x="851" y="5544"/>
                    </a:lnTo>
                    <a:lnTo>
                      <a:pt x="932" y="5547"/>
                    </a:lnTo>
                    <a:lnTo>
                      <a:pt x="1007" y="5534"/>
                    </a:lnTo>
                    <a:lnTo>
                      <a:pt x="1043" y="5524"/>
                    </a:lnTo>
                    <a:lnTo>
                      <a:pt x="742" y="559"/>
                    </a:lnTo>
                    <a:close/>
                  </a:path>
                </a:pathLst>
              </a:custGeom>
              <a:solidFill>
                <a:srgbClr val="B7E8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129"/>
              <p:cNvSpPr>
                <a:spLocks/>
              </p:cNvSpPr>
              <p:nvPr/>
            </p:nvSpPr>
            <p:spPr bwMode="auto">
              <a:xfrm>
                <a:off x="4039" y="905"/>
                <a:ext cx="792" cy="133"/>
              </a:xfrm>
              <a:custGeom>
                <a:avLst/>
                <a:gdLst>
                  <a:gd name="T0" fmla="*/ 2181 w 2378"/>
                  <a:gd name="T1" fmla="*/ 398 h 398"/>
                  <a:gd name="T2" fmla="*/ 198 w 2378"/>
                  <a:gd name="T3" fmla="*/ 398 h 398"/>
                  <a:gd name="T4" fmla="*/ 177 w 2378"/>
                  <a:gd name="T5" fmla="*/ 396 h 398"/>
                  <a:gd name="T6" fmla="*/ 139 w 2378"/>
                  <a:gd name="T7" fmla="*/ 389 h 398"/>
                  <a:gd name="T8" fmla="*/ 103 w 2378"/>
                  <a:gd name="T9" fmla="*/ 373 h 398"/>
                  <a:gd name="T10" fmla="*/ 72 w 2378"/>
                  <a:gd name="T11" fmla="*/ 352 h 398"/>
                  <a:gd name="T12" fmla="*/ 45 w 2378"/>
                  <a:gd name="T13" fmla="*/ 326 h 398"/>
                  <a:gd name="T14" fmla="*/ 23 w 2378"/>
                  <a:gd name="T15" fmla="*/ 294 h 398"/>
                  <a:gd name="T16" fmla="*/ 9 w 2378"/>
                  <a:gd name="T17" fmla="*/ 258 h 398"/>
                  <a:gd name="T18" fmla="*/ 0 w 2378"/>
                  <a:gd name="T19" fmla="*/ 219 h 398"/>
                  <a:gd name="T20" fmla="*/ 0 w 2378"/>
                  <a:gd name="T21" fmla="*/ 199 h 398"/>
                  <a:gd name="T22" fmla="*/ 0 w 2378"/>
                  <a:gd name="T23" fmla="*/ 199 h 398"/>
                  <a:gd name="T24" fmla="*/ 0 w 2378"/>
                  <a:gd name="T25" fmla="*/ 179 h 398"/>
                  <a:gd name="T26" fmla="*/ 9 w 2378"/>
                  <a:gd name="T27" fmla="*/ 140 h 398"/>
                  <a:gd name="T28" fmla="*/ 23 w 2378"/>
                  <a:gd name="T29" fmla="*/ 104 h 398"/>
                  <a:gd name="T30" fmla="*/ 45 w 2378"/>
                  <a:gd name="T31" fmla="*/ 72 h 398"/>
                  <a:gd name="T32" fmla="*/ 72 w 2378"/>
                  <a:gd name="T33" fmla="*/ 46 h 398"/>
                  <a:gd name="T34" fmla="*/ 103 w 2378"/>
                  <a:gd name="T35" fmla="*/ 25 h 398"/>
                  <a:gd name="T36" fmla="*/ 139 w 2378"/>
                  <a:gd name="T37" fmla="*/ 9 h 398"/>
                  <a:gd name="T38" fmla="*/ 177 w 2378"/>
                  <a:gd name="T39" fmla="*/ 2 h 398"/>
                  <a:gd name="T40" fmla="*/ 198 w 2378"/>
                  <a:gd name="T41" fmla="*/ 0 h 398"/>
                  <a:gd name="T42" fmla="*/ 2181 w 2378"/>
                  <a:gd name="T43" fmla="*/ 0 h 398"/>
                  <a:gd name="T44" fmla="*/ 2201 w 2378"/>
                  <a:gd name="T45" fmla="*/ 2 h 398"/>
                  <a:gd name="T46" fmla="*/ 2240 w 2378"/>
                  <a:gd name="T47" fmla="*/ 9 h 398"/>
                  <a:gd name="T48" fmla="*/ 2274 w 2378"/>
                  <a:gd name="T49" fmla="*/ 25 h 398"/>
                  <a:gd name="T50" fmla="*/ 2306 w 2378"/>
                  <a:gd name="T51" fmla="*/ 46 h 398"/>
                  <a:gd name="T52" fmla="*/ 2333 w 2378"/>
                  <a:gd name="T53" fmla="*/ 72 h 398"/>
                  <a:gd name="T54" fmla="*/ 2355 w 2378"/>
                  <a:gd name="T55" fmla="*/ 104 h 398"/>
                  <a:gd name="T56" fmla="*/ 2369 w 2378"/>
                  <a:gd name="T57" fmla="*/ 140 h 398"/>
                  <a:gd name="T58" fmla="*/ 2378 w 2378"/>
                  <a:gd name="T59" fmla="*/ 179 h 398"/>
                  <a:gd name="T60" fmla="*/ 2378 w 2378"/>
                  <a:gd name="T61" fmla="*/ 199 h 398"/>
                  <a:gd name="T62" fmla="*/ 2378 w 2378"/>
                  <a:gd name="T63" fmla="*/ 199 h 398"/>
                  <a:gd name="T64" fmla="*/ 2378 w 2378"/>
                  <a:gd name="T65" fmla="*/ 219 h 398"/>
                  <a:gd name="T66" fmla="*/ 2369 w 2378"/>
                  <a:gd name="T67" fmla="*/ 258 h 398"/>
                  <a:gd name="T68" fmla="*/ 2355 w 2378"/>
                  <a:gd name="T69" fmla="*/ 294 h 398"/>
                  <a:gd name="T70" fmla="*/ 2333 w 2378"/>
                  <a:gd name="T71" fmla="*/ 326 h 398"/>
                  <a:gd name="T72" fmla="*/ 2306 w 2378"/>
                  <a:gd name="T73" fmla="*/ 352 h 398"/>
                  <a:gd name="T74" fmla="*/ 2274 w 2378"/>
                  <a:gd name="T75" fmla="*/ 373 h 398"/>
                  <a:gd name="T76" fmla="*/ 2240 w 2378"/>
                  <a:gd name="T77" fmla="*/ 389 h 398"/>
                  <a:gd name="T78" fmla="*/ 2201 w 2378"/>
                  <a:gd name="T79" fmla="*/ 396 h 398"/>
                  <a:gd name="T80" fmla="*/ 2181 w 2378"/>
                  <a:gd name="T81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78" h="398">
                    <a:moveTo>
                      <a:pt x="2181" y="398"/>
                    </a:moveTo>
                    <a:lnTo>
                      <a:pt x="198" y="398"/>
                    </a:lnTo>
                    <a:lnTo>
                      <a:pt x="177" y="396"/>
                    </a:lnTo>
                    <a:lnTo>
                      <a:pt x="139" y="389"/>
                    </a:lnTo>
                    <a:lnTo>
                      <a:pt x="103" y="373"/>
                    </a:lnTo>
                    <a:lnTo>
                      <a:pt x="72" y="352"/>
                    </a:lnTo>
                    <a:lnTo>
                      <a:pt x="45" y="326"/>
                    </a:lnTo>
                    <a:lnTo>
                      <a:pt x="23" y="294"/>
                    </a:lnTo>
                    <a:lnTo>
                      <a:pt x="9" y="258"/>
                    </a:lnTo>
                    <a:lnTo>
                      <a:pt x="0" y="219"/>
                    </a:lnTo>
                    <a:lnTo>
                      <a:pt x="0" y="199"/>
                    </a:lnTo>
                    <a:lnTo>
                      <a:pt x="0" y="199"/>
                    </a:lnTo>
                    <a:lnTo>
                      <a:pt x="0" y="179"/>
                    </a:lnTo>
                    <a:lnTo>
                      <a:pt x="9" y="140"/>
                    </a:lnTo>
                    <a:lnTo>
                      <a:pt x="23" y="104"/>
                    </a:lnTo>
                    <a:lnTo>
                      <a:pt x="45" y="72"/>
                    </a:lnTo>
                    <a:lnTo>
                      <a:pt x="72" y="46"/>
                    </a:lnTo>
                    <a:lnTo>
                      <a:pt x="103" y="25"/>
                    </a:lnTo>
                    <a:lnTo>
                      <a:pt x="139" y="9"/>
                    </a:lnTo>
                    <a:lnTo>
                      <a:pt x="177" y="2"/>
                    </a:lnTo>
                    <a:lnTo>
                      <a:pt x="198" y="0"/>
                    </a:lnTo>
                    <a:lnTo>
                      <a:pt x="2181" y="0"/>
                    </a:lnTo>
                    <a:lnTo>
                      <a:pt x="2201" y="2"/>
                    </a:lnTo>
                    <a:lnTo>
                      <a:pt x="2240" y="9"/>
                    </a:lnTo>
                    <a:lnTo>
                      <a:pt x="2274" y="25"/>
                    </a:lnTo>
                    <a:lnTo>
                      <a:pt x="2306" y="46"/>
                    </a:lnTo>
                    <a:lnTo>
                      <a:pt x="2333" y="72"/>
                    </a:lnTo>
                    <a:lnTo>
                      <a:pt x="2355" y="104"/>
                    </a:lnTo>
                    <a:lnTo>
                      <a:pt x="2369" y="140"/>
                    </a:lnTo>
                    <a:lnTo>
                      <a:pt x="2378" y="179"/>
                    </a:lnTo>
                    <a:lnTo>
                      <a:pt x="2378" y="199"/>
                    </a:lnTo>
                    <a:lnTo>
                      <a:pt x="2378" y="199"/>
                    </a:lnTo>
                    <a:lnTo>
                      <a:pt x="2378" y="219"/>
                    </a:lnTo>
                    <a:lnTo>
                      <a:pt x="2369" y="258"/>
                    </a:lnTo>
                    <a:lnTo>
                      <a:pt x="2355" y="294"/>
                    </a:lnTo>
                    <a:lnTo>
                      <a:pt x="2333" y="326"/>
                    </a:lnTo>
                    <a:lnTo>
                      <a:pt x="2306" y="352"/>
                    </a:lnTo>
                    <a:lnTo>
                      <a:pt x="2274" y="373"/>
                    </a:lnTo>
                    <a:lnTo>
                      <a:pt x="2240" y="389"/>
                    </a:lnTo>
                    <a:lnTo>
                      <a:pt x="2201" y="396"/>
                    </a:lnTo>
                    <a:lnTo>
                      <a:pt x="2181" y="3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130"/>
              <p:cNvSpPr>
                <a:spLocks/>
              </p:cNvSpPr>
              <p:nvPr/>
            </p:nvSpPr>
            <p:spPr bwMode="auto">
              <a:xfrm>
                <a:off x="4963" y="905"/>
                <a:ext cx="265" cy="133"/>
              </a:xfrm>
              <a:custGeom>
                <a:avLst/>
                <a:gdLst>
                  <a:gd name="T0" fmla="*/ 595 w 794"/>
                  <a:gd name="T1" fmla="*/ 398 h 398"/>
                  <a:gd name="T2" fmla="*/ 199 w 794"/>
                  <a:gd name="T3" fmla="*/ 398 h 398"/>
                  <a:gd name="T4" fmla="*/ 179 w 794"/>
                  <a:gd name="T5" fmla="*/ 396 h 398"/>
                  <a:gd name="T6" fmla="*/ 140 w 794"/>
                  <a:gd name="T7" fmla="*/ 389 h 398"/>
                  <a:gd name="T8" fmla="*/ 104 w 794"/>
                  <a:gd name="T9" fmla="*/ 373 h 398"/>
                  <a:gd name="T10" fmla="*/ 72 w 794"/>
                  <a:gd name="T11" fmla="*/ 352 h 398"/>
                  <a:gd name="T12" fmla="*/ 46 w 794"/>
                  <a:gd name="T13" fmla="*/ 326 h 398"/>
                  <a:gd name="T14" fmla="*/ 25 w 794"/>
                  <a:gd name="T15" fmla="*/ 294 h 398"/>
                  <a:gd name="T16" fmla="*/ 9 w 794"/>
                  <a:gd name="T17" fmla="*/ 258 h 398"/>
                  <a:gd name="T18" fmla="*/ 2 w 794"/>
                  <a:gd name="T19" fmla="*/ 219 h 398"/>
                  <a:gd name="T20" fmla="*/ 0 w 794"/>
                  <a:gd name="T21" fmla="*/ 199 h 398"/>
                  <a:gd name="T22" fmla="*/ 0 w 794"/>
                  <a:gd name="T23" fmla="*/ 199 h 398"/>
                  <a:gd name="T24" fmla="*/ 2 w 794"/>
                  <a:gd name="T25" fmla="*/ 179 h 398"/>
                  <a:gd name="T26" fmla="*/ 9 w 794"/>
                  <a:gd name="T27" fmla="*/ 140 h 398"/>
                  <a:gd name="T28" fmla="*/ 25 w 794"/>
                  <a:gd name="T29" fmla="*/ 104 h 398"/>
                  <a:gd name="T30" fmla="*/ 46 w 794"/>
                  <a:gd name="T31" fmla="*/ 72 h 398"/>
                  <a:gd name="T32" fmla="*/ 72 w 794"/>
                  <a:gd name="T33" fmla="*/ 46 h 398"/>
                  <a:gd name="T34" fmla="*/ 104 w 794"/>
                  <a:gd name="T35" fmla="*/ 25 h 398"/>
                  <a:gd name="T36" fmla="*/ 140 w 794"/>
                  <a:gd name="T37" fmla="*/ 9 h 398"/>
                  <a:gd name="T38" fmla="*/ 179 w 794"/>
                  <a:gd name="T39" fmla="*/ 2 h 398"/>
                  <a:gd name="T40" fmla="*/ 199 w 794"/>
                  <a:gd name="T41" fmla="*/ 0 h 398"/>
                  <a:gd name="T42" fmla="*/ 595 w 794"/>
                  <a:gd name="T43" fmla="*/ 0 h 398"/>
                  <a:gd name="T44" fmla="*/ 615 w 794"/>
                  <a:gd name="T45" fmla="*/ 2 h 398"/>
                  <a:gd name="T46" fmla="*/ 654 w 794"/>
                  <a:gd name="T47" fmla="*/ 9 h 398"/>
                  <a:gd name="T48" fmla="*/ 690 w 794"/>
                  <a:gd name="T49" fmla="*/ 25 h 398"/>
                  <a:gd name="T50" fmla="*/ 722 w 794"/>
                  <a:gd name="T51" fmla="*/ 46 h 398"/>
                  <a:gd name="T52" fmla="*/ 749 w 794"/>
                  <a:gd name="T53" fmla="*/ 72 h 398"/>
                  <a:gd name="T54" fmla="*/ 771 w 794"/>
                  <a:gd name="T55" fmla="*/ 104 h 398"/>
                  <a:gd name="T56" fmla="*/ 785 w 794"/>
                  <a:gd name="T57" fmla="*/ 140 h 398"/>
                  <a:gd name="T58" fmla="*/ 794 w 794"/>
                  <a:gd name="T59" fmla="*/ 179 h 398"/>
                  <a:gd name="T60" fmla="*/ 794 w 794"/>
                  <a:gd name="T61" fmla="*/ 199 h 398"/>
                  <a:gd name="T62" fmla="*/ 794 w 794"/>
                  <a:gd name="T63" fmla="*/ 199 h 398"/>
                  <a:gd name="T64" fmla="*/ 794 w 794"/>
                  <a:gd name="T65" fmla="*/ 219 h 398"/>
                  <a:gd name="T66" fmla="*/ 785 w 794"/>
                  <a:gd name="T67" fmla="*/ 258 h 398"/>
                  <a:gd name="T68" fmla="*/ 771 w 794"/>
                  <a:gd name="T69" fmla="*/ 294 h 398"/>
                  <a:gd name="T70" fmla="*/ 749 w 794"/>
                  <a:gd name="T71" fmla="*/ 326 h 398"/>
                  <a:gd name="T72" fmla="*/ 722 w 794"/>
                  <a:gd name="T73" fmla="*/ 352 h 398"/>
                  <a:gd name="T74" fmla="*/ 690 w 794"/>
                  <a:gd name="T75" fmla="*/ 373 h 398"/>
                  <a:gd name="T76" fmla="*/ 654 w 794"/>
                  <a:gd name="T77" fmla="*/ 389 h 398"/>
                  <a:gd name="T78" fmla="*/ 615 w 794"/>
                  <a:gd name="T79" fmla="*/ 396 h 398"/>
                  <a:gd name="T80" fmla="*/ 595 w 794"/>
                  <a:gd name="T81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94" h="398">
                    <a:moveTo>
                      <a:pt x="595" y="398"/>
                    </a:moveTo>
                    <a:lnTo>
                      <a:pt x="199" y="398"/>
                    </a:lnTo>
                    <a:lnTo>
                      <a:pt x="179" y="396"/>
                    </a:lnTo>
                    <a:lnTo>
                      <a:pt x="140" y="389"/>
                    </a:lnTo>
                    <a:lnTo>
                      <a:pt x="104" y="373"/>
                    </a:lnTo>
                    <a:lnTo>
                      <a:pt x="72" y="352"/>
                    </a:lnTo>
                    <a:lnTo>
                      <a:pt x="46" y="326"/>
                    </a:lnTo>
                    <a:lnTo>
                      <a:pt x="25" y="294"/>
                    </a:lnTo>
                    <a:lnTo>
                      <a:pt x="9" y="258"/>
                    </a:lnTo>
                    <a:lnTo>
                      <a:pt x="2" y="219"/>
                    </a:lnTo>
                    <a:lnTo>
                      <a:pt x="0" y="199"/>
                    </a:lnTo>
                    <a:lnTo>
                      <a:pt x="0" y="199"/>
                    </a:lnTo>
                    <a:lnTo>
                      <a:pt x="2" y="179"/>
                    </a:lnTo>
                    <a:lnTo>
                      <a:pt x="9" y="140"/>
                    </a:lnTo>
                    <a:lnTo>
                      <a:pt x="25" y="104"/>
                    </a:lnTo>
                    <a:lnTo>
                      <a:pt x="46" y="72"/>
                    </a:lnTo>
                    <a:lnTo>
                      <a:pt x="72" y="46"/>
                    </a:lnTo>
                    <a:lnTo>
                      <a:pt x="104" y="25"/>
                    </a:lnTo>
                    <a:lnTo>
                      <a:pt x="140" y="9"/>
                    </a:lnTo>
                    <a:lnTo>
                      <a:pt x="179" y="2"/>
                    </a:lnTo>
                    <a:lnTo>
                      <a:pt x="199" y="0"/>
                    </a:lnTo>
                    <a:lnTo>
                      <a:pt x="595" y="0"/>
                    </a:lnTo>
                    <a:lnTo>
                      <a:pt x="615" y="2"/>
                    </a:lnTo>
                    <a:lnTo>
                      <a:pt x="654" y="9"/>
                    </a:lnTo>
                    <a:lnTo>
                      <a:pt x="690" y="25"/>
                    </a:lnTo>
                    <a:lnTo>
                      <a:pt x="722" y="46"/>
                    </a:lnTo>
                    <a:lnTo>
                      <a:pt x="749" y="72"/>
                    </a:lnTo>
                    <a:lnTo>
                      <a:pt x="771" y="104"/>
                    </a:lnTo>
                    <a:lnTo>
                      <a:pt x="785" y="140"/>
                    </a:lnTo>
                    <a:lnTo>
                      <a:pt x="794" y="179"/>
                    </a:lnTo>
                    <a:lnTo>
                      <a:pt x="794" y="199"/>
                    </a:lnTo>
                    <a:lnTo>
                      <a:pt x="794" y="199"/>
                    </a:lnTo>
                    <a:lnTo>
                      <a:pt x="794" y="219"/>
                    </a:lnTo>
                    <a:lnTo>
                      <a:pt x="785" y="258"/>
                    </a:lnTo>
                    <a:lnTo>
                      <a:pt x="771" y="294"/>
                    </a:lnTo>
                    <a:lnTo>
                      <a:pt x="749" y="326"/>
                    </a:lnTo>
                    <a:lnTo>
                      <a:pt x="722" y="352"/>
                    </a:lnTo>
                    <a:lnTo>
                      <a:pt x="690" y="373"/>
                    </a:lnTo>
                    <a:lnTo>
                      <a:pt x="654" y="389"/>
                    </a:lnTo>
                    <a:lnTo>
                      <a:pt x="615" y="396"/>
                    </a:lnTo>
                    <a:lnTo>
                      <a:pt x="595" y="3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131"/>
              <p:cNvSpPr>
                <a:spLocks/>
              </p:cNvSpPr>
              <p:nvPr/>
            </p:nvSpPr>
            <p:spPr bwMode="auto">
              <a:xfrm>
                <a:off x="3378" y="905"/>
                <a:ext cx="396" cy="133"/>
              </a:xfrm>
              <a:custGeom>
                <a:avLst/>
                <a:gdLst>
                  <a:gd name="T0" fmla="*/ 991 w 1190"/>
                  <a:gd name="T1" fmla="*/ 398 h 398"/>
                  <a:gd name="T2" fmla="*/ 199 w 1190"/>
                  <a:gd name="T3" fmla="*/ 398 h 398"/>
                  <a:gd name="T4" fmla="*/ 179 w 1190"/>
                  <a:gd name="T5" fmla="*/ 396 h 398"/>
                  <a:gd name="T6" fmla="*/ 140 w 1190"/>
                  <a:gd name="T7" fmla="*/ 389 h 398"/>
                  <a:gd name="T8" fmla="*/ 104 w 1190"/>
                  <a:gd name="T9" fmla="*/ 373 h 398"/>
                  <a:gd name="T10" fmla="*/ 72 w 1190"/>
                  <a:gd name="T11" fmla="*/ 352 h 398"/>
                  <a:gd name="T12" fmla="*/ 46 w 1190"/>
                  <a:gd name="T13" fmla="*/ 326 h 398"/>
                  <a:gd name="T14" fmla="*/ 25 w 1190"/>
                  <a:gd name="T15" fmla="*/ 294 h 398"/>
                  <a:gd name="T16" fmla="*/ 9 w 1190"/>
                  <a:gd name="T17" fmla="*/ 258 h 398"/>
                  <a:gd name="T18" fmla="*/ 2 w 1190"/>
                  <a:gd name="T19" fmla="*/ 219 h 398"/>
                  <a:gd name="T20" fmla="*/ 0 w 1190"/>
                  <a:gd name="T21" fmla="*/ 199 h 398"/>
                  <a:gd name="T22" fmla="*/ 0 w 1190"/>
                  <a:gd name="T23" fmla="*/ 199 h 398"/>
                  <a:gd name="T24" fmla="*/ 2 w 1190"/>
                  <a:gd name="T25" fmla="*/ 179 h 398"/>
                  <a:gd name="T26" fmla="*/ 9 w 1190"/>
                  <a:gd name="T27" fmla="*/ 140 h 398"/>
                  <a:gd name="T28" fmla="*/ 25 w 1190"/>
                  <a:gd name="T29" fmla="*/ 104 h 398"/>
                  <a:gd name="T30" fmla="*/ 46 w 1190"/>
                  <a:gd name="T31" fmla="*/ 72 h 398"/>
                  <a:gd name="T32" fmla="*/ 72 w 1190"/>
                  <a:gd name="T33" fmla="*/ 46 h 398"/>
                  <a:gd name="T34" fmla="*/ 104 w 1190"/>
                  <a:gd name="T35" fmla="*/ 25 h 398"/>
                  <a:gd name="T36" fmla="*/ 140 w 1190"/>
                  <a:gd name="T37" fmla="*/ 9 h 398"/>
                  <a:gd name="T38" fmla="*/ 179 w 1190"/>
                  <a:gd name="T39" fmla="*/ 2 h 398"/>
                  <a:gd name="T40" fmla="*/ 199 w 1190"/>
                  <a:gd name="T41" fmla="*/ 0 h 398"/>
                  <a:gd name="T42" fmla="*/ 991 w 1190"/>
                  <a:gd name="T43" fmla="*/ 0 h 398"/>
                  <a:gd name="T44" fmla="*/ 1013 w 1190"/>
                  <a:gd name="T45" fmla="*/ 2 h 398"/>
                  <a:gd name="T46" fmla="*/ 1050 w 1190"/>
                  <a:gd name="T47" fmla="*/ 9 h 398"/>
                  <a:gd name="T48" fmla="*/ 1086 w 1190"/>
                  <a:gd name="T49" fmla="*/ 25 h 398"/>
                  <a:gd name="T50" fmla="*/ 1118 w 1190"/>
                  <a:gd name="T51" fmla="*/ 46 h 398"/>
                  <a:gd name="T52" fmla="*/ 1145 w 1190"/>
                  <a:gd name="T53" fmla="*/ 72 h 398"/>
                  <a:gd name="T54" fmla="*/ 1167 w 1190"/>
                  <a:gd name="T55" fmla="*/ 104 h 398"/>
                  <a:gd name="T56" fmla="*/ 1181 w 1190"/>
                  <a:gd name="T57" fmla="*/ 140 h 398"/>
                  <a:gd name="T58" fmla="*/ 1190 w 1190"/>
                  <a:gd name="T59" fmla="*/ 179 h 398"/>
                  <a:gd name="T60" fmla="*/ 1190 w 1190"/>
                  <a:gd name="T61" fmla="*/ 199 h 398"/>
                  <a:gd name="T62" fmla="*/ 1190 w 1190"/>
                  <a:gd name="T63" fmla="*/ 199 h 398"/>
                  <a:gd name="T64" fmla="*/ 1190 w 1190"/>
                  <a:gd name="T65" fmla="*/ 219 h 398"/>
                  <a:gd name="T66" fmla="*/ 1181 w 1190"/>
                  <a:gd name="T67" fmla="*/ 258 h 398"/>
                  <a:gd name="T68" fmla="*/ 1167 w 1190"/>
                  <a:gd name="T69" fmla="*/ 294 h 398"/>
                  <a:gd name="T70" fmla="*/ 1145 w 1190"/>
                  <a:gd name="T71" fmla="*/ 326 h 398"/>
                  <a:gd name="T72" fmla="*/ 1118 w 1190"/>
                  <a:gd name="T73" fmla="*/ 352 h 398"/>
                  <a:gd name="T74" fmla="*/ 1086 w 1190"/>
                  <a:gd name="T75" fmla="*/ 373 h 398"/>
                  <a:gd name="T76" fmla="*/ 1050 w 1190"/>
                  <a:gd name="T77" fmla="*/ 389 h 398"/>
                  <a:gd name="T78" fmla="*/ 1013 w 1190"/>
                  <a:gd name="T79" fmla="*/ 396 h 398"/>
                  <a:gd name="T80" fmla="*/ 991 w 1190"/>
                  <a:gd name="T81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90" h="398">
                    <a:moveTo>
                      <a:pt x="991" y="398"/>
                    </a:moveTo>
                    <a:lnTo>
                      <a:pt x="199" y="398"/>
                    </a:lnTo>
                    <a:lnTo>
                      <a:pt x="179" y="396"/>
                    </a:lnTo>
                    <a:lnTo>
                      <a:pt x="140" y="389"/>
                    </a:lnTo>
                    <a:lnTo>
                      <a:pt x="104" y="373"/>
                    </a:lnTo>
                    <a:lnTo>
                      <a:pt x="72" y="352"/>
                    </a:lnTo>
                    <a:lnTo>
                      <a:pt x="46" y="326"/>
                    </a:lnTo>
                    <a:lnTo>
                      <a:pt x="25" y="294"/>
                    </a:lnTo>
                    <a:lnTo>
                      <a:pt x="9" y="258"/>
                    </a:lnTo>
                    <a:lnTo>
                      <a:pt x="2" y="219"/>
                    </a:lnTo>
                    <a:lnTo>
                      <a:pt x="0" y="199"/>
                    </a:lnTo>
                    <a:lnTo>
                      <a:pt x="0" y="199"/>
                    </a:lnTo>
                    <a:lnTo>
                      <a:pt x="2" y="179"/>
                    </a:lnTo>
                    <a:lnTo>
                      <a:pt x="9" y="140"/>
                    </a:lnTo>
                    <a:lnTo>
                      <a:pt x="25" y="104"/>
                    </a:lnTo>
                    <a:lnTo>
                      <a:pt x="46" y="72"/>
                    </a:lnTo>
                    <a:lnTo>
                      <a:pt x="72" y="46"/>
                    </a:lnTo>
                    <a:lnTo>
                      <a:pt x="104" y="25"/>
                    </a:lnTo>
                    <a:lnTo>
                      <a:pt x="140" y="9"/>
                    </a:lnTo>
                    <a:lnTo>
                      <a:pt x="179" y="2"/>
                    </a:lnTo>
                    <a:lnTo>
                      <a:pt x="199" y="0"/>
                    </a:lnTo>
                    <a:lnTo>
                      <a:pt x="991" y="0"/>
                    </a:lnTo>
                    <a:lnTo>
                      <a:pt x="1013" y="2"/>
                    </a:lnTo>
                    <a:lnTo>
                      <a:pt x="1050" y="9"/>
                    </a:lnTo>
                    <a:lnTo>
                      <a:pt x="1086" y="25"/>
                    </a:lnTo>
                    <a:lnTo>
                      <a:pt x="1118" y="46"/>
                    </a:lnTo>
                    <a:lnTo>
                      <a:pt x="1145" y="72"/>
                    </a:lnTo>
                    <a:lnTo>
                      <a:pt x="1167" y="104"/>
                    </a:lnTo>
                    <a:lnTo>
                      <a:pt x="1181" y="140"/>
                    </a:lnTo>
                    <a:lnTo>
                      <a:pt x="1190" y="179"/>
                    </a:lnTo>
                    <a:lnTo>
                      <a:pt x="1190" y="199"/>
                    </a:lnTo>
                    <a:lnTo>
                      <a:pt x="1190" y="199"/>
                    </a:lnTo>
                    <a:lnTo>
                      <a:pt x="1190" y="219"/>
                    </a:lnTo>
                    <a:lnTo>
                      <a:pt x="1181" y="258"/>
                    </a:lnTo>
                    <a:lnTo>
                      <a:pt x="1167" y="294"/>
                    </a:lnTo>
                    <a:lnTo>
                      <a:pt x="1145" y="326"/>
                    </a:lnTo>
                    <a:lnTo>
                      <a:pt x="1118" y="352"/>
                    </a:lnTo>
                    <a:lnTo>
                      <a:pt x="1086" y="373"/>
                    </a:lnTo>
                    <a:lnTo>
                      <a:pt x="1050" y="389"/>
                    </a:lnTo>
                    <a:lnTo>
                      <a:pt x="1013" y="396"/>
                    </a:lnTo>
                    <a:lnTo>
                      <a:pt x="991" y="3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1" name="Group 120"/>
            <p:cNvGrpSpPr>
              <a:grpSpLocks noChangeAspect="1"/>
            </p:cNvGrpSpPr>
            <p:nvPr/>
          </p:nvGrpSpPr>
          <p:grpSpPr bwMode="auto">
            <a:xfrm>
              <a:off x="6335809" y="538499"/>
              <a:ext cx="613723" cy="514532"/>
              <a:chOff x="1792" y="443"/>
              <a:chExt cx="4096" cy="3434"/>
            </a:xfrm>
          </p:grpSpPr>
          <p:sp>
            <p:nvSpPr>
              <p:cNvPr id="172" name="Freeform 121"/>
              <p:cNvSpPr>
                <a:spLocks/>
              </p:cNvSpPr>
              <p:nvPr/>
            </p:nvSpPr>
            <p:spPr bwMode="auto">
              <a:xfrm>
                <a:off x="1924" y="707"/>
                <a:ext cx="3832" cy="3170"/>
              </a:xfrm>
              <a:custGeom>
                <a:avLst/>
                <a:gdLst>
                  <a:gd name="T0" fmla="*/ 2 w 11497"/>
                  <a:gd name="T1" fmla="*/ 436 h 9510"/>
                  <a:gd name="T2" fmla="*/ 91 w 11497"/>
                  <a:gd name="T3" fmla="*/ 648 h 9510"/>
                  <a:gd name="T4" fmla="*/ 278 w 11497"/>
                  <a:gd name="T5" fmla="*/ 775 h 9510"/>
                  <a:gd name="T6" fmla="*/ 794 w 11497"/>
                  <a:gd name="T7" fmla="*/ 792 h 9510"/>
                  <a:gd name="T8" fmla="*/ 1190 w 11497"/>
                  <a:gd name="T9" fmla="*/ 6857 h 9510"/>
                  <a:gd name="T10" fmla="*/ 1327 w 11497"/>
                  <a:gd name="T11" fmla="*/ 7044 h 9510"/>
                  <a:gd name="T12" fmla="*/ 1545 w 11497"/>
                  <a:gd name="T13" fmla="*/ 7131 h 9510"/>
                  <a:gd name="T14" fmla="*/ 1707 w 11497"/>
                  <a:gd name="T15" fmla="*/ 7116 h 9510"/>
                  <a:gd name="T16" fmla="*/ 1903 w 11497"/>
                  <a:gd name="T17" fmla="*/ 6991 h 9510"/>
                  <a:gd name="T18" fmla="*/ 2003 w 11497"/>
                  <a:gd name="T19" fmla="*/ 6778 h 9510"/>
                  <a:gd name="T20" fmla="*/ 2338 w 11497"/>
                  <a:gd name="T21" fmla="*/ 1486 h 9510"/>
                  <a:gd name="T22" fmla="*/ 2421 w 11497"/>
                  <a:gd name="T23" fmla="*/ 1307 h 9510"/>
                  <a:gd name="T24" fmla="*/ 2585 w 11497"/>
                  <a:gd name="T25" fmla="*/ 1202 h 9510"/>
                  <a:gd name="T26" fmla="*/ 2721 w 11497"/>
                  <a:gd name="T27" fmla="*/ 1189 h 9510"/>
                  <a:gd name="T28" fmla="*/ 2901 w 11497"/>
                  <a:gd name="T29" fmla="*/ 1260 h 9510"/>
                  <a:gd name="T30" fmla="*/ 3016 w 11497"/>
                  <a:gd name="T31" fmla="*/ 1413 h 9510"/>
                  <a:gd name="T32" fmla="*/ 3343 w 11497"/>
                  <a:gd name="T33" fmla="*/ 4855 h 9510"/>
                  <a:gd name="T34" fmla="*/ 3390 w 11497"/>
                  <a:gd name="T35" fmla="*/ 4999 h 9510"/>
                  <a:gd name="T36" fmla="*/ 3520 w 11497"/>
                  <a:gd name="T37" fmla="*/ 5117 h 9510"/>
                  <a:gd name="T38" fmla="*/ 3667 w 11497"/>
                  <a:gd name="T39" fmla="*/ 5151 h 9510"/>
                  <a:gd name="T40" fmla="*/ 3815 w 11497"/>
                  <a:gd name="T41" fmla="*/ 5117 h 9510"/>
                  <a:gd name="T42" fmla="*/ 3945 w 11497"/>
                  <a:gd name="T43" fmla="*/ 4999 h 9510"/>
                  <a:gd name="T44" fmla="*/ 3992 w 11497"/>
                  <a:gd name="T45" fmla="*/ 4855 h 9510"/>
                  <a:gd name="T46" fmla="*/ 4280 w 11497"/>
                  <a:gd name="T47" fmla="*/ 1899 h 9510"/>
                  <a:gd name="T48" fmla="*/ 4442 w 11497"/>
                  <a:gd name="T49" fmla="*/ 1686 h 9510"/>
                  <a:gd name="T50" fmla="*/ 4695 w 11497"/>
                  <a:gd name="T51" fmla="*/ 1587 h 9510"/>
                  <a:gd name="T52" fmla="*/ 4885 w 11497"/>
                  <a:gd name="T53" fmla="*/ 1604 h 9510"/>
                  <a:gd name="T54" fmla="*/ 5116 w 11497"/>
                  <a:gd name="T55" fmla="*/ 1751 h 9510"/>
                  <a:gd name="T56" fmla="*/ 5235 w 11497"/>
                  <a:gd name="T57" fmla="*/ 2000 h 9510"/>
                  <a:gd name="T58" fmla="*/ 5726 w 11497"/>
                  <a:gd name="T59" fmla="*/ 9156 h 9510"/>
                  <a:gd name="T60" fmla="*/ 5829 w 11497"/>
                  <a:gd name="T61" fmla="*/ 9369 h 9510"/>
                  <a:gd name="T62" fmla="*/ 6025 w 11497"/>
                  <a:gd name="T63" fmla="*/ 9493 h 9510"/>
                  <a:gd name="T64" fmla="*/ 6187 w 11497"/>
                  <a:gd name="T65" fmla="*/ 9509 h 9510"/>
                  <a:gd name="T66" fmla="*/ 6406 w 11497"/>
                  <a:gd name="T67" fmla="*/ 9423 h 9510"/>
                  <a:gd name="T68" fmla="*/ 6544 w 11497"/>
                  <a:gd name="T69" fmla="*/ 9234 h 9510"/>
                  <a:gd name="T70" fmla="*/ 7064 w 11497"/>
                  <a:gd name="T71" fmla="*/ 1849 h 9510"/>
                  <a:gd name="T72" fmla="*/ 7105 w 11497"/>
                  <a:gd name="T73" fmla="*/ 1721 h 9510"/>
                  <a:gd name="T74" fmla="*/ 7217 w 11497"/>
                  <a:gd name="T75" fmla="*/ 1616 h 9510"/>
                  <a:gd name="T76" fmla="*/ 7347 w 11497"/>
                  <a:gd name="T77" fmla="*/ 1585 h 9510"/>
                  <a:gd name="T78" fmla="*/ 7475 w 11497"/>
                  <a:gd name="T79" fmla="*/ 1614 h 9510"/>
                  <a:gd name="T80" fmla="*/ 7587 w 11497"/>
                  <a:gd name="T81" fmla="*/ 1718 h 9510"/>
                  <a:gd name="T82" fmla="*/ 7629 w 11497"/>
                  <a:gd name="T83" fmla="*/ 1842 h 9510"/>
                  <a:gd name="T84" fmla="*/ 7923 w 11497"/>
                  <a:gd name="T85" fmla="*/ 4945 h 9510"/>
                  <a:gd name="T86" fmla="*/ 8029 w 11497"/>
                  <a:gd name="T87" fmla="*/ 5085 h 9510"/>
                  <a:gd name="T88" fmla="*/ 8195 w 11497"/>
                  <a:gd name="T89" fmla="*/ 5150 h 9510"/>
                  <a:gd name="T90" fmla="*/ 8319 w 11497"/>
                  <a:gd name="T91" fmla="*/ 5138 h 9510"/>
                  <a:gd name="T92" fmla="*/ 8467 w 11497"/>
                  <a:gd name="T93" fmla="*/ 5046 h 9510"/>
                  <a:gd name="T94" fmla="*/ 8548 w 11497"/>
                  <a:gd name="T95" fmla="*/ 4886 h 9510"/>
                  <a:gd name="T96" fmla="*/ 8839 w 11497"/>
                  <a:gd name="T97" fmla="*/ 1709 h 9510"/>
                  <a:gd name="T98" fmla="*/ 8973 w 11497"/>
                  <a:gd name="T99" fmla="*/ 1587 h 9510"/>
                  <a:gd name="T100" fmla="*/ 9099 w 11497"/>
                  <a:gd name="T101" fmla="*/ 1611 h 9510"/>
                  <a:gd name="T102" fmla="*/ 9179 w 11497"/>
                  <a:gd name="T103" fmla="*/ 1747 h 9510"/>
                  <a:gd name="T104" fmla="*/ 9514 w 11497"/>
                  <a:gd name="T105" fmla="*/ 6857 h 9510"/>
                  <a:gd name="T106" fmla="*/ 9652 w 11497"/>
                  <a:gd name="T107" fmla="*/ 7044 h 9510"/>
                  <a:gd name="T108" fmla="*/ 9870 w 11497"/>
                  <a:gd name="T109" fmla="*/ 7131 h 9510"/>
                  <a:gd name="T110" fmla="*/ 10033 w 11497"/>
                  <a:gd name="T111" fmla="*/ 7116 h 9510"/>
                  <a:gd name="T112" fmla="*/ 10229 w 11497"/>
                  <a:gd name="T113" fmla="*/ 6991 h 9510"/>
                  <a:gd name="T114" fmla="*/ 10329 w 11497"/>
                  <a:gd name="T115" fmla="*/ 6778 h 9510"/>
                  <a:gd name="T116" fmla="*/ 11101 w 11497"/>
                  <a:gd name="T117" fmla="*/ 792 h 9510"/>
                  <a:gd name="T118" fmla="*/ 11290 w 11497"/>
                  <a:gd name="T119" fmla="*/ 745 h 9510"/>
                  <a:gd name="T120" fmla="*/ 11450 w 11497"/>
                  <a:gd name="T121" fmla="*/ 585 h 9510"/>
                  <a:gd name="T122" fmla="*/ 11497 w 11497"/>
                  <a:gd name="T123" fmla="*/ 396 h 95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497" h="9510">
                    <a:moveTo>
                      <a:pt x="0" y="0"/>
                    </a:moveTo>
                    <a:lnTo>
                      <a:pt x="0" y="396"/>
                    </a:lnTo>
                    <a:lnTo>
                      <a:pt x="2" y="436"/>
                    </a:lnTo>
                    <a:lnTo>
                      <a:pt x="17" y="514"/>
                    </a:lnTo>
                    <a:lnTo>
                      <a:pt x="48" y="585"/>
                    </a:lnTo>
                    <a:lnTo>
                      <a:pt x="91" y="648"/>
                    </a:lnTo>
                    <a:lnTo>
                      <a:pt x="144" y="703"/>
                    </a:lnTo>
                    <a:lnTo>
                      <a:pt x="207" y="745"/>
                    </a:lnTo>
                    <a:lnTo>
                      <a:pt x="278" y="775"/>
                    </a:lnTo>
                    <a:lnTo>
                      <a:pt x="356" y="791"/>
                    </a:lnTo>
                    <a:lnTo>
                      <a:pt x="398" y="792"/>
                    </a:lnTo>
                    <a:lnTo>
                      <a:pt x="794" y="792"/>
                    </a:lnTo>
                    <a:lnTo>
                      <a:pt x="1165" y="6738"/>
                    </a:lnTo>
                    <a:lnTo>
                      <a:pt x="1170" y="6778"/>
                    </a:lnTo>
                    <a:lnTo>
                      <a:pt x="1190" y="6857"/>
                    </a:lnTo>
                    <a:lnTo>
                      <a:pt x="1223" y="6928"/>
                    </a:lnTo>
                    <a:lnTo>
                      <a:pt x="1270" y="6991"/>
                    </a:lnTo>
                    <a:lnTo>
                      <a:pt x="1327" y="7044"/>
                    </a:lnTo>
                    <a:lnTo>
                      <a:pt x="1393" y="7086"/>
                    </a:lnTo>
                    <a:lnTo>
                      <a:pt x="1466" y="7116"/>
                    </a:lnTo>
                    <a:lnTo>
                      <a:pt x="1545" y="7131"/>
                    </a:lnTo>
                    <a:lnTo>
                      <a:pt x="1586" y="7132"/>
                    </a:lnTo>
                    <a:lnTo>
                      <a:pt x="1628" y="7131"/>
                    </a:lnTo>
                    <a:lnTo>
                      <a:pt x="1707" y="7116"/>
                    </a:lnTo>
                    <a:lnTo>
                      <a:pt x="1780" y="7086"/>
                    </a:lnTo>
                    <a:lnTo>
                      <a:pt x="1846" y="7044"/>
                    </a:lnTo>
                    <a:lnTo>
                      <a:pt x="1903" y="6991"/>
                    </a:lnTo>
                    <a:lnTo>
                      <a:pt x="1949" y="6928"/>
                    </a:lnTo>
                    <a:lnTo>
                      <a:pt x="1983" y="6857"/>
                    </a:lnTo>
                    <a:lnTo>
                      <a:pt x="2003" y="6778"/>
                    </a:lnTo>
                    <a:lnTo>
                      <a:pt x="2008" y="6738"/>
                    </a:lnTo>
                    <a:lnTo>
                      <a:pt x="2333" y="1520"/>
                    </a:lnTo>
                    <a:lnTo>
                      <a:pt x="2338" y="1486"/>
                    </a:lnTo>
                    <a:lnTo>
                      <a:pt x="2353" y="1420"/>
                    </a:lnTo>
                    <a:lnTo>
                      <a:pt x="2382" y="1361"/>
                    </a:lnTo>
                    <a:lnTo>
                      <a:pt x="2421" y="1307"/>
                    </a:lnTo>
                    <a:lnTo>
                      <a:pt x="2469" y="1263"/>
                    </a:lnTo>
                    <a:lnTo>
                      <a:pt x="2525" y="1227"/>
                    </a:lnTo>
                    <a:lnTo>
                      <a:pt x="2585" y="1202"/>
                    </a:lnTo>
                    <a:lnTo>
                      <a:pt x="2652" y="1189"/>
                    </a:lnTo>
                    <a:lnTo>
                      <a:pt x="2686" y="1188"/>
                    </a:lnTo>
                    <a:lnTo>
                      <a:pt x="2721" y="1189"/>
                    </a:lnTo>
                    <a:lnTo>
                      <a:pt x="2785" y="1202"/>
                    </a:lnTo>
                    <a:lnTo>
                      <a:pt x="2846" y="1225"/>
                    </a:lnTo>
                    <a:lnTo>
                      <a:pt x="2901" y="1260"/>
                    </a:lnTo>
                    <a:lnTo>
                      <a:pt x="2948" y="1303"/>
                    </a:lnTo>
                    <a:lnTo>
                      <a:pt x="2987" y="1355"/>
                    </a:lnTo>
                    <a:lnTo>
                      <a:pt x="3016" y="1413"/>
                    </a:lnTo>
                    <a:lnTo>
                      <a:pt x="3035" y="1476"/>
                    </a:lnTo>
                    <a:lnTo>
                      <a:pt x="3039" y="1510"/>
                    </a:lnTo>
                    <a:lnTo>
                      <a:pt x="3343" y="4855"/>
                    </a:lnTo>
                    <a:lnTo>
                      <a:pt x="3347" y="4886"/>
                    </a:lnTo>
                    <a:lnTo>
                      <a:pt x="3364" y="4945"/>
                    </a:lnTo>
                    <a:lnTo>
                      <a:pt x="3390" y="4999"/>
                    </a:lnTo>
                    <a:lnTo>
                      <a:pt x="3426" y="5046"/>
                    </a:lnTo>
                    <a:lnTo>
                      <a:pt x="3471" y="5085"/>
                    </a:lnTo>
                    <a:lnTo>
                      <a:pt x="3520" y="5117"/>
                    </a:lnTo>
                    <a:lnTo>
                      <a:pt x="3576" y="5138"/>
                    </a:lnTo>
                    <a:lnTo>
                      <a:pt x="3637" y="5150"/>
                    </a:lnTo>
                    <a:lnTo>
                      <a:pt x="3667" y="5151"/>
                    </a:lnTo>
                    <a:lnTo>
                      <a:pt x="3699" y="5150"/>
                    </a:lnTo>
                    <a:lnTo>
                      <a:pt x="3759" y="5138"/>
                    </a:lnTo>
                    <a:lnTo>
                      <a:pt x="3815" y="5117"/>
                    </a:lnTo>
                    <a:lnTo>
                      <a:pt x="3864" y="5085"/>
                    </a:lnTo>
                    <a:lnTo>
                      <a:pt x="3909" y="5046"/>
                    </a:lnTo>
                    <a:lnTo>
                      <a:pt x="3945" y="4999"/>
                    </a:lnTo>
                    <a:lnTo>
                      <a:pt x="3971" y="4945"/>
                    </a:lnTo>
                    <a:lnTo>
                      <a:pt x="3988" y="4886"/>
                    </a:lnTo>
                    <a:lnTo>
                      <a:pt x="3992" y="4855"/>
                    </a:lnTo>
                    <a:lnTo>
                      <a:pt x="4249" y="2037"/>
                    </a:lnTo>
                    <a:lnTo>
                      <a:pt x="4254" y="1990"/>
                    </a:lnTo>
                    <a:lnTo>
                      <a:pt x="4280" y="1899"/>
                    </a:lnTo>
                    <a:lnTo>
                      <a:pt x="4321" y="1818"/>
                    </a:lnTo>
                    <a:lnTo>
                      <a:pt x="4375" y="1747"/>
                    </a:lnTo>
                    <a:lnTo>
                      <a:pt x="4442" y="1686"/>
                    </a:lnTo>
                    <a:lnTo>
                      <a:pt x="4519" y="1637"/>
                    </a:lnTo>
                    <a:lnTo>
                      <a:pt x="4604" y="1604"/>
                    </a:lnTo>
                    <a:lnTo>
                      <a:pt x="4695" y="1587"/>
                    </a:lnTo>
                    <a:lnTo>
                      <a:pt x="4744" y="1585"/>
                    </a:lnTo>
                    <a:lnTo>
                      <a:pt x="4792" y="1587"/>
                    </a:lnTo>
                    <a:lnTo>
                      <a:pt x="4885" y="1604"/>
                    </a:lnTo>
                    <a:lnTo>
                      <a:pt x="4972" y="1639"/>
                    </a:lnTo>
                    <a:lnTo>
                      <a:pt x="5049" y="1689"/>
                    </a:lnTo>
                    <a:lnTo>
                      <a:pt x="5116" y="1751"/>
                    </a:lnTo>
                    <a:lnTo>
                      <a:pt x="5170" y="1824"/>
                    </a:lnTo>
                    <a:lnTo>
                      <a:pt x="5211" y="1908"/>
                    </a:lnTo>
                    <a:lnTo>
                      <a:pt x="5235" y="2000"/>
                    </a:lnTo>
                    <a:lnTo>
                      <a:pt x="5240" y="2049"/>
                    </a:lnTo>
                    <a:lnTo>
                      <a:pt x="5722" y="9115"/>
                    </a:lnTo>
                    <a:lnTo>
                      <a:pt x="5726" y="9156"/>
                    </a:lnTo>
                    <a:lnTo>
                      <a:pt x="5747" y="9234"/>
                    </a:lnTo>
                    <a:lnTo>
                      <a:pt x="5781" y="9306"/>
                    </a:lnTo>
                    <a:lnTo>
                      <a:pt x="5829" y="9369"/>
                    </a:lnTo>
                    <a:lnTo>
                      <a:pt x="5885" y="9423"/>
                    </a:lnTo>
                    <a:lnTo>
                      <a:pt x="5951" y="9464"/>
                    </a:lnTo>
                    <a:lnTo>
                      <a:pt x="6025" y="9493"/>
                    </a:lnTo>
                    <a:lnTo>
                      <a:pt x="6104" y="9509"/>
                    </a:lnTo>
                    <a:lnTo>
                      <a:pt x="6146" y="9510"/>
                    </a:lnTo>
                    <a:lnTo>
                      <a:pt x="6187" y="9509"/>
                    </a:lnTo>
                    <a:lnTo>
                      <a:pt x="6266" y="9493"/>
                    </a:lnTo>
                    <a:lnTo>
                      <a:pt x="6340" y="9464"/>
                    </a:lnTo>
                    <a:lnTo>
                      <a:pt x="6406" y="9423"/>
                    </a:lnTo>
                    <a:lnTo>
                      <a:pt x="6462" y="9369"/>
                    </a:lnTo>
                    <a:lnTo>
                      <a:pt x="6510" y="9306"/>
                    </a:lnTo>
                    <a:lnTo>
                      <a:pt x="6544" y="9234"/>
                    </a:lnTo>
                    <a:lnTo>
                      <a:pt x="6565" y="9156"/>
                    </a:lnTo>
                    <a:lnTo>
                      <a:pt x="6569" y="9115"/>
                    </a:lnTo>
                    <a:lnTo>
                      <a:pt x="7064" y="1849"/>
                    </a:lnTo>
                    <a:lnTo>
                      <a:pt x="7067" y="1821"/>
                    </a:lnTo>
                    <a:lnTo>
                      <a:pt x="7082" y="1768"/>
                    </a:lnTo>
                    <a:lnTo>
                      <a:pt x="7105" y="1721"/>
                    </a:lnTo>
                    <a:lnTo>
                      <a:pt x="7135" y="1679"/>
                    </a:lnTo>
                    <a:lnTo>
                      <a:pt x="7174" y="1644"/>
                    </a:lnTo>
                    <a:lnTo>
                      <a:pt x="7217" y="1616"/>
                    </a:lnTo>
                    <a:lnTo>
                      <a:pt x="7266" y="1595"/>
                    </a:lnTo>
                    <a:lnTo>
                      <a:pt x="7319" y="1585"/>
                    </a:lnTo>
                    <a:lnTo>
                      <a:pt x="7347" y="1585"/>
                    </a:lnTo>
                    <a:lnTo>
                      <a:pt x="7374" y="1585"/>
                    </a:lnTo>
                    <a:lnTo>
                      <a:pt x="7426" y="1595"/>
                    </a:lnTo>
                    <a:lnTo>
                      <a:pt x="7475" y="1614"/>
                    </a:lnTo>
                    <a:lnTo>
                      <a:pt x="7518" y="1641"/>
                    </a:lnTo>
                    <a:lnTo>
                      <a:pt x="7555" y="1676"/>
                    </a:lnTo>
                    <a:lnTo>
                      <a:pt x="7587" y="1718"/>
                    </a:lnTo>
                    <a:lnTo>
                      <a:pt x="7610" y="1764"/>
                    </a:lnTo>
                    <a:lnTo>
                      <a:pt x="7625" y="1814"/>
                    </a:lnTo>
                    <a:lnTo>
                      <a:pt x="7629" y="1842"/>
                    </a:lnTo>
                    <a:lnTo>
                      <a:pt x="7903" y="4855"/>
                    </a:lnTo>
                    <a:lnTo>
                      <a:pt x="7907" y="4886"/>
                    </a:lnTo>
                    <a:lnTo>
                      <a:pt x="7923" y="4945"/>
                    </a:lnTo>
                    <a:lnTo>
                      <a:pt x="7950" y="4999"/>
                    </a:lnTo>
                    <a:lnTo>
                      <a:pt x="7986" y="5046"/>
                    </a:lnTo>
                    <a:lnTo>
                      <a:pt x="8029" y="5085"/>
                    </a:lnTo>
                    <a:lnTo>
                      <a:pt x="8080" y="5117"/>
                    </a:lnTo>
                    <a:lnTo>
                      <a:pt x="8136" y="5138"/>
                    </a:lnTo>
                    <a:lnTo>
                      <a:pt x="8195" y="5150"/>
                    </a:lnTo>
                    <a:lnTo>
                      <a:pt x="8227" y="5151"/>
                    </a:lnTo>
                    <a:lnTo>
                      <a:pt x="8258" y="5150"/>
                    </a:lnTo>
                    <a:lnTo>
                      <a:pt x="8319" y="5138"/>
                    </a:lnTo>
                    <a:lnTo>
                      <a:pt x="8374" y="5117"/>
                    </a:lnTo>
                    <a:lnTo>
                      <a:pt x="8424" y="5085"/>
                    </a:lnTo>
                    <a:lnTo>
                      <a:pt x="8467" y="5046"/>
                    </a:lnTo>
                    <a:lnTo>
                      <a:pt x="8503" y="4999"/>
                    </a:lnTo>
                    <a:lnTo>
                      <a:pt x="8531" y="4945"/>
                    </a:lnTo>
                    <a:lnTo>
                      <a:pt x="8548" y="4886"/>
                    </a:lnTo>
                    <a:lnTo>
                      <a:pt x="8551" y="4855"/>
                    </a:lnTo>
                    <a:lnTo>
                      <a:pt x="8834" y="1742"/>
                    </a:lnTo>
                    <a:lnTo>
                      <a:pt x="8839" y="1709"/>
                    </a:lnTo>
                    <a:lnTo>
                      <a:pt x="8868" y="1653"/>
                    </a:lnTo>
                    <a:lnTo>
                      <a:pt x="8914" y="1610"/>
                    </a:lnTo>
                    <a:lnTo>
                      <a:pt x="8973" y="1587"/>
                    </a:lnTo>
                    <a:lnTo>
                      <a:pt x="9006" y="1585"/>
                    </a:lnTo>
                    <a:lnTo>
                      <a:pt x="9040" y="1587"/>
                    </a:lnTo>
                    <a:lnTo>
                      <a:pt x="9099" y="1611"/>
                    </a:lnTo>
                    <a:lnTo>
                      <a:pt x="9147" y="1654"/>
                    </a:lnTo>
                    <a:lnTo>
                      <a:pt x="9174" y="1713"/>
                    </a:lnTo>
                    <a:lnTo>
                      <a:pt x="9179" y="1747"/>
                    </a:lnTo>
                    <a:lnTo>
                      <a:pt x="9491" y="6738"/>
                    </a:lnTo>
                    <a:lnTo>
                      <a:pt x="9494" y="6778"/>
                    </a:lnTo>
                    <a:lnTo>
                      <a:pt x="9514" y="6857"/>
                    </a:lnTo>
                    <a:lnTo>
                      <a:pt x="9549" y="6928"/>
                    </a:lnTo>
                    <a:lnTo>
                      <a:pt x="9595" y="6991"/>
                    </a:lnTo>
                    <a:lnTo>
                      <a:pt x="9652" y="7044"/>
                    </a:lnTo>
                    <a:lnTo>
                      <a:pt x="9717" y="7086"/>
                    </a:lnTo>
                    <a:lnTo>
                      <a:pt x="9791" y="7116"/>
                    </a:lnTo>
                    <a:lnTo>
                      <a:pt x="9870" y="7131"/>
                    </a:lnTo>
                    <a:lnTo>
                      <a:pt x="9912" y="7132"/>
                    </a:lnTo>
                    <a:lnTo>
                      <a:pt x="9953" y="7131"/>
                    </a:lnTo>
                    <a:lnTo>
                      <a:pt x="10033" y="7116"/>
                    </a:lnTo>
                    <a:lnTo>
                      <a:pt x="10106" y="7086"/>
                    </a:lnTo>
                    <a:lnTo>
                      <a:pt x="10171" y="7044"/>
                    </a:lnTo>
                    <a:lnTo>
                      <a:pt x="10229" y="6991"/>
                    </a:lnTo>
                    <a:lnTo>
                      <a:pt x="10275" y="6928"/>
                    </a:lnTo>
                    <a:lnTo>
                      <a:pt x="10309" y="6857"/>
                    </a:lnTo>
                    <a:lnTo>
                      <a:pt x="10329" y="6778"/>
                    </a:lnTo>
                    <a:lnTo>
                      <a:pt x="10332" y="6738"/>
                    </a:lnTo>
                    <a:lnTo>
                      <a:pt x="10705" y="792"/>
                    </a:lnTo>
                    <a:lnTo>
                      <a:pt x="11101" y="792"/>
                    </a:lnTo>
                    <a:lnTo>
                      <a:pt x="11142" y="791"/>
                    </a:lnTo>
                    <a:lnTo>
                      <a:pt x="11219" y="775"/>
                    </a:lnTo>
                    <a:lnTo>
                      <a:pt x="11290" y="745"/>
                    </a:lnTo>
                    <a:lnTo>
                      <a:pt x="11353" y="703"/>
                    </a:lnTo>
                    <a:lnTo>
                      <a:pt x="11408" y="648"/>
                    </a:lnTo>
                    <a:lnTo>
                      <a:pt x="11450" y="585"/>
                    </a:lnTo>
                    <a:lnTo>
                      <a:pt x="11480" y="514"/>
                    </a:lnTo>
                    <a:lnTo>
                      <a:pt x="11496" y="436"/>
                    </a:lnTo>
                    <a:lnTo>
                      <a:pt x="11497" y="396"/>
                    </a:lnTo>
                    <a:lnTo>
                      <a:pt x="1149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6F2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122"/>
              <p:cNvSpPr>
                <a:spLocks/>
              </p:cNvSpPr>
              <p:nvPr/>
            </p:nvSpPr>
            <p:spPr bwMode="auto">
              <a:xfrm>
                <a:off x="1792" y="443"/>
                <a:ext cx="4096" cy="264"/>
              </a:xfrm>
              <a:custGeom>
                <a:avLst/>
                <a:gdLst>
                  <a:gd name="T0" fmla="*/ 12092 w 12289"/>
                  <a:gd name="T1" fmla="*/ 0 h 793"/>
                  <a:gd name="T2" fmla="*/ 199 w 12289"/>
                  <a:gd name="T3" fmla="*/ 0 h 793"/>
                  <a:gd name="T4" fmla="*/ 177 w 12289"/>
                  <a:gd name="T5" fmla="*/ 0 h 793"/>
                  <a:gd name="T6" fmla="*/ 140 w 12289"/>
                  <a:gd name="T7" fmla="*/ 9 h 793"/>
                  <a:gd name="T8" fmla="*/ 104 w 12289"/>
                  <a:gd name="T9" fmla="*/ 23 h 793"/>
                  <a:gd name="T10" fmla="*/ 72 w 12289"/>
                  <a:gd name="T11" fmla="*/ 45 h 793"/>
                  <a:gd name="T12" fmla="*/ 45 w 12289"/>
                  <a:gd name="T13" fmla="*/ 72 h 793"/>
                  <a:gd name="T14" fmla="*/ 23 w 12289"/>
                  <a:gd name="T15" fmla="*/ 104 h 793"/>
                  <a:gd name="T16" fmla="*/ 9 w 12289"/>
                  <a:gd name="T17" fmla="*/ 140 h 793"/>
                  <a:gd name="T18" fmla="*/ 0 w 12289"/>
                  <a:gd name="T19" fmla="*/ 179 h 793"/>
                  <a:gd name="T20" fmla="*/ 0 w 12289"/>
                  <a:gd name="T21" fmla="*/ 199 h 793"/>
                  <a:gd name="T22" fmla="*/ 0 w 12289"/>
                  <a:gd name="T23" fmla="*/ 595 h 793"/>
                  <a:gd name="T24" fmla="*/ 0 w 12289"/>
                  <a:gd name="T25" fmla="*/ 615 h 793"/>
                  <a:gd name="T26" fmla="*/ 9 w 12289"/>
                  <a:gd name="T27" fmla="*/ 654 h 793"/>
                  <a:gd name="T28" fmla="*/ 23 w 12289"/>
                  <a:gd name="T29" fmla="*/ 690 h 793"/>
                  <a:gd name="T30" fmla="*/ 45 w 12289"/>
                  <a:gd name="T31" fmla="*/ 721 h 793"/>
                  <a:gd name="T32" fmla="*/ 72 w 12289"/>
                  <a:gd name="T33" fmla="*/ 747 h 793"/>
                  <a:gd name="T34" fmla="*/ 104 w 12289"/>
                  <a:gd name="T35" fmla="*/ 769 h 793"/>
                  <a:gd name="T36" fmla="*/ 140 w 12289"/>
                  <a:gd name="T37" fmla="*/ 785 h 793"/>
                  <a:gd name="T38" fmla="*/ 177 w 12289"/>
                  <a:gd name="T39" fmla="*/ 792 h 793"/>
                  <a:gd name="T40" fmla="*/ 199 w 12289"/>
                  <a:gd name="T41" fmla="*/ 793 h 793"/>
                  <a:gd name="T42" fmla="*/ 12092 w 12289"/>
                  <a:gd name="T43" fmla="*/ 793 h 793"/>
                  <a:gd name="T44" fmla="*/ 12112 w 12289"/>
                  <a:gd name="T45" fmla="*/ 792 h 793"/>
                  <a:gd name="T46" fmla="*/ 12151 w 12289"/>
                  <a:gd name="T47" fmla="*/ 785 h 793"/>
                  <a:gd name="T48" fmla="*/ 12186 w 12289"/>
                  <a:gd name="T49" fmla="*/ 769 h 793"/>
                  <a:gd name="T50" fmla="*/ 12217 w 12289"/>
                  <a:gd name="T51" fmla="*/ 747 h 793"/>
                  <a:gd name="T52" fmla="*/ 12245 w 12289"/>
                  <a:gd name="T53" fmla="*/ 721 h 793"/>
                  <a:gd name="T54" fmla="*/ 12266 w 12289"/>
                  <a:gd name="T55" fmla="*/ 690 h 793"/>
                  <a:gd name="T56" fmla="*/ 12281 w 12289"/>
                  <a:gd name="T57" fmla="*/ 654 h 793"/>
                  <a:gd name="T58" fmla="*/ 12289 w 12289"/>
                  <a:gd name="T59" fmla="*/ 615 h 793"/>
                  <a:gd name="T60" fmla="*/ 12289 w 12289"/>
                  <a:gd name="T61" fmla="*/ 595 h 793"/>
                  <a:gd name="T62" fmla="*/ 12289 w 12289"/>
                  <a:gd name="T63" fmla="*/ 199 h 793"/>
                  <a:gd name="T64" fmla="*/ 12289 w 12289"/>
                  <a:gd name="T65" fmla="*/ 179 h 793"/>
                  <a:gd name="T66" fmla="*/ 12281 w 12289"/>
                  <a:gd name="T67" fmla="*/ 140 h 793"/>
                  <a:gd name="T68" fmla="*/ 12266 w 12289"/>
                  <a:gd name="T69" fmla="*/ 104 h 793"/>
                  <a:gd name="T70" fmla="*/ 12245 w 12289"/>
                  <a:gd name="T71" fmla="*/ 72 h 793"/>
                  <a:gd name="T72" fmla="*/ 12217 w 12289"/>
                  <a:gd name="T73" fmla="*/ 45 h 793"/>
                  <a:gd name="T74" fmla="*/ 12186 w 12289"/>
                  <a:gd name="T75" fmla="*/ 23 h 793"/>
                  <a:gd name="T76" fmla="*/ 12151 w 12289"/>
                  <a:gd name="T77" fmla="*/ 9 h 793"/>
                  <a:gd name="T78" fmla="*/ 12112 w 12289"/>
                  <a:gd name="T79" fmla="*/ 0 h 793"/>
                  <a:gd name="T80" fmla="*/ 12092 w 12289"/>
                  <a:gd name="T81" fmla="*/ 0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2289" h="793">
                    <a:moveTo>
                      <a:pt x="12092" y="0"/>
                    </a:moveTo>
                    <a:lnTo>
                      <a:pt x="199" y="0"/>
                    </a:lnTo>
                    <a:lnTo>
                      <a:pt x="177" y="0"/>
                    </a:lnTo>
                    <a:lnTo>
                      <a:pt x="140" y="9"/>
                    </a:lnTo>
                    <a:lnTo>
                      <a:pt x="104" y="23"/>
                    </a:lnTo>
                    <a:lnTo>
                      <a:pt x="72" y="45"/>
                    </a:lnTo>
                    <a:lnTo>
                      <a:pt x="45" y="72"/>
                    </a:lnTo>
                    <a:lnTo>
                      <a:pt x="23" y="104"/>
                    </a:lnTo>
                    <a:lnTo>
                      <a:pt x="9" y="140"/>
                    </a:lnTo>
                    <a:lnTo>
                      <a:pt x="0" y="179"/>
                    </a:lnTo>
                    <a:lnTo>
                      <a:pt x="0" y="199"/>
                    </a:lnTo>
                    <a:lnTo>
                      <a:pt x="0" y="595"/>
                    </a:lnTo>
                    <a:lnTo>
                      <a:pt x="0" y="615"/>
                    </a:lnTo>
                    <a:lnTo>
                      <a:pt x="9" y="654"/>
                    </a:lnTo>
                    <a:lnTo>
                      <a:pt x="23" y="690"/>
                    </a:lnTo>
                    <a:lnTo>
                      <a:pt x="45" y="721"/>
                    </a:lnTo>
                    <a:lnTo>
                      <a:pt x="72" y="747"/>
                    </a:lnTo>
                    <a:lnTo>
                      <a:pt x="104" y="769"/>
                    </a:lnTo>
                    <a:lnTo>
                      <a:pt x="140" y="785"/>
                    </a:lnTo>
                    <a:lnTo>
                      <a:pt x="177" y="792"/>
                    </a:lnTo>
                    <a:lnTo>
                      <a:pt x="199" y="793"/>
                    </a:lnTo>
                    <a:lnTo>
                      <a:pt x="12092" y="793"/>
                    </a:lnTo>
                    <a:lnTo>
                      <a:pt x="12112" y="792"/>
                    </a:lnTo>
                    <a:lnTo>
                      <a:pt x="12151" y="785"/>
                    </a:lnTo>
                    <a:lnTo>
                      <a:pt x="12186" y="769"/>
                    </a:lnTo>
                    <a:lnTo>
                      <a:pt x="12217" y="747"/>
                    </a:lnTo>
                    <a:lnTo>
                      <a:pt x="12245" y="721"/>
                    </a:lnTo>
                    <a:lnTo>
                      <a:pt x="12266" y="690"/>
                    </a:lnTo>
                    <a:lnTo>
                      <a:pt x="12281" y="654"/>
                    </a:lnTo>
                    <a:lnTo>
                      <a:pt x="12289" y="615"/>
                    </a:lnTo>
                    <a:lnTo>
                      <a:pt x="12289" y="595"/>
                    </a:lnTo>
                    <a:lnTo>
                      <a:pt x="12289" y="199"/>
                    </a:lnTo>
                    <a:lnTo>
                      <a:pt x="12289" y="179"/>
                    </a:lnTo>
                    <a:lnTo>
                      <a:pt x="12281" y="140"/>
                    </a:lnTo>
                    <a:lnTo>
                      <a:pt x="12266" y="104"/>
                    </a:lnTo>
                    <a:lnTo>
                      <a:pt x="12245" y="72"/>
                    </a:lnTo>
                    <a:lnTo>
                      <a:pt x="12217" y="45"/>
                    </a:lnTo>
                    <a:lnTo>
                      <a:pt x="12186" y="23"/>
                    </a:lnTo>
                    <a:lnTo>
                      <a:pt x="12151" y="9"/>
                    </a:lnTo>
                    <a:lnTo>
                      <a:pt x="12112" y="0"/>
                    </a:lnTo>
                    <a:lnTo>
                      <a:pt x="12092" y="0"/>
                    </a:lnTo>
                    <a:close/>
                  </a:path>
                </a:pathLst>
              </a:custGeom>
              <a:solidFill>
                <a:srgbClr val="D6F2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123"/>
              <p:cNvSpPr>
                <a:spLocks/>
              </p:cNvSpPr>
              <p:nvPr/>
            </p:nvSpPr>
            <p:spPr bwMode="auto">
              <a:xfrm>
                <a:off x="1858" y="575"/>
                <a:ext cx="3965" cy="132"/>
              </a:xfrm>
              <a:custGeom>
                <a:avLst/>
                <a:gdLst>
                  <a:gd name="T0" fmla="*/ 11694 w 11893"/>
                  <a:gd name="T1" fmla="*/ 397 h 397"/>
                  <a:gd name="T2" fmla="*/ 197 w 11893"/>
                  <a:gd name="T3" fmla="*/ 397 h 397"/>
                  <a:gd name="T4" fmla="*/ 177 w 11893"/>
                  <a:gd name="T5" fmla="*/ 396 h 397"/>
                  <a:gd name="T6" fmla="*/ 138 w 11893"/>
                  <a:gd name="T7" fmla="*/ 389 h 397"/>
                  <a:gd name="T8" fmla="*/ 103 w 11893"/>
                  <a:gd name="T9" fmla="*/ 373 h 397"/>
                  <a:gd name="T10" fmla="*/ 72 w 11893"/>
                  <a:gd name="T11" fmla="*/ 351 h 397"/>
                  <a:gd name="T12" fmla="*/ 44 w 11893"/>
                  <a:gd name="T13" fmla="*/ 325 h 397"/>
                  <a:gd name="T14" fmla="*/ 23 w 11893"/>
                  <a:gd name="T15" fmla="*/ 294 h 397"/>
                  <a:gd name="T16" fmla="*/ 8 w 11893"/>
                  <a:gd name="T17" fmla="*/ 258 h 397"/>
                  <a:gd name="T18" fmla="*/ 0 w 11893"/>
                  <a:gd name="T19" fmla="*/ 219 h 397"/>
                  <a:gd name="T20" fmla="*/ 0 w 11893"/>
                  <a:gd name="T21" fmla="*/ 199 h 397"/>
                  <a:gd name="T22" fmla="*/ 0 w 11893"/>
                  <a:gd name="T23" fmla="*/ 199 h 397"/>
                  <a:gd name="T24" fmla="*/ 0 w 11893"/>
                  <a:gd name="T25" fmla="*/ 178 h 397"/>
                  <a:gd name="T26" fmla="*/ 8 w 11893"/>
                  <a:gd name="T27" fmla="*/ 140 h 397"/>
                  <a:gd name="T28" fmla="*/ 23 w 11893"/>
                  <a:gd name="T29" fmla="*/ 104 h 397"/>
                  <a:gd name="T30" fmla="*/ 44 w 11893"/>
                  <a:gd name="T31" fmla="*/ 72 h 397"/>
                  <a:gd name="T32" fmla="*/ 72 w 11893"/>
                  <a:gd name="T33" fmla="*/ 46 h 397"/>
                  <a:gd name="T34" fmla="*/ 103 w 11893"/>
                  <a:gd name="T35" fmla="*/ 24 h 397"/>
                  <a:gd name="T36" fmla="*/ 138 w 11893"/>
                  <a:gd name="T37" fmla="*/ 9 h 397"/>
                  <a:gd name="T38" fmla="*/ 177 w 11893"/>
                  <a:gd name="T39" fmla="*/ 1 h 397"/>
                  <a:gd name="T40" fmla="*/ 197 w 11893"/>
                  <a:gd name="T41" fmla="*/ 0 h 397"/>
                  <a:gd name="T42" fmla="*/ 11694 w 11893"/>
                  <a:gd name="T43" fmla="*/ 0 h 397"/>
                  <a:gd name="T44" fmla="*/ 11715 w 11893"/>
                  <a:gd name="T45" fmla="*/ 1 h 397"/>
                  <a:gd name="T46" fmla="*/ 11753 w 11893"/>
                  <a:gd name="T47" fmla="*/ 9 h 397"/>
                  <a:gd name="T48" fmla="*/ 11789 w 11893"/>
                  <a:gd name="T49" fmla="*/ 24 h 397"/>
                  <a:gd name="T50" fmla="*/ 11821 w 11893"/>
                  <a:gd name="T51" fmla="*/ 46 h 397"/>
                  <a:gd name="T52" fmla="*/ 11847 w 11893"/>
                  <a:gd name="T53" fmla="*/ 72 h 397"/>
                  <a:gd name="T54" fmla="*/ 11869 w 11893"/>
                  <a:gd name="T55" fmla="*/ 104 h 397"/>
                  <a:gd name="T56" fmla="*/ 11884 w 11893"/>
                  <a:gd name="T57" fmla="*/ 140 h 397"/>
                  <a:gd name="T58" fmla="*/ 11892 w 11893"/>
                  <a:gd name="T59" fmla="*/ 178 h 397"/>
                  <a:gd name="T60" fmla="*/ 11893 w 11893"/>
                  <a:gd name="T61" fmla="*/ 199 h 397"/>
                  <a:gd name="T62" fmla="*/ 11893 w 11893"/>
                  <a:gd name="T63" fmla="*/ 199 h 397"/>
                  <a:gd name="T64" fmla="*/ 11892 w 11893"/>
                  <a:gd name="T65" fmla="*/ 219 h 397"/>
                  <a:gd name="T66" fmla="*/ 11884 w 11893"/>
                  <a:gd name="T67" fmla="*/ 258 h 397"/>
                  <a:gd name="T68" fmla="*/ 11869 w 11893"/>
                  <a:gd name="T69" fmla="*/ 294 h 397"/>
                  <a:gd name="T70" fmla="*/ 11847 w 11893"/>
                  <a:gd name="T71" fmla="*/ 325 h 397"/>
                  <a:gd name="T72" fmla="*/ 11821 w 11893"/>
                  <a:gd name="T73" fmla="*/ 351 h 397"/>
                  <a:gd name="T74" fmla="*/ 11789 w 11893"/>
                  <a:gd name="T75" fmla="*/ 373 h 397"/>
                  <a:gd name="T76" fmla="*/ 11753 w 11893"/>
                  <a:gd name="T77" fmla="*/ 389 h 397"/>
                  <a:gd name="T78" fmla="*/ 11715 w 11893"/>
                  <a:gd name="T79" fmla="*/ 396 h 397"/>
                  <a:gd name="T80" fmla="*/ 11694 w 11893"/>
                  <a:gd name="T81" fmla="*/ 397 h 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893" h="397">
                    <a:moveTo>
                      <a:pt x="11694" y="397"/>
                    </a:moveTo>
                    <a:lnTo>
                      <a:pt x="197" y="397"/>
                    </a:lnTo>
                    <a:lnTo>
                      <a:pt x="177" y="396"/>
                    </a:lnTo>
                    <a:lnTo>
                      <a:pt x="138" y="389"/>
                    </a:lnTo>
                    <a:lnTo>
                      <a:pt x="103" y="373"/>
                    </a:lnTo>
                    <a:lnTo>
                      <a:pt x="72" y="351"/>
                    </a:lnTo>
                    <a:lnTo>
                      <a:pt x="44" y="325"/>
                    </a:lnTo>
                    <a:lnTo>
                      <a:pt x="23" y="294"/>
                    </a:lnTo>
                    <a:lnTo>
                      <a:pt x="8" y="258"/>
                    </a:lnTo>
                    <a:lnTo>
                      <a:pt x="0" y="219"/>
                    </a:lnTo>
                    <a:lnTo>
                      <a:pt x="0" y="199"/>
                    </a:lnTo>
                    <a:lnTo>
                      <a:pt x="0" y="199"/>
                    </a:lnTo>
                    <a:lnTo>
                      <a:pt x="0" y="178"/>
                    </a:lnTo>
                    <a:lnTo>
                      <a:pt x="8" y="140"/>
                    </a:lnTo>
                    <a:lnTo>
                      <a:pt x="23" y="104"/>
                    </a:lnTo>
                    <a:lnTo>
                      <a:pt x="44" y="72"/>
                    </a:lnTo>
                    <a:lnTo>
                      <a:pt x="72" y="46"/>
                    </a:lnTo>
                    <a:lnTo>
                      <a:pt x="103" y="24"/>
                    </a:lnTo>
                    <a:lnTo>
                      <a:pt x="138" y="9"/>
                    </a:lnTo>
                    <a:lnTo>
                      <a:pt x="177" y="1"/>
                    </a:lnTo>
                    <a:lnTo>
                      <a:pt x="197" y="0"/>
                    </a:lnTo>
                    <a:lnTo>
                      <a:pt x="11694" y="0"/>
                    </a:lnTo>
                    <a:lnTo>
                      <a:pt x="11715" y="1"/>
                    </a:lnTo>
                    <a:lnTo>
                      <a:pt x="11753" y="9"/>
                    </a:lnTo>
                    <a:lnTo>
                      <a:pt x="11789" y="24"/>
                    </a:lnTo>
                    <a:lnTo>
                      <a:pt x="11821" y="46"/>
                    </a:lnTo>
                    <a:lnTo>
                      <a:pt x="11847" y="72"/>
                    </a:lnTo>
                    <a:lnTo>
                      <a:pt x="11869" y="104"/>
                    </a:lnTo>
                    <a:lnTo>
                      <a:pt x="11884" y="140"/>
                    </a:lnTo>
                    <a:lnTo>
                      <a:pt x="11892" y="178"/>
                    </a:lnTo>
                    <a:lnTo>
                      <a:pt x="11893" y="199"/>
                    </a:lnTo>
                    <a:lnTo>
                      <a:pt x="11893" y="199"/>
                    </a:lnTo>
                    <a:lnTo>
                      <a:pt x="11892" y="219"/>
                    </a:lnTo>
                    <a:lnTo>
                      <a:pt x="11884" y="258"/>
                    </a:lnTo>
                    <a:lnTo>
                      <a:pt x="11869" y="294"/>
                    </a:lnTo>
                    <a:lnTo>
                      <a:pt x="11847" y="325"/>
                    </a:lnTo>
                    <a:lnTo>
                      <a:pt x="11821" y="351"/>
                    </a:lnTo>
                    <a:lnTo>
                      <a:pt x="11789" y="373"/>
                    </a:lnTo>
                    <a:lnTo>
                      <a:pt x="11753" y="389"/>
                    </a:lnTo>
                    <a:lnTo>
                      <a:pt x="11715" y="396"/>
                    </a:lnTo>
                    <a:lnTo>
                      <a:pt x="11694" y="397"/>
                    </a:lnTo>
                    <a:close/>
                  </a:path>
                </a:pathLst>
              </a:custGeom>
              <a:solidFill>
                <a:srgbClr val="B7E8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124"/>
              <p:cNvSpPr>
                <a:spLocks/>
              </p:cNvSpPr>
              <p:nvPr/>
            </p:nvSpPr>
            <p:spPr bwMode="auto">
              <a:xfrm>
                <a:off x="2189" y="971"/>
                <a:ext cx="264" cy="2114"/>
              </a:xfrm>
              <a:custGeom>
                <a:avLst/>
                <a:gdLst>
                  <a:gd name="T0" fmla="*/ 0 w 792"/>
                  <a:gd name="T1" fmla="*/ 0 h 6340"/>
                  <a:gd name="T2" fmla="*/ 371 w 792"/>
                  <a:gd name="T3" fmla="*/ 5946 h 6340"/>
                  <a:gd name="T4" fmla="*/ 376 w 792"/>
                  <a:gd name="T5" fmla="*/ 5986 h 6340"/>
                  <a:gd name="T6" fmla="*/ 396 w 792"/>
                  <a:gd name="T7" fmla="*/ 6065 h 6340"/>
                  <a:gd name="T8" fmla="*/ 429 w 792"/>
                  <a:gd name="T9" fmla="*/ 6136 h 6340"/>
                  <a:gd name="T10" fmla="*/ 476 w 792"/>
                  <a:gd name="T11" fmla="*/ 6199 h 6340"/>
                  <a:gd name="T12" fmla="*/ 533 w 792"/>
                  <a:gd name="T13" fmla="*/ 6252 h 6340"/>
                  <a:gd name="T14" fmla="*/ 599 w 792"/>
                  <a:gd name="T15" fmla="*/ 6294 h 6340"/>
                  <a:gd name="T16" fmla="*/ 672 w 792"/>
                  <a:gd name="T17" fmla="*/ 6324 h 6340"/>
                  <a:gd name="T18" fmla="*/ 751 w 792"/>
                  <a:gd name="T19" fmla="*/ 6339 h 6340"/>
                  <a:gd name="T20" fmla="*/ 792 w 792"/>
                  <a:gd name="T21" fmla="*/ 6340 h 6340"/>
                  <a:gd name="T22" fmla="*/ 613 w 792"/>
                  <a:gd name="T23" fmla="*/ 595 h 6340"/>
                  <a:gd name="T24" fmla="*/ 609 w 792"/>
                  <a:gd name="T25" fmla="*/ 533 h 6340"/>
                  <a:gd name="T26" fmla="*/ 581 w 792"/>
                  <a:gd name="T27" fmla="*/ 416 h 6340"/>
                  <a:gd name="T28" fmla="*/ 534 w 792"/>
                  <a:gd name="T29" fmla="*/ 310 h 6340"/>
                  <a:gd name="T30" fmla="*/ 466 w 792"/>
                  <a:gd name="T31" fmla="*/ 215 h 6340"/>
                  <a:gd name="T32" fmla="*/ 384 w 792"/>
                  <a:gd name="T33" fmla="*/ 134 h 6340"/>
                  <a:gd name="T34" fmla="*/ 286 w 792"/>
                  <a:gd name="T35" fmla="*/ 71 h 6340"/>
                  <a:gd name="T36" fmla="*/ 178 w 792"/>
                  <a:gd name="T37" fmla="*/ 26 h 6340"/>
                  <a:gd name="T38" fmla="*/ 62 w 792"/>
                  <a:gd name="T39" fmla="*/ 3 h 6340"/>
                  <a:gd name="T40" fmla="*/ 0 w 792"/>
                  <a:gd name="T41" fmla="*/ 0 h 6340"/>
                  <a:gd name="T42" fmla="*/ 0 w 792"/>
                  <a:gd name="T43" fmla="*/ 0 h 6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92" h="6340">
                    <a:moveTo>
                      <a:pt x="0" y="0"/>
                    </a:moveTo>
                    <a:lnTo>
                      <a:pt x="371" y="5946"/>
                    </a:lnTo>
                    <a:lnTo>
                      <a:pt x="376" y="5986"/>
                    </a:lnTo>
                    <a:lnTo>
                      <a:pt x="396" y="6065"/>
                    </a:lnTo>
                    <a:lnTo>
                      <a:pt x="429" y="6136"/>
                    </a:lnTo>
                    <a:lnTo>
                      <a:pt x="476" y="6199"/>
                    </a:lnTo>
                    <a:lnTo>
                      <a:pt x="533" y="6252"/>
                    </a:lnTo>
                    <a:lnTo>
                      <a:pt x="599" y="6294"/>
                    </a:lnTo>
                    <a:lnTo>
                      <a:pt x="672" y="6324"/>
                    </a:lnTo>
                    <a:lnTo>
                      <a:pt x="751" y="6339"/>
                    </a:lnTo>
                    <a:lnTo>
                      <a:pt x="792" y="6340"/>
                    </a:lnTo>
                    <a:lnTo>
                      <a:pt x="613" y="595"/>
                    </a:lnTo>
                    <a:lnTo>
                      <a:pt x="609" y="533"/>
                    </a:lnTo>
                    <a:lnTo>
                      <a:pt x="581" y="416"/>
                    </a:lnTo>
                    <a:lnTo>
                      <a:pt x="534" y="310"/>
                    </a:lnTo>
                    <a:lnTo>
                      <a:pt x="466" y="215"/>
                    </a:lnTo>
                    <a:lnTo>
                      <a:pt x="384" y="134"/>
                    </a:lnTo>
                    <a:lnTo>
                      <a:pt x="286" y="71"/>
                    </a:lnTo>
                    <a:lnTo>
                      <a:pt x="178" y="26"/>
                    </a:lnTo>
                    <a:lnTo>
                      <a:pt x="62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7E8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125"/>
              <p:cNvSpPr>
                <a:spLocks/>
              </p:cNvSpPr>
              <p:nvPr/>
            </p:nvSpPr>
            <p:spPr bwMode="auto">
              <a:xfrm>
                <a:off x="2849" y="1103"/>
                <a:ext cx="322" cy="1321"/>
              </a:xfrm>
              <a:custGeom>
                <a:avLst/>
                <a:gdLst>
                  <a:gd name="T0" fmla="*/ 829 w 965"/>
                  <a:gd name="T1" fmla="*/ 792 h 3963"/>
                  <a:gd name="T2" fmla="*/ 826 w 965"/>
                  <a:gd name="T3" fmla="*/ 751 h 3963"/>
                  <a:gd name="T4" fmla="*/ 814 w 965"/>
                  <a:gd name="T5" fmla="*/ 671 h 3963"/>
                  <a:gd name="T6" fmla="*/ 795 w 965"/>
                  <a:gd name="T7" fmla="*/ 593 h 3963"/>
                  <a:gd name="T8" fmla="*/ 769 w 965"/>
                  <a:gd name="T9" fmla="*/ 518 h 3963"/>
                  <a:gd name="T10" fmla="*/ 736 w 965"/>
                  <a:gd name="T11" fmla="*/ 446 h 3963"/>
                  <a:gd name="T12" fmla="*/ 696 w 965"/>
                  <a:gd name="T13" fmla="*/ 379 h 3963"/>
                  <a:gd name="T14" fmla="*/ 651 w 965"/>
                  <a:gd name="T15" fmla="*/ 317 h 3963"/>
                  <a:gd name="T16" fmla="*/ 601 w 965"/>
                  <a:gd name="T17" fmla="*/ 258 h 3963"/>
                  <a:gd name="T18" fmla="*/ 545 w 965"/>
                  <a:gd name="T19" fmla="*/ 204 h 3963"/>
                  <a:gd name="T20" fmla="*/ 484 w 965"/>
                  <a:gd name="T21" fmla="*/ 155 h 3963"/>
                  <a:gd name="T22" fmla="*/ 419 w 965"/>
                  <a:gd name="T23" fmla="*/ 114 h 3963"/>
                  <a:gd name="T24" fmla="*/ 350 w 965"/>
                  <a:gd name="T25" fmla="*/ 78 h 3963"/>
                  <a:gd name="T26" fmla="*/ 277 w 965"/>
                  <a:gd name="T27" fmla="*/ 47 h 3963"/>
                  <a:gd name="T28" fmla="*/ 202 w 965"/>
                  <a:gd name="T29" fmla="*/ 24 h 3963"/>
                  <a:gd name="T30" fmla="*/ 123 w 965"/>
                  <a:gd name="T31" fmla="*/ 9 h 3963"/>
                  <a:gd name="T32" fmla="*/ 42 w 965"/>
                  <a:gd name="T33" fmla="*/ 1 h 3963"/>
                  <a:gd name="T34" fmla="*/ 0 w 965"/>
                  <a:gd name="T35" fmla="*/ 0 h 3963"/>
                  <a:gd name="T36" fmla="*/ 0 w 965"/>
                  <a:gd name="T37" fmla="*/ 0 h 3963"/>
                  <a:gd name="T38" fmla="*/ 0 w 965"/>
                  <a:gd name="T39" fmla="*/ 13 h 3963"/>
                  <a:gd name="T40" fmla="*/ 26 w 965"/>
                  <a:gd name="T41" fmla="*/ 20 h 3963"/>
                  <a:gd name="T42" fmla="*/ 77 w 965"/>
                  <a:gd name="T43" fmla="*/ 42 h 3963"/>
                  <a:gd name="T44" fmla="*/ 121 w 965"/>
                  <a:gd name="T45" fmla="*/ 70 h 3963"/>
                  <a:gd name="T46" fmla="*/ 162 w 965"/>
                  <a:gd name="T47" fmla="*/ 105 h 3963"/>
                  <a:gd name="T48" fmla="*/ 198 w 965"/>
                  <a:gd name="T49" fmla="*/ 145 h 3963"/>
                  <a:gd name="T50" fmla="*/ 225 w 965"/>
                  <a:gd name="T51" fmla="*/ 190 h 3963"/>
                  <a:gd name="T52" fmla="*/ 247 w 965"/>
                  <a:gd name="T53" fmla="*/ 240 h 3963"/>
                  <a:gd name="T54" fmla="*/ 261 w 965"/>
                  <a:gd name="T55" fmla="*/ 294 h 3963"/>
                  <a:gd name="T56" fmla="*/ 264 w 965"/>
                  <a:gd name="T57" fmla="*/ 322 h 3963"/>
                  <a:gd name="T58" fmla="*/ 568 w 965"/>
                  <a:gd name="T59" fmla="*/ 3667 h 3963"/>
                  <a:gd name="T60" fmla="*/ 572 w 965"/>
                  <a:gd name="T61" fmla="*/ 3698 h 3963"/>
                  <a:gd name="T62" fmla="*/ 589 w 965"/>
                  <a:gd name="T63" fmla="*/ 3757 h 3963"/>
                  <a:gd name="T64" fmla="*/ 615 w 965"/>
                  <a:gd name="T65" fmla="*/ 3811 h 3963"/>
                  <a:gd name="T66" fmla="*/ 651 w 965"/>
                  <a:gd name="T67" fmla="*/ 3858 h 3963"/>
                  <a:gd name="T68" fmla="*/ 696 w 965"/>
                  <a:gd name="T69" fmla="*/ 3897 h 3963"/>
                  <a:gd name="T70" fmla="*/ 745 w 965"/>
                  <a:gd name="T71" fmla="*/ 3929 h 3963"/>
                  <a:gd name="T72" fmla="*/ 801 w 965"/>
                  <a:gd name="T73" fmla="*/ 3950 h 3963"/>
                  <a:gd name="T74" fmla="*/ 862 w 965"/>
                  <a:gd name="T75" fmla="*/ 3962 h 3963"/>
                  <a:gd name="T76" fmla="*/ 892 w 965"/>
                  <a:gd name="T77" fmla="*/ 3963 h 3963"/>
                  <a:gd name="T78" fmla="*/ 929 w 965"/>
                  <a:gd name="T79" fmla="*/ 3962 h 3963"/>
                  <a:gd name="T80" fmla="*/ 965 w 965"/>
                  <a:gd name="T81" fmla="*/ 3955 h 3963"/>
                  <a:gd name="T82" fmla="*/ 829 w 965"/>
                  <a:gd name="T83" fmla="*/ 792 h 3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65" h="3963">
                    <a:moveTo>
                      <a:pt x="829" y="792"/>
                    </a:moveTo>
                    <a:lnTo>
                      <a:pt x="826" y="751"/>
                    </a:lnTo>
                    <a:lnTo>
                      <a:pt x="814" y="671"/>
                    </a:lnTo>
                    <a:lnTo>
                      <a:pt x="795" y="593"/>
                    </a:lnTo>
                    <a:lnTo>
                      <a:pt x="769" y="518"/>
                    </a:lnTo>
                    <a:lnTo>
                      <a:pt x="736" y="446"/>
                    </a:lnTo>
                    <a:lnTo>
                      <a:pt x="696" y="379"/>
                    </a:lnTo>
                    <a:lnTo>
                      <a:pt x="651" y="317"/>
                    </a:lnTo>
                    <a:lnTo>
                      <a:pt x="601" y="258"/>
                    </a:lnTo>
                    <a:lnTo>
                      <a:pt x="545" y="204"/>
                    </a:lnTo>
                    <a:lnTo>
                      <a:pt x="484" y="155"/>
                    </a:lnTo>
                    <a:lnTo>
                      <a:pt x="419" y="114"/>
                    </a:lnTo>
                    <a:lnTo>
                      <a:pt x="350" y="78"/>
                    </a:lnTo>
                    <a:lnTo>
                      <a:pt x="277" y="47"/>
                    </a:lnTo>
                    <a:lnTo>
                      <a:pt x="202" y="24"/>
                    </a:lnTo>
                    <a:lnTo>
                      <a:pt x="123" y="9"/>
                    </a:lnTo>
                    <a:lnTo>
                      <a:pt x="42" y="1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3"/>
                    </a:lnTo>
                    <a:lnTo>
                      <a:pt x="26" y="20"/>
                    </a:lnTo>
                    <a:lnTo>
                      <a:pt x="77" y="42"/>
                    </a:lnTo>
                    <a:lnTo>
                      <a:pt x="121" y="70"/>
                    </a:lnTo>
                    <a:lnTo>
                      <a:pt x="162" y="105"/>
                    </a:lnTo>
                    <a:lnTo>
                      <a:pt x="198" y="145"/>
                    </a:lnTo>
                    <a:lnTo>
                      <a:pt x="225" y="190"/>
                    </a:lnTo>
                    <a:lnTo>
                      <a:pt x="247" y="240"/>
                    </a:lnTo>
                    <a:lnTo>
                      <a:pt x="261" y="294"/>
                    </a:lnTo>
                    <a:lnTo>
                      <a:pt x="264" y="322"/>
                    </a:lnTo>
                    <a:lnTo>
                      <a:pt x="568" y="3667"/>
                    </a:lnTo>
                    <a:lnTo>
                      <a:pt x="572" y="3698"/>
                    </a:lnTo>
                    <a:lnTo>
                      <a:pt x="589" y="3757"/>
                    </a:lnTo>
                    <a:lnTo>
                      <a:pt x="615" y="3811"/>
                    </a:lnTo>
                    <a:lnTo>
                      <a:pt x="651" y="3858"/>
                    </a:lnTo>
                    <a:lnTo>
                      <a:pt x="696" y="3897"/>
                    </a:lnTo>
                    <a:lnTo>
                      <a:pt x="745" y="3929"/>
                    </a:lnTo>
                    <a:lnTo>
                      <a:pt x="801" y="3950"/>
                    </a:lnTo>
                    <a:lnTo>
                      <a:pt x="862" y="3962"/>
                    </a:lnTo>
                    <a:lnTo>
                      <a:pt x="892" y="3963"/>
                    </a:lnTo>
                    <a:lnTo>
                      <a:pt x="929" y="3962"/>
                    </a:lnTo>
                    <a:lnTo>
                      <a:pt x="965" y="3955"/>
                    </a:lnTo>
                    <a:lnTo>
                      <a:pt x="829" y="792"/>
                    </a:lnTo>
                    <a:close/>
                  </a:path>
                </a:pathLst>
              </a:custGeom>
              <a:solidFill>
                <a:srgbClr val="B7E8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126"/>
              <p:cNvSpPr>
                <a:spLocks/>
              </p:cNvSpPr>
              <p:nvPr/>
            </p:nvSpPr>
            <p:spPr bwMode="auto">
              <a:xfrm>
                <a:off x="3505" y="1236"/>
                <a:ext cx="524" cy="2641"/>
              </a:xfrm>
              <a:custGeom>
                <a:avLst/>
                <a:gdLst>
                  <a:gd name="T0" fmla="*/ 496 w 1570"/>
                  <a:gd name="T1" fmla="*/ 464 h 7925"/>
                  <a:gd name="T2" fmla="*/ 977 w 1570"/>
                  <a:gd name="T3" fmla="*/ 7504 h 7925"/>
                  <a:gd name="T4" fmla="*/ 980 w 1570"/>
                  <a:gd name="T5" fmla="*/ 7538 h 7925"/>
                  <a:gd name="T6" fmla="*/ 994 w 1570"/>
                  <a:gd name="T7" fmla="*/ 7606 h 7925"/>
                  <a:gd name="T8" fmla="*/ 1018 w 1570"/>
                  <a:gd name="T9" fmla="*/ 7671 h 7925"/>
                  <a:gd name="T10" fmla="*/ 1050 w 1570"/>
                  <a:gd name="T11" fmla="*/ 7731 h 7925"/>
                  <a:gd name="T12" fmla="*/ 1092 w 1570"/>
                  <a:gd name="T13" fmla="*/ 7784 h 7925"/>
                  <a:gd name="T14" fmla="*/ 1139 w 1570"/>
                  <a:gd name="T15" fmla="*/ 7832 h 7925"/>
                  <a:gd name="T16" fmla="*/ 1196 w 1570"/>
                  <a:gd name="T17" fmla="*/ 7871 h 7925"/>
                  <a:gd name="T18" fmla="*/ 1257 w 1570"/>
                  <a:gd name="T19" fmla="*/ 7900 h 7925"/>
                  <a:gd name="T20" fmla="*/ 1291 w 1570"/>
                  <a:gd name="T21" fmla="*/ 7910 h 7925"/>
                  <a:gd name="T22" fmla="*/ 1328 w 1570"/>
                  <a:gd name="T23" fmla="*/ 7920 h 7925"/>
                  <a:gd name="T24" fmla="*/ 1402 w 1570"/>
                  <a:gd name="T25" fmla="*/ 7925 h 7925"/>
                  <a:gd name="T26" fmla="*/ 1472 w 1570"/>
                  <a:gd name="T27" fmla="*/ 7920 h 7925"/>
                  <a:gd name="T28" fmla="*/ 1538 w 1570"/>
                  <a:gd name="T29" fmla="*/ 7902 h 7925"/>
                  <a:gd name="T30" fmla="*/ 1570 w 1570"/>
                  <a:gd name="T31" fmla="*/ 7889 h 7925"/>
                  <a:gd name="T32" fmla="*/ 1247 w 1570"/>
                  <a:gd name="T33" fmla="*/ 945 h 7925"/>
                  <a:gd name="T34" fmla="*/ 1245 w 1570"/>
                  <a:gd name="T35" fmla="*/ 896 h 7925"/>
                  <a:gd name="T36" fmla="*/ 1230 w 1570"/>
                  <a:gd name="T37" fmla="*/ 799 h 7925"/>
                  <a:gd name="T38" fmla="*/ 1207 w 1570"/>
                  <a:gd name="T39" fmla="*/ 706 h 7925"/>
                  <a:gd name="T40" fmla="*/ 1175 w 1570"/>
                  <a:gd name="T41" fmla="*/ 616 h 7925"/>
                  <a:gd name="T42" fmla="*/ 1137 w 1570"/>
                  <a:gd name="T43" fmla="*/ 531 h 7925"/>
                  <a:gd name="T44" fmla="*/ 1089 w 1570"/>
                  <a:gd name="T45" fmla="*/ 451 h 7925"/>
                  <a:gd name="T46" fmla="*/ 1036 w 1570"/>
                  <a:gd name="T47" fmla="*/ 376 h 7925"/>
                  <a:gd name="T48" fmla="*/ 974 w 1570"/>
                  <a:gd name="T49" fmla="*/ 307 h 7925"/>
                  <a:gd name="T50" fmla="*/ 908 w 1570"/>
                  <a:gd name="T51" fmla="*/ 242 h 7925"/>
                  <a:gd name="T52" fmla="*/ 835 w 1570"/>
                  <a:gd name="T53" fmla="*/ 185 h 7925"/>
                  <a:gd name="T54" fmla="*/ 758 w 1570"/>
                  <a:gd name="T55" fmla="*/ 134 h 7925"/>
                  <a:gd name="T56" fmla="*/ 674 w 1570"/>
                  <a:gd name="T57" fmla="*/ 91 h 7925"/>
                  <a:gd name="T58" fmla="*/ 588 w 1570"/>
                  <a:gd name="T59" fmla="*/ 56 h 7925"/>
                  <a:gd name="T60" fmla="*/ 497 w 1570"/>
                  <a:gd name="T61" fmla="*/ 29 h 7925"/>
                  <a:gd name="T62" fmla="*/ 403 w 1570"/>
                  <a:gd name="T63" fmla="*/ 10 h 7925"/>
                  <a:gd name="T64" fmla="*/ 307 w 1570"/>
                  <a:gd name="T65" fmla="*/ 0 h 7925"/>
                  <a:gd name="T66" fmla="*/ 257 w 1570"/>
                  <a:gd name="T67" fmla="*/ 0 h 7925"/>
                  <a:gd name="T68" fmla="*/ 0 w 1570"/>
                  <a:gd name="T69" fmla="*/ 0 h 7925"/>
                  <a:gd name="T70" fmla="*/ 48 w 1570"/>
                  <a:gd name="T71" fmla="*/ 2 h 7925"/>
                  <a:gd name="T72" fmla="*/ 141 w 1570"/>
                  <a:gd name="T73" fmla="*/ 19 h 7925"/>
                  <a:gd name="T74" fmla="*/ 228 w 1570"/>
                  <a:gd name="T75" fmla="*/ 54 h 7925"/>
                  <a:gd name="T76" fmla="*/ 305 w 1570"/>
                  <a:gd name="T77" fmla="*/ 104 h 7925"/>
                  <a:gd name="T78" fmla="*/ 372 w 1570"/>
                  <a:gd name="T79" fmla="*/ 166 h 7925"/>
                  <a:gd name="T80" fmla="*/ 426 w 1570"/>
                  <a:gd name="T81" fmla="*/ 239 h 7925"/>
                  <a:gd name="T82" fmla="*/ 467 w 1570"/>
                  <a:gd name="T83" fmla="*/ 323 h 7925"/>
                  <a:gd name="T84" fmla="*/ 491 w 1570"/>
                  <a:gd name="T85" fmla="*/ 415 h 7925"/>
                  <a:gd name="T86" fmla="*/ 496 w 1570"/>
                  <a:gd name="T87" fmla="*/ 464 h 79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570" h="7925">
                    <a:moveTo>
                      <a:pt x="496" y="464"/>
                    </a:moveTo>
                    <a:lnTo>
                      <a:pt x="977" y="7504"/>
                    </a:lnTo>
                    <a:lnTo>
                      <a:pt x="980" y="7538"/>
                    </a:lnTo>
                    <a:lnTo>
                      <a:pt x="994" y="7606"/>
                    </a:lnTo>
                    <a:lnTo>
                      <a:pt x="1018" y="7671"/>
                    </a:lnTo>
                    <a:lnTo>
                      <a:pt x="1050" y="7731"/>
                    </a:lnTo>
                    <a:lnTo>
                      <a:pt x="1092" y="7784"/>
                    </a:lnTo>
                    <a:lnTo>
                      <a:pt x="1139" y="7832"/>
                    </a:lnTo>
                    <a:lnTo>
                      <a:pt x="1196" y="7871"/>
                    </a:lnTo>
                    <a:lnTo>
                      <a:pt x="1257" y="7900"/>
                    </a:lnTo>
                    <a:lnTo>
                      <a:pt x="1291" y="7910"/>
                    </a:lnTo>
                    <a:lnTo>
                      <a:pt x="1328" y="7920"/>
                    </a:lnTo>
                    <a:lnTo>
                      <a:pt x="1402" y="7925"/>
                    </a:lnTo>
                    <a:lnTo>
                      <a:pt x="1472" y="7920"/>
                    </a:lnTo>
                    <a:lnTo>
                      <a:pt x="1538" y="7902"/>
                    </a:lnTo>
                    <a:lnTo>
                      <a:pt x="1570" y="7889"/>
                    </a:lnTo>
                    <a:lnTo>
                      <a:pt x="1247" y="945"/>
                    </a:lnTo>
                    <a:lnTo>
                      <a:pt x="1245" y="896"/>
                    </a:lnTo>
                    <a:lnTo>
                      <a:pt x="1230" y="799"/>
                    </a:lnTo>
                    <a:lnTo>
                      <a:pt x="1207" y="706"/>
                    </a:lnTo>
                    <a:lnTo>
                      <a:pt x="1175" y="616"/>
                    </a:lnTo>
                    <a:lnTo>
                      <a:pt x="1137" y="531"/>
                    </a:lnTo>
                    <a:lnTo>
                      <a:pt x="1089" y="451"/>
                    </a:lnTo>
                    <a:lnTo>
                      <a:pt x="1036" y="376"/>
                    </a:lnTo>
                    <a:lnTo>
                      <a:pt x="974" y="307"/>
                    </a:lnTo>
                    <a:lnTo>
                      <a:pt x="908" y="242"/>
                    </a:lnTo>
                    <a:lnTo>
                      <a:pt x="835" y="185"/>
                    </a:lnTo>
                    <a:lnTo>
                      <a:pt x="758" y="134"/>
                    </a:lnTo>
                    <a:lnTo>
                      <a:pt x="674" y="91"/>
                    </a:lnTo>
                    <a:lnTo>
                      <a:pt x="588" y="56"/>
                    </a:lnTo>
                    <a:lnTo>
                      <a:pt x="497" y="29"/>
                    </a:lnTo>
                    <a:lnTo>
                      <a:pt x="403" y="10"/>
                    </a:lnTo>
                    <a:lnTo>
                      <a:pt x="307" y="0"/>
                    </a:lnTo>
                    <a:lnTo>
                      <a:pt x="257" y="0"/>
                    </a:lnTo>
                    <a:lnTo>
                      <a:pt x="0" y="0"/>
                    </a:lnTo>
                    <a:lnTo>
                      <a:pt x="48" y="2"/>
                    </a:lnTo>
                    <a:lnTo>
                      <a:pt x="141" y="19"/>
                    </a:lnTo>
                    <a:lnTo>
                      <a:pt x="228" y="54"/>
                    </a:lnTo>
                    <a:lnTo>
                      <a:pt x="305" y="104"/>
                    </a:lnTo>
                    <a:lnTo>
                      <a:pt x="372" y="166"/>
                    </a:lnTo>
                    <a:lnTo>
                      <a:pt x="426" y="239"/>
                    </a:lnTo>
                    <a:lnTo>
                      <a:pt x="467" y="323"/>
                    </a:lnTo>
                    <a:lnTo>
                      <a:pt x="491" y="415"/>
                    </a:lnTo>
                    <a:lnTo>
                      <a:pt x="496" y="464"/>
                    </a:lnTo>
                    <a:close/>
                  </a:path>
                </a:pathLst>
              </a:custGeom>
              <a:solidFill>
                <a:srgbClr val="B7E8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127"/>
              <p:cNvSpPr>
                <a:spLocks/>
              </p:cNvSpPr>
              <p:nvPr/>
            </p:nvSpPr>
            <p:spPr bwMode="auto">
              <a:xfrm>
                <a:off x="4373" y="1236"/>
                <a:ext cx="358" cy="1188"/>
              </a:xfrm>
              <a:custGeom>
                <a:avLst/>
                <a:gdLst>
                  <a:gd name="T0" fmla="*/ 282 w 1073"/>
                  <a:gd name="T1" fmla="*/ 257 h 3566"/>
                  <a:gd name="T2" fmla="*/ 556 w 1073"/>
                  <a:gd name="T3" fmla="*/ 3270 h 3566"/>
                  <a:gd name="T4" fmla="*/ 560 w 1073"/>
                  <a:gd name="T5" fmla="*/ 3301 h 3566"/>
                  <a:gd name="T6" fmla="*/ 576 w 1073"/>
                  <a:gd name="T7" fmla="*/ 3360 h 3566"/>
                  <a:gd name="T8" fmla="*/ 603 w 1073"/>
                  <a:gd name="T9" fmla="*/ 3414 h 3566"/>
                  <a:gd name="T10" fmla="*/ 639 w 1073"/>
                  <a:gd name="T11" fmla="*/ 3461 h 3566"/>
                  <a:gd name="T12" fmla="*/ 682 w 1073"/>
                  <a:gd name="T13" fmla="*/ 3500 h 3566"/>
                  <a:gd name="T14" fmla="*/ 733 w 1073"/>
                  <a:gd name="T15" fmla="*/ 3532 h 3566"/>
                  <a:gd name="T16" fmla="*/ 789 w 1073"/>
                  <a:gd name="T17" fmla="*/ 3553 h 3566"/>
                  <a:gd name="T18" fmla="*/ 848 w 1073"/>
                  <a:gd name="T19" fmla="*/ 3565 h 3566"/>
                  <a:gd name="T20" fmla="*/ 880 w 1073"/>
                  <a:gd name="T21" fmla="*/ 3566 h 3566"/>
                  <a:gd name="T22" fmla="*/ 907 w 1073"/>
                  <a:gd name="T23" fmla="*/ 3566 h 3566"/>
                  <a:gd name="T24" fmla="*/ 959 w 1073"/>
                  <a:gd name="T25" fmla="*/ 3556 h 3566"/>
                  <a:gd name="T26" fmla="*/ 1006 w 1073"/>
                  <a:gd name="T27" fmla="*/ 3540 h 3566"/>
                  <a:gd name="T28" fmla="*/ 1052 w 1073"/>
                  <a:gd name="T29" fmla="*/ 3516 h 3566"/>
                  <a:gd name="T30" fmla="*/ 1073 w 1073"/>
                  <a:gd name="T31" fmla="*/ 3501 h 3566"/>
                  <a:gd name="T32" fmla="*/ 826 w 1073"/>
                  <a:gd name="T33" fmla="*/ 544 h 3566"/>
                  <a:gd name="T34" fmla="*/ 819 w 1073"/>
                  <a:gd name="T35" fmla="*/ 488 h 3566"/>
                  <a:gd name="T36" fmla="*/ 789 w 1073"/>
                  <a:gd name="T37" fmla="*/ 380 h 3566"/>
                  <a:gd name="T38" fmla="*/ 740 w 1073"/>
                  <a:gd name="T39" fmla="*/ 281 h 3566"/>
                  <a:gd name="T40" fmla="*/ 675 w 1073"/>
                  <a:gd name="T41" fmla="*/ 195 h 3566"/>
                  <a:gd name="T42" fmla="*/ 594 w 1073"/>
                  <a:gd name="T43" fmla="*/ 121 h 3566"/>
                  <a:gd name="T44" fmla="*/ 504 w 1073"/>
                  <a:gd name="T45" fmla="*/ 64 h 3566"/>
                  <a:gd name="T46" fmla="*/ 401 w 1073"/>
                  <a:gd name="T47" fmla="*/ 23 h 3566"/>
                  <a:gd name="T48" fmla="*/ 291 w 1073"/>
                  <a:gd name="T49" fmla="*/ 2 h 3566"/>
                  <a:gd name="T50" fmla="*/ 233 w 1073"/>
                  <a:gd name="T51" fmla="*/ 0 h 3566"/>
                  <a:gd name="T52" fmla="*/ 0 w 1073"/>
                  <a:gd name="T53" fmla="*/ 0 h 3566"/>
                  <a:gd name="T54" fmla="*/ 27 w 1073"/>
                  <a:gd name="T55" fmla="*/ 0 h 3566"/>
                  <a:gd name="T56" fmla="*/ 79 w 1073"/>
                  <a:gd name="T57" fmla="*/ 10 h 3566"/>
                  <a:gd name="T58" fmla="*/ 128 w 1073"/>
                  <a:gd name="T59" fmla="*/ 29 h 3566"/>
                  <a:gd name="T60" fmla="*/ 171 w 1073"/>
                  <a:gd name="T61" fmla="*/ 56 h 3566"/>
                  <a:gd name="T62" fmla="*/ 208 w 1073"/>
                  <a:gd name="T63" fmla="*/ 91 h 3566"/>
                  <a:gd name="T64" fmla="*/ 240 w 1073"/>
                  <a:gd name="T65" fmla="*/ 133 h 3566"/>
                  <a:gd name="T66" fmla="*/ 263 w 1073"/>
                  <a:gd name="T67" fmla="*/ 179 h 3566"/>
                  <a:gd name="T68" fmla="*/ 278 w 1073"/>
                  <a:gd name="T69" fmla="*/ 229 h 3566"/>
                  <a:gd name="T70" fmla="*/ 282 w 1073"/>
                  <a:gd name="T71" fmla="*/ 257 h 3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73" h="3566">
                    <a:moveTo>
                      <a:pt x="282" y="257"/>
                    </a:moveTo>
                    <a:lnTo>
                      <a:pt x="556" y="3270"/>
                    </a:lnTo>
                    <a:lnTo>
                      <a:pt x="560" y="3301"/>
                    </a:lnTo>
                    <a:lnTo>
                      <a:pt x="576" y="3360"/>
                    </a:lnTo>
                    <a:lnTo>
                      <a:pt x="603" y="3414"/>
                    </a:lnTo>
                    <a:lnTo>
                      <a:pt x="639" y="3461"/>
                    </a:lnTo>
                    <a:lnTo>
                      <a:pt x="682" y="3500"/>
                    </a:lnTo>
                    <a:lnTo>
                      <a:pt x="733" y="3532"/>
                    </a:lnTo>
                    <a:lnTo>
                      <a:pt x="789" y="3553"/>
                    </a:lnTo>
                    <a:lnTo>
                      <a:pt x="848" y="3565"/>
                    </a:lnTo>
                    <a:lnTo>
                      <a:pt x="880" y="3566"/>
                    </a:lnTo>
                    <a:lnTo>
                      <a:pt x="907" y="3566"/>
                    </a:lnTo>
                    <a:lnTo>
                      <a:pt x="959" y="3556"/>
                    </a:lnTo>
                    <a:lnTo>
                      <a:pt x="1006" y="3540"/>
                    </a:lnTo>
                    <a:lnTo>
                      <a:pt x="1052" y="3516"/>
                    </a:lnTo>
                    <a:lnTo>
                      <a:pt x="1073" y="3501"/>
                    </a:lnTo>
                    <a:lnTo>
                      <a:pt x="826" y="544"/>
                    </a:lnTo>
                    <a:lnTo>
                      <a:pt x="819" y="488"/>
                    </a:lnTo>
                    <a:lnTo>
                      <a:pt x="789" y="380"/>
                    </a:lnTo>
                    <a:lnTo>
                      <a:pt x="740" y="281"/>
                    </a:lnTo>
                    <a:lnTo>
                      <a:pt x="675" y="195"/>
                    </a:lnTo>
                    <a:lnTo>
                      <a:pt x="594" y="121"/>
                    </a:lnTo>
                    <a:lnTo>
                      <a:pt x="504" y="64"/>
                    </a:lnTo>
                    <a:lnTo>
                      <a:pt x="401" y="23"/>
                    </a:lnTo>
                    <a:lnTo>
                      <a:pt x="291" y="2"/>
                    </a:lnTo>
                    <a:lnTo>
                      <a:pt x="233" y="0"/>
                    </a:lnTo>
                    <a:lnTo>
                      <a:pt x="0" y="0"/>
                    </a:lnTo>
                    <a:lnTo>
                      <a:pt x="27" y="0"/>
                    </a:lnTo>
                    <a:lnTo>
                      <a:pt x="79" y="10"/>
                    </a:lnTo>
                    <a:lnTo>
                      <a:pt x="128" y="29"/>
                    </a:lnTo>
                    <a:lnTo>
                      <a:pt x="171" y="56"/>
                    </a:lnTo>
                    <a:lnTo>
                      <a:pt x="208" y="91"/>
                    </a:lnTo>
                    <a:lnTo>
                      <a:pt x="240" y="133"/>
                    </a:lnTo>
                    <a:lnTo>
                      <a:pt x="263" y="179"/>
                    </a:lnTo>
                    <a:lnTo>
                      <a:pt x="278" y="229"/>
                    </a:lnTo>
                    <a:lnTo>
                      <a:pt x="282" y="257"/>
                    </a:lnTo>
                    <a:close/>
                  </a:path>
                </a:pathLst>
              </a:custGeom>
              <a:solidFill>
                <a:srgbClr val="B7E8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128"/>
              <p:cNvSpPr>
                <a:spLocks/>
              </p:cNvSpPr>
              <p:nvPr/>
            </p:nvSpPr>
            <p:spPr bwMode="auto">
              <a:xfrm>
                <a:off x="4926" y="1236"/>
                <a:ext cx="348" cy="1849"/>
              </a:xfrm>
              <a:custGeom>
                <a:avLst/>
                <a:gdLst>
                  <a:gd name="T0" fmla="*/ 742 w 1043"/>
                  <a:gd name="T1" fmla="*/ 559 h 5547"/>
                  <a:gd name="T2" fmla="*/ 736 w 1043"/>
                  <a:gd name="T3" fmla="*/ 500 h 5547"/>
                  <a:gd name="T4" fmla="*/ 707 w 1043"/>
                  <a:gd name="T5" fmla="*/ 390 h 5547"/>
                  <a:gd name="T6" fmla="*/ 659 w 1043"/>
                  <a:gd name="T7" fmla="*/ 290 h 5547"/>
                  <a:gd name="T8" fmla="*/ 595 w 1043"/>
                  <a:gd name="T9" fmla="*/ 200 h 5547"/>
                  <a:gd name="T10" fmla="*/ 514 w 1043"/>
                  <a:gd name="T11" fmla="*/ 126 h 5547"/>
                  <a:gd name="T12" fmla="*/ 422 w 1043"/>
                  <a:gd name="T13" fmla="*/ 65 h 5547"/>
                  <a:gd name="T14" fmla="*/ 318 w 1043"/>
                  <a:gd name="T15" fmla="*/ 23 h 5547"/>
                  <a:gd name="T16" fmla="*/ 206 w 1043"/>
                  <a:gd name="T17" fmla="*/ 2 h 5547"/>
                  <a:gd name="T18" fmla="*/ 148 w 1043"/>
                  <a:gd name="T19" fmla="*/ 0 h 5547"/>
                  <a:gd name="T20" fmla="*/ 0 w 1043"/>
                  <a:gd name="T21" fmla="*/ 0 h 5547"/>
                  <a:gd name="T22" fmla="*/ 34 w 1043"/>
                  <a:gd name="T23" fmla="*/ 2 h 5547"/>
                  <a:gd name="T24" fmla="*/ 93 w 1043"/>
                  <a:gd name="T25" fmla="*/ 26 h 5547"/>
                  <a:gd name="T26" fmla="*/ 141 w 1043"/>
                  <a:gd name="T27" fmla="*/ 69 h 5547"/>
                  <a:gd name="T28" fmla="*/ 168 w 1043"/>
                  <a:gd name="T29" fmla="*/ 128 h 5547"/>
                  <a:gd name="T30" fmla="*/ 173 w 1043"/>
                  <a:gd name="T31" fmla="*/ 162 h 5547"/>
                  <a:gd name="T32" fmla="*/ 482 w 1043"/>
                  <a:gd name="T33" fmla="*/ 5107 h 5547"/>
                  <a:gd name="T34" fmla="*/ 484 w 1043"/>
                  <a:gd name="T35" fmla="*/ 5137 h 5547"/>
                  <a:gd name="T36" fmla="*/ 495 w 1043"/>
                  <a:gd name="T37" fmla="*/ 5197 h 5547"/>
                  <a:gd name="T38" fmla="*/ 513 w 1043"/>
                  <a:gd name="T39" fmla="*/ 5255 h 5547"/>
                  <a:gd name="T40" fmla="*/ 537 w 1043"/>
                  <a:gd name="T41" fmla="*/ 5310 h 5547"/>
                  <a:gd name="T42" fmla="*/ 569 w 1043"/>
                  <a:gd name="T43" fmla="*/ 5361 h 5547"/>
                  <a:gd name="T44" fmla="*/ 605 w 1043"/>
                  <a:gd name="T45" fmla="*/ 5408 h 5547"/>
                  <a:gd name="T46" fmla="*/ 648 w 1043"/>
                  <a:gd name="T47" fmla="*/ 5449 h 5547"/>
                  <a:gd name="T48" fmla="*/ 697 w 1043"/>
                  <a:gd name="T49" fmla="*/ 5485 h 5547"/>
                  <a:gd name="T50" fmla="*/ 724 w 1043"/>
                  <a:gd name="T51" fmla="*/ 5501 h 5547"/>
                  <a:gd name="T52" fmla="*/ 767 w 1043"/>
                  <a:gd name="T53" fmla="*/ 5521 h 5547"/>
                  <a:gd name="T54" fmla="*/ 851 w 1043"/>
                  <a:gd name="T55" fmla="*/ 5544 h 5547"/>
                  <a:gd name="T56" fmla="*/ 932 w 1043"/>
                  <a:gd name="T57" fmla="*/ 5547 h 5547"/>
                  <a:gd name="T58" fmla="*/ 1007 w 1043"/>
                  <a:gd name="T59" fmla="*/ 5534 h 5547"/>
                  <a:gd name="T60" fmla="*/ 1043 w 1043"/>
                  <a:gd name="T61" fmla="*/ 5524 h 5547"/>
                  <a:gd name="T62" fmla="*/ 742 w 1043"/>
                  <a:gd name="T63" fmla="*/ 559 h 55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43" h="5547">
                    <a:moveTo>
                      <a:pt x="742" y="559"/>
                    </a:moveTo>
                    <a:lnTo>
                      <a:pt x="736" y="500"/>
                    </a:lnTo>
                    <a:lnTo>
                      <a:pt x="707" y="390"/>
                    </a:lnTo>
                    <a:lnTo>
                      <a:pt x="659" y="290"/>
                    </a:lnTo>
                    <a:lnTo>
                      <a:pt x="595" y="200"/>
                    </a:lnTo>
                    <a:lnTo>
                      <a:pt x="514" y="126"/>
                    </a:lnTo>
                    <a:lnTo>
                      <a:pt x="422" y="65"/>
                    </a:lnTo>
                    <a:lnTo>
                      <a:pt x="318" y="23"/>
                    </a:lnTo>
                    <a:lnTo>
                      <a:pt x="206" y="2"/>
                    </a:lnTo>
                    <a:lnTo>
                      <a:pt x="148" y="0"/>
                    </a:lnTo>
                    <a:lnTo>
                      <a:pt x="0" y="0"/>
                    </a:lnTo>
                    <a:lnTo>
                      <a:pt x="34" y="2"/>
                    </a:lnTo>
                    <a:lnTo>
                      <a:pt x="93" y="26"/>
                    </a:lnTo>
                    <a:lnTo>
                      <a:pt x="141" y="69"/>
                    </a:lnTo>
                    <a:lnTo>
                      <a:pt x="168" y="128"/>
                    </a:lnTo>
                    <a:lnTo>
                      <a:pt x="173" y="162"/>
                    </a:lnTo>
                    <a:lnTo>
                      <a:pt x="482" y="5107"/>
                    </a:lnTo>
                    <a:lnTo>
                      <a:pt x="484" y="5137"/>
                    </a:lnTo>
                    <a:lnTo>
                      <a:pt x="495" y="5197"/>
                    </a:lnTo>
                    <a:lnTo>
                      <a:pt x="513" y="5255"/>
                    </a:lnTo>
                    <a:lnTo>
                      <a:pt x="537" y="5310"/>
                    </a:lnTo>
                    <a:lnTo>
                      <a:pt x="569" y="5361"/>
                    </a:lnTo>
                    <a:lnTo>
                      <a:pt x="605" y="5408"/>
                    </a:lnTo>
                    <a:lnTo>
                      <a:pt x="648" y="5449"/>
                    </a:lnTo>
                    <a:lnTo>
                      <a:pt x="697" y="5485"/>
                    </a:lnTo>
                    <a:lnTo>
                      <a:pt x="724" y="5501"/>
                    </a:lnTo>
                    <a:lnTo>
                      <a:pt x="767" y="5521"/>
                    </a:lnTo>
                    <a:lnTo>
                      <a:pt x="851" y="5544"/>
                    </a:lnTo>
                    <a:lnTo>
                      <a:pt x="932" y="5547"/>
                    </a:lnTo>
                    <a:lnTo>
                      <a:pt x="1007" y="5534"/>
                    </a:lnTo>
                    <a:lnTo>
                      <a:pt x="1043" y="5524"/>
                    </a:lnTo>
                    <a:lnTo>
                      <a:pt x="742" y="559"/>
                    </a:lnTo>
                    <a:close/>
                  </a:path>
                </a:pathLst>
              </a:custGeom>
              <a:solidFill>
                <a:srgbClr val="B7E8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129"/>
              <p:cNvSpPr>
                <a:spLocks/>
              </p:cNvSpPr>
              <p:nvPr/>
            </p:nvSpPr>
            <p:spPr bwMode="auto">
              <a:xfrm>
                <a:off x="4039" y="905"/>
                <a:ext cx="792" cy="133"/>
              </a:xfrm>
              <a:custGeom>
                <a:avLst/>
                <a:gdLst>
                  <a:gd name="T0" fmla="*/ 2181 w 2378"/>
                  <a:gd name="T1" fmla="*/ 398 h 398"/>
                  <a:gd name="T2" fmla="*/ 198 w 2378"/>
                  <a:gd name="T3" fmla="*/ 398 h 398"/>
                  <a:gd name="T4" fmla="*/ 177 w 2378"/>
                  <a:gd name="T5" fmla="*/ 396 h 398"/>
                  <a:gd name="T6" fmla="*/ 139 w 2378"/>
                  <a:gd name="T7" fmla="*/ 389 h 398"/>
                  <a:gd name="T8" fmla="*/ 103 w 2378"/>
                  <a:gd name="T9" fmla="*/ 373 h 398"/>
                  <a:gd name="T10" fmla="*/ 72 w 2378"/>
                  <a:gd name="T11" fmla="*/ 352 h 398"/>
                  <a:gd name="T12" fmla="*/ 45 w 2378"/>
                  <a:gd name="T13" fmla="*/ 326 h 398"/>
                  <a:gd name="T14" fmla="*/ 23 w 2378"/>
                  <a:gd name="T15" fmla="*/ 294 h 398"/>
                  <a:gd name="T16" fmla="*/ 9 w 2378"/>
                  <a:gd name="T17" fmla="*/ 258 h 398"/>
                  <a:gd name="T18" fmla="*/ 0 w 2378"/>
                  <a:gd name="T19" fmla="*/ 219 h 398"/>
                  <a:gd name="T20" fmla="*/ 0 w 2378"/>
                  <a:gd name="T21" fmla="*/ 199 h 398"/>
                  <a:gd name="T22" fmla="*/ 0 w 2378"/>
                  <a:gd name="T23" fmla="*/ 199 h 398"/>
                  <a:gd name="T24" fmla="*/ 0 w 2378"/>
                  <a:gd name="T25" fmla="*/ 179 h 398"/>
                  <a:gd name="T26" fmla="*/ 9 w 2378"/>
                  <a:gd name="T27" fmla="*/ 140 h 398"/>
                  <a:gd name="T28" fmla="*/ 23 w 2378"/>
                  <a:gd name="T29" fmla="*/ 104 h 398"/>
                  <a:gd name="T30" fmla="*/ 45 w 2378"/>
                  <a:gd name="T31" fmla="*/ 72 h 398"/>
                  <a:gd name="T32" fmla="*/ 72 w 2378"/>
                  <a:gd name="T33" fmla="*/ 46 h 398"/>
                  <a:gd name="T34" fmla="*/ 103 w 2378"/>
                  <a:gd name="T35" fmla="*/ 25 h 398"/>
                  <a:gd name="T36" fmla="*/ 139 w 2378"/>
                  <a:gd name="T37" fmla="*/ 9 h 398"/>
                  <a:gd name="T38" fmla="*/ 177 w 2378"/>
                  <a:gd name="T39" fmla="*/ 2 h 398"/>
                  <a:gd name="T40" fmla="*/ 198 w 2378"/>
                  <a:gd name="T41" fmla="*/ 0 h 398"/>
                  <a:gd name="T42" fmla="*/ 2181 w 2378"/>
                  <a:gd name="T43" fmla="*/ 0 h 398"/>
                  <a:gd name="T44" fmla="*/ 2201 w 2378"/>
                  <a:gd name="T45" fmla="*/ 2 h 398"/>
                  <a:gd name="T46" fmla="*/ 2240 w 2378"/>
                  <a:gd name="T47" fmla="*/ 9 h 398"/>
                  <a:gd name="T48" fmla="*/ 2274 w 2378"/>
                  <a:gd name="T49" fmla="*/ 25 h 398"/>
                  <a:gd name="T50" fmla="*/ 2306 w 2378"/>
                  <a:gd name="T51" fmla="*/ 46 h 398"/>
                  <a:gd name="T52" fmla="*/ 2333 w 2378"/>
                  <a:gd name="T53" fmla="*/ 72 h 398"/>
                  <a:gd name="T54" fmla="*/ 2355 w 2378"/>
                  <a:gd name="T55" fmla="*/ 104 h 398"/>
                  <a:gd name="T56" fmla="*/ 2369 w 2378"/>
                  <a:gd name="T57" fmla="*/ 140 h 398"/>
                  <a:gd name="T58" fmla="*/ 2378 w 2378"/>
                  <a:gd name="T59" fmla="*/ 179 h 398"/>
                  <a:gd name="T60" fmla="*/ 2378 w 2378"/>
                  <a:gd name="T61" fmla="*/ 199 h 398"/>
                  <a:gd name="T62" fmla="*/ 2378 w 2378"/>
                  <a:gd name="T63" fmla="*/ 199 h 398"/>
                  <a:gd name="T64" fmla="*/ 2378 w 2378"/>
                  <a:gd name="T65" fmla="*/ 219 h 398"/>
                  <a:gd name="T66" fmla="*/ 2369 w 2378"/>
                  <a:gd name="T67" fmla="*/ 258 h 398"/>
                  <a:gd name="T68" fmla="*/ 2355 w 2378"/>
                  <a:gd name="T69" fmla="*/ 294 h 398"/>
                  <a:gd name="T70" fmla="*/ 2333 w 2378"/>
                  <a:gd name="T71" fmla="*/ 326 h 398"/>
                  <a:gd name="T72" fmla="*/ 2306 w 2378"/>
                  <a:gd name="T73" fmla="*/ 352 h 398"/>
                  <a:gd name="T74" fmla="*/ 2274 w 2378"/>
                  <a:gd name="T75" fmla="*/ 373 h 398"/>
                  <a:gd name="T76" fmla="*/ 2240 w 2378"/>
                  <a:gd name="T77" fmla="*/ 389 h 398"/>
                  <a:gd name="T78" fmla="*/ 2201 w 2378"/>
                  <a:gd name="T79" fmla="*/ 396 h 398"/>
                  <a:gd name="T80" fmla="*/ 2181 w 2378"/>
                  <a:gd name="T81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78" h="398">
                    <a:moveTo>
                      <a:pt x="2181" y="398"/>
                    </a:moveTo>
                    <a:lnTo>
                      <a:pt x="198" y="398"/>
                    </a:lnTo>
                    <a:lnTo>
                      <a:pt x="177" y="396"/>
                    </a:lnTo>
                    <a:lnTo>
                      <a:pt x="139" y="389"/>
                    </a:lnTo>
                    <a:lnTo>
                      <a:pt x="103" y="373"/>
                    </a:lnTo>
                    <a:lnTo>
                      <a:pt x="72" y="352"/>
                    </a:lnTo>
                    <a:lnTo>
                      <a:pt x="45" y="326"/>
                    </a:lnTo>
                    <a:lnTo>
                      <a:pt x="23" y="294"/>
                    </a:lnTo>
                    <a:lnTo>
                      <a:pt x="9" y="258"/>
                    </a:lnTo>
                    <a:lnTo>
                      <a:pt x="0" y="219"/>
                    </a:lnTo>
                    <a:lnTo>
                      <a:pt x="0" y="199"/>
                    </a:lnTo>
                    <a:lnTo>
                      <a:pt x="0" y="199"/>
                    </a:lnTo>
                    <a:lnTo>
                      <a:pt x="0" y="179"/>
                    </a:lnTo>
                    <a:lnTo>
                      <a:pt x="9" y="140"/>
                    </a:lnTo>
                    <a:lnTo>
                      <a:pt x="23" y="104"/>
                    </a:lnTo>
                    <a:lnTo>
                      <a:pt x="45" y="72"/>
                    </a:lnTo>
                    <a:lnTo>
                      <a:pt x="72" y="46"/>
                    </a:lnTo>
                    <a:lnTo>
                      <a:pt x="103" y="25"/>
                    </a:lnTo>
                    <a:lnTo>
                      <a:pt x="139" y="9"/>
                    </a:lnTo>
                    <a:lnTo>
                      <a:pt x="177" y="2"/>
                    </a:lnTo>
                    <a:lnTo>
                      <a:pt x="198" y="0"/>
                    </a:lnTo>
                    <a:lnTo>
                      <a:pt x="2181" y="0"/>
                    </a:lnTo>
                    <a:lnTo>
                      <a:pt x="2201" y="2"/>
                    </a:lnTo>
                    <a:lnTo>
                      <a:pt x="2240" y="9"/>
                    </a:lnTo>
                    <a:lnTo>
                      <a:pt x="2274" y="25"/>
                    </a:lnTo>
                    <a:lnTo>
                      <a:pt x="2306" y="46"/>
                    </a:lnTo>
                    <a:lnTo>
                      <a:pt x="2333" y="72"/>
                    </a:lnTo>
                    <a:lnTo>
                      <a:pt x="2355" y="104"/>
                    </a:lnTo>
                    <a:lnTo>
                      <a:pt x="2369" y="140"/>
                    </a:lnTo>
                    <a:lnTo>
                      <a:pt x="2378" y="179"/>
                    </a:lnTo>
                    <a:lnTo>
                      <a:pt x="2378" y="199"/>
                    </a:lnTo>
                    <a:lnTo>
                      <a:pt x="2378" y="199"/>
                    </a:lnTo>
                    <a:lnTo>
                      <a:pt x="2378" y="219"/>
                    </a:lnTo>
                    <a:lnTo>
                      <a:pt x="2369" y="258"/>
                    </a:lnTo>
                    <a:lnTo>
                      <a:pt x="2355" y="294"/>
                    </a:lnTo>
                    <a:lnTo>
                      <a:pt x="2333" y="326"/>
                    </a:lnTo>
                    <a:lnTo>
                      <a:pt x="2306" y="352"/>
                    </a:lnTo>
                    <a:lnTo>
                      <a:pt x="2274" y="373"/>
                    </a:lnTo>
                    <a:lnTo>
                      <a:pt x="2240" y="389"/>
                    </a:lnTo>
                    <a:lnTo>
                      <a:pt x="2201" y="396"/>
                    </a:lnTo>
                    <a:lnTo>
                      <a:pt x="2181" y="3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130"/>
              <p:cNvSpPr>
                <a:spLocks/>
              </p:cNvSpPr>
              <p:nvPr/>
            </p:nvSpPr>
            <p:spPr bwMode="auto">
              <a:xfrm>
                <a:off x="4963" y="905"/>
                <a:ext cx="265" cy="133"/>
              </a:xfrm>
              <a:custGeom>
                <a:avLst/>
                <a:gdLst>
                  <a:gd name="T0" fmla="*/ 595 w 794"/>
                  <a:gd name="T1" fmla="*/ 398 h 398"/>
                  <a:gd name="T2" fmla="*/ 199 w 794"/>
                  <a:gd name="T3" fmla="*/ 398 h 398"/>
                  <a:gd name="T4" fmla="*/ 179 w 794"/>
                  <a:gd name="T5" fmla="*/ 396 h 398"/>
                  <a:gd name="T6" fmla="*/ 140 w 794"/>
                  <a:gd name="T7" fmla="*/ 389 h 398"/>
                  <a:gd name="T8" fmla="*/ 104 w 794"/>
                  <a:gd name="T9" fmla="*/ 373 h 398"/>
                  <a:gd name="T10" fmla="*/ 72 w 794"/>
                  <a:gd name="T11" fmla="*/ 352 h 398"/>
                  <a:gd name="T12" fmla="*/ 46 w 794"/>
                  <a:gd name="T13" fmla="*/ 326 h 398"/>
                  <a:gd name="T14" fmla="*/ 25 w 794"/>
                  <a:gd name="T15" fmla="*/ 294 h 398"/>
                  <a:gd name="T16" fmla="*/ 9 w 794"/>
                  <a:gd name="T17" fmla="*/ 258 h 398"/>
                  <a:gd name="T18" fmla="*/ 2 w 794"/>
                  <a:gd name="T19" fmla="*/ 219 h 398"/>
                  <a:gd name="T20" fmla="*/ 0 w 794"/>
                  <a:gd name="T21" fmla="*/ 199 h 398"/>
                  <a:gd name="T22" fmla="*/ 0 w 794"/>
                  <a:gd name="T23" fmla="*/ 199 h 398"/>
                  <a:gd name="T24" fmla="*/ 2 w 794"/>
                  <a:gd name="T25" fmla="*/ 179 h 398"/>
                  <a:gd name="T26" fmla="*/ 9 w 794"/>
                  <a:gd name="T27" fmla="*/ 140 h 398"/>
                  <a:gd name="T28" fmla="*/ 25 w 794"/>
                  <a:gd name="T29" fmla="*/ 104 h 398"/>
                  <a:gd name="T30" fmla="*/ 46 w 794"/>
                  <a:gd name="T31" fmla="*/ 72 h 398"/>
                  <a:gd name="T32" fmla="*/ 72 w 794"/>
                  <a:gd name="T33" fmla="*/ 46 h 398"/>
                  <a:gd name="T34" fmla="*/ 104 w 794"/>
                  <a:gd name="T35" fmla="*/ 25 h 398"/>
                  <a:gd name="T36" fmla="*/ 140 w 794"/>
                  <a:gd name="T37" fmla="*/ 9 h 398"/>
                  <a:gd name="T38" fmla="*/ 179 w 794"/>
                  <a:gd name="T39" fmla="*/ 2 h 398"/>
                  <a:gd name="T40" fmla="*/ 199 w 794"/>
                  <a:gd name="T41" fmla="*/ 0 h 398"/>
                  <a:gd name="T42" fmla="*/ 595 w 794"/>
                  <a:gd name="T43" fmla="*/ 0 h 398"/>
                  <a:gd name="T44" fmla="*/ 615 w 794"/>
                  <a:gd name="T45" fmla="*/ 2 h 398"/>
                  <a:gd name="T46" fmla="*/ 654 w 794"/>
                  <a:gd name="T47" fmla="*/ 9 h 398"/>
                  <a:gd name="T48" fmla="*/ 690 w 794"/>
                  <a:gd name="T49" fmla="*/ 25 h 398"/>
                  <a:gd name="T50" fmla="*/ 722 w 794"/>
                  <a:gd name="T51" fmla="*/ 46 h 398"/>
                  <a:gd name="T52" fmla="*/ 749 w 794"/>
                  <a:gd name="T53" fmla="*/ 72 h 398"/>
                  <a:gd name="T54" fmla="*/ 771 w 794"/>
                  <a:gd name="T55" fmla="*/ 104 h 398"/>
                  <a:gd name="T56" fmla="*/ 785 w 794"/>
                  <a:gd name="T57" fmla="*/ 140 h 398"/>
                  <a:gd name="T58" fmla="*/ 794 w 794"/>
                  <a:gd name="T59" fmla="*/ 179 h 398"/>
                  <a:gd name="T60" fmla="*/ 794 w 794"/>
                  <a:gd name="T61" fmla="*/ 199 h 398"/>
                  <a:gd name="T62" fmla="*/ 794 w 794"/>
                  <a:gd name="T63" fmla="*/ 199 h 398"/>
                  <a:gd name="T64" fmla="*/ 794 w 794"/>
                  <a:gd name="T65" fmla="*/ 219 h 398"/>
                  <a:gd name="T66" fmla="*/ 785 w 794"/>
                  <a:gd name="T67" fmla="*/ 258 h 398"/>
                  <a:gd name="T68" fmla="*/ 771 w 794"/>
                  <a:gd name="T69" fmla="*/ 294 h 398"/>
                  <a:gd name="T70" fmla="*/ 749 w 794"/>
                  <a:gd name="T71" fmla="*/ 326 h 398"/>
                  <a:gd name="T72" fmla="*/ 722 w 794"/>
                  <a:gd name="T73" fmla="*/ 352 h 398"/>
                  <a:gd name="T74" fmla="*/ 690 w 794"/>
                  <a:gd name="T75" fmla="*/ 373 h 398"/>
                  <a:gd name="T76" fmla="*/ 654 w 794"/>
                  <a:gd name="T77" fmla="*/ 389 h 398"/>
                  <a:gd name="T78" fmla="*/ 615 w 794"/>
                  <a:gd name="T79" fmla="*/ 396 h 398"/>
                  <a:gd name="T80" fmla="*/ 595 w 794"/>
                  <a:gd name="T81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794" h="398">
                    <a:moveTo>
                      <a:pt x="595" y="398"/>
                    </a:moveTo>
                    <a:lnTo>
                      <a:pt x="199" y="398"/>
                    </a:lnTo>
                    <a:lnTo>
                      <a:pt x="179" y="396"/>
                    </a:lnTo>
                    <a:lnTo>
                      <a:pt x="140" y="389"/>
                    </a:lnTo>
                    <a:lnTo>
                      <a:pt x="104" y="373"/>
                    </a:lnTo>
                    <a:lnTo>
                      <a:pt x="72" y="352"/>
                    </a:lnTo>
                    <a:lnTo>
                      <a:pt x="46" y="326"/>
                    </a:lnTo>
                    <a:lnTo>
                      <a:pt x="25" y="294"/>
                    </a:lnTo>
                    <a:lnTo>
                      <a:pt x="9" y="258"/>
                    </a:lnTo>
                    <a:lnTo>
                      <a:pt x="2" y="219"/>
                    </a:lnTo>
                    <a:lnTo>
                      <a:pt x="0" y="199"/>
                    </a:lnTo>
                    <a:lnTo>
                      <a:pt x="0" y="199"/>
                    </a:lnTo>
                    <a:lnTo>
                      <a:pt x="2" y="179"/>
                    </a:lnTo>
                    <a:lnTo>
                      <a:pt x="9" y="140"/>
                    </a:lnTo>
                    <a:lnTo>
                      <a:pt x="25" y="104"/>
                    </a:lnTo>
                    <a:lnTo>
                      <a:pt x="46" y="72"/>
                    </a:lnTo>
                    <a:lnTo>
                      <a:pt x="72" y="46"/>
                    </a:lnTo>
                    <a:lnTo>
                      <a:pt x="104" y="25"/>
                    </a:lnTo>
                    <a:lnTo>
                      <a:pt x="140" y="9"/>
                    </a:lnTo>
                    <a:lnTo>
                      <a:pt x="179" y="2"/>
                    </a:lnTo>
                    <a:lnTo>
                      <a:pt x="199" y="0"/>
                    </a:lnTo>
                    <a:lnTo>
                      <a:pt x="595" y="0"/>
                    </a:lnTo>
                    <a:lnTo>
                      <a:pt x="615" y="2"/>
                    </a:lnTo>
                    <a:lnTo>
                      <a:pt x="654" y="9"/>
                    </a:lnTo>
                    <a:lnTo>
                      <a:pt x="690" y="25"/>
                    </a:lnTo>
                    <a:lnTo>
                      <a:pt x="722" y="46"/>
                    </a:lnTo>
                    <a:lnTo>
                      <a:pt x="749" y="72"/>
                    </a:lnTo>
                    <a:lnTo>
                      <a:pt x="771" y="104"/>
                    </a:lnTo>
                    <a:lnTo>
                      <a:pt x="785" y="140"/>
                    </a:lnTo>
                    <a:lnTo>
                      <a:pt x="794" y="179"/>
                    </a:lnTo>
                    <a:lnTo>
                      <a:pt x="794" y="199"/>
                    </a:lnTo>
                    <a:lnTo>
                      <a:pt x="794" y="199"/>
                    </a:lnTo>
                    <a:lnTo>
                      <a:pt x="794" y="219"/>
                    </a:lnTo>
                    <a:lnTo>
                      <a:pt x="785" y="258"/>
                    </a:lnTo>
                    <a:lnTo>
                      <a:pt x="771" y="294"/>
                    </a:lnTo>
                    <a:lnTo>
                      <a:pt x="749" y="326"/>
                    </a:lnTo>
                    <a:lnTo>
                      <a:pt x="722" y="352"/>
                    </a:lnTo>
                    <a:lnTo>
                      <a:pt x="690" y="373"/>
                    </a:lnTo>
                    <a:lnTo>
                      <a:pt x="654" y="389"/>
                    </a:lnTo>
                    <a:lnTo>
                      <a:pt x="615" y="396"/>
                    </a:lnTo>
                    <a:lnTo>
                      <a:pt x="595" y="3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131"/>
              <p:cNvSpPr>
                <a:spLocks/>
              </p:cNvSpPr>
              <p:nvPr/>
            </p:nvSpPr>
            <p:spPr bwMode="auto">
              <a:xfrm>
                <a:off x="3378" y="905"/>
                <a:ext cx="396" cy="133"/>
              </a:xfrm>
              <a:custGeom>
                <a:avLst/>
                <a:gdLst>
                  <a:gd name="T0" fmla="*/ 991 w 1190"/>
                  <a:gd name="T1" fmla="*/ 398 h 398"/>
                  <a:gd name="T2" fmla="*/ 199 w 1190"/>
                  <a:gd name="T3" fmla="*/ 398 h 398"/>
                  <a:gd name="T4" fmla="*/ 179 w 1190"/>
                  <a:gd name="T5" fmla="*/ 396 h 398"/>
                  <a:gd name="T6" fmla="*/ 140 w 1190"/>
                  <a:gd name="T7" fmla="*/ 389 h 398"/>
                  <a:gd name="T8" fmla="*/ 104 w 1190"/>
                  <a:gd name="T9" fmla="*/ 373 h 398"/>
                  <a:gd name="T10" fmla="*/ 72 w 1190"/>
                  <a:gd name="T11" fmla="*/ 352 h 398"/>
                  <a:gd name="T12" fmla="*/ 46 w 1190"/>
                  <a:gd name="T13" fmla="*/ 326 h 398"/>
                  <a:gd name="T14" fmla="*/ 25 w 1190"/>
                  <a:gd name="T15" fmla="*/ 294 h 398"/>
                  <a:gd name="T16" fmla="*/ 9 w 1190"/>
                  <a:gd name="T17" fmla="*/ 258 h 398"/>
                  <a:gd name="T18" fmla="*/ 2 w 1190"/>
                  <a:gd name="T19" fmla="*/ 219 h 398"/>
                  <a:gd name="T20" fmla="*/ 0 w 1190"/>
                  <a:gd name="T21" fmla="*/ 199 h 398"/>
                  <a:gd name="T22" fmla="*/ 0 w 1190"/>
                  <a:gd name="T23" fmla="*/ 199 h 398"/>
                  <a:gd name="T24" fmla="*/ 2 w 1190"/>
                  <a:gd name="T25" fmla="*/ 179 h 398"/>
                  <a:gd name="T26" fmla="*/ 9 w 1190"/>
                  <a:gd name="T27" fmla="*/ 140 h 398"/>
                  <a:gd name="T28" fmla="*/ 25 w 1190"/>
                  <a:gd name="T29" fmla="*/ 104 h 398"/>
                  <a:gd name="T30" fmla="*/ 46 w 1190"/>
                  <a:gd name="T31" fmla="*/ 72 h 398"/>
                  <a:gd name="T32" fmla="*/ 72 w 1190"/>
                  <a:gd name="T33" fmla="*/ 46 h 398"/>
                  <a:gd name="T34" fmla="*/ 104 w 1190"/>
                  <a:gd name="T35" fmla="*/ 25 h 398"/>
                  <a:gd name="T36" fmla="*/ 140 w 1190"/>
                  <a:gd name="T37" fmla="*/ 9 h 398"/>
                  <a:gd name="T38" fmla="*/ 179 w 1190"/>
                  <a:gd name="T39" fmla="*/ 2 h 398"/>
                  <a:gd name="T40" fmla="*/ 199 w 1190"/>
                  <a:gd name="T41" fmla="*/ 0 h 398"/>
                  <a:gd name="T42" fmla="*/ 991 w 1190"/>
                  <a:gd name="T43" fmla="*/ 0 h 398"/>
                  <a:gd name="T44" fmla="*/ 1013 w 1190"/>
                  <a:gd name="T45" fmla="*/ 2 h 398"/>
                  <a:gd name="T46" fmla="*/ 1050 w 1190"/>
                  <a:gd name="T47" fmla="*/ 9 h 398"/>
                  <a:gd name="T48" fmla="*/ 1086 w 1190"/>
                  <a:gd name="T49" fmla="*/ 25 h 398"/>
                  <a:gd name="T50" fmla="*/ 1118 w 1190"/>
                  <a:gd name="T51" fmla="*/ 46 h 398"/>
                  <a:gd name="T52" fmla="*/ 1145 w 1190"/>
                  <a:gd name="T53" fmla="*/ 72 h 398"/>
                  <a:gd name="T54" fmla="*/ 1167 w 1190"/>
                  <a:gd name="T55" fmla="*/ 104 h 398"/>
                  <a:gd name="T56" fmla="*/ 1181 w 1190"/>
                  <a:gd name="T57" fmla="*/ 140 h 398"/>
                  <a:gd name="T58" fmla="*/ 1190 w 1190"/>
                  <a:gd name="T59" fmla="*/ 179 h 398"/>
                  <a:gd name="T60" fmla="*/ 1190 w 1190"/>
                  <a:gd name="T61" fmla="*/ 199 h 398"/>
                  <a:gd name="T62" fmla="*/ 1190 w 1190"/>
                  <a:gd name="T63" fmla="*/ 199 h 398"/>
                  <a:gd name="T64" fmla="*/ 1190 w 1190"/>
                  <a:gd name="T65" fmla="*/ 219 h 398"/>
                  <a:gd name="T66" fmla="*/ 1181 w 1190"/>
                  <a:gd name="T67" fmla="*/ 258 h 398"/>
                  <a:gd name="T68" fmla="*/ 1167 w 1190"/>
                  <a:gd name="T69" fmla="*/ 294 h 398"/>
                  <a:gd name="T70" fmla="*/ 1145 w 1190"/>
                  <a:gd name="T71" fmla="*/ 326 h 398"/>
                  <a:gd name="T72" fmla="*/ 1118 w 1190"/>
                  <a:gd name="T73" fmla="*/ 352 h 398"/>
                  <a:gd name="T74" fmla="*/ 1086 w 1190"/>
                  <a:gd name="T75" fmla="*/ 373 h 398"/>
                  <a:gd name="T76" fmla="*/ 1050 w 1190"/>
                  <a:gd name="T77" fmla="*/ 389 h 398"/>
                  <a:gd name="T78" fmla="*/ 1013 w 1190"/>
                  <a:gd name="T79" fmla="*/ 396 h 398"/>
                  <a:gd name="T80" fmla="*/ 991 w 1190"/>
                  <a:gd name="T81" fmla="*/ 398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190" h="398">
                    <a:moveTo>
                      <a:pt x="991" y="398"/>
                    </a:moveTo>
                    <a:lnTo>
                      <a:pt x="199" y="398"/>
                    </a:lnTo>
                    <a:lnTo>
                      <a:pt x="179" y="396"/>
                    </a:lnTo>
                    <a:lnTo>
                      <a:pt x="140" y="389"/>
                    </a:lnTo>
                    <a:lnTo>
                      <a:pt x="104" y="373"/>
                    </a:lnTo>
                    <a:lnTo>
                      <a:pt x="72" y="352"/>
                    </a:lnTo>
                    <a:lnTo>
                      <a:pt x="46" y="326"/>
                    </a:lnTo>
                    <a:lnTo>
                      <a:pt x="25" y="294"/>
                    </a:lnTo>
                    <a:lnTo>
                      <a:pt x="9" y="258"/>
                    </a:lnTo>
                    <a:lnTo>
                      <a:pt x="2" y="219"/>
                    </a:lnTo>
                    <a:lnTo>
                      <a:pt x="0" y="199"/>
                    </a:lnTo>
                    <a:lnTo>
                      <a:pt x="0" y="199"/>
                    </a:lnTo>
                    <a:lnTo>
                      <a:pt x="2" y="179"/>
                    </a:lnTo>
                    <a:lnTo>
                      <a:pt x="9" y="140"/>
                    </a:lnTo>
                    <a:lnTo>
                      <a:pt x="25" y="104"/>
                    </a:lnTo>
                    <a:lnTo>
                      <a:pt x="46" y="72"/>
                    </a:lnTo>
                    <a:lnTo>
                      <a:pt x="72" y="46"/>
                    </a:lnTo>
                    <a:lnTo>
                      <a:pt x="104" y="25"/>
                    </a:lnTo>
                    <a:lnTo>
                      <a:pt x="140" y="9"/>
                    </a:lnTo>
                    <a:lnTo>
                      <a:pt x="179" y="2"/>
                    </a:lnTo>
                    <a:lnTo>
                      <a:pt x="199" y="0"/>
                    </a:lnTo>
                    <a:lnTo>
                      <a:pt x="991" y="0"/>
                    </a:lnTo>
                    <a:lnTo>
                      <a:pt x="1013" y="2"/>
                    </a:lnTo>
                    <a:lnTo>
                      <a:pt x="1050" y="9"/>
                    </a:lnTo>
                    <a:lnTo>
                      <a:pt x="1086" y="25"/>
                    </a:lnTo>
                    <a:lnTo>
                      <a:pt x="1118" y="46"/>
                    </a:lnTo>
                    <a:lnTo>
                      <a:pt x="1145" y="72"/>
                    </a:lnTo>
                    <a:lnTo>
                      <a:pt x="1167" y="104"/>
                    </a:lnTo>
                    <a:lnTo>
                      <a:pt x="1181" y="140"/>
                    </a:lnTo>
                    <a:lnTo>
                      <a:pt x="1190" y="179"/>
                    </a:lnTo>
                    <a:lnTo>
                      <a:pt x="1190" y="199"/>
                    </a:lnTo>
                    <a:lnTo>
                      <a:pt x="1190" y="199"/>
                    </a:lnTo>
                    <a:lnTo>
                      <a:pt x="1190" y="219"/>
                    </a:lnTo>
                    <a:lnTo>
                      <a:pt x="1181" y="258"/>
                    </a:lnTo>
                    <a:lnTo>
                      <a:pt x="1167" y="294"/>
                    </a:lnTo>
                    <a:lnTo>
                      <a:pt x="1145" y="326"/>
                    </a:lnTo>
                    <a:lnTo>
                      <a:pt x="1118" y="352"/>
                    </a:lnTo>
                    <a:lnTo>
                      <a:pt x="1086" y="373"/>
                    </a:lnTo>
                    <a:lnTo>
                      <a:pt x="1050" y="389"/>
                    </a:lnTo>
                    <a:lnTo>
                      <a:pt x="1013" y="396"/>
                    </a:lnTo>
                    <a:lnTo>
                      <a:pt x="991" y="3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0" name="그룹 279"/>
            <p:cNvGrpSpPr/>
            <p:nvPr/>
          </p:nvGrpSpPr>
          <p:grpSpPr>
            <a:xfrm>
              <a:off x="5517521" y="318732"/>
              <a:ext cx="1432011" cy="404767"/>
              <a:chOff x="718833" y="-92132"/>
              <a:chExt cx="871217" cy="295567"/>
            </a:xfrm>
          </p:grpSpPr>
          <p:sp>
            <p:nvSpPr>
              <p:cNvPr id="153" name="Freeform 114"/>
              <p:cNvSpPr>
                <a:spLocks/>
              </p:cNvSpPr>
              <p:nvPr/>
            </p:nvSpPr>
            <p:spPr bwMode="auto">
              <a:xfrm rot="20964497">
                <a:off x="718833" y="-62198"/>
                <a:ext cx="871217" cy="265633"/>
              </a:xfrm>
              <a:custGeom>
                <a:avLst/>
                <a:gdLst>
                  <a:gd name="T0" fmla="*/ 92 w 8511"/>
                  <a:gd name="T1" fmla="*/ 874 h 2595"/>
                  <a:gd name="T2" fmla="*/ 297 w 8511"/>
                  <a:gd name="T3" fmla="*/ 1078 h 2595"/>
                  <a:gd name="T4" fmla="*/ 566 w 8511"/>
                  <a:gd name="T5" fmla="*/ 1200 h 2595"/>
                  <a:gd name="T6" fmla="*/ 848 w 8511"/>
                  <a:gd name="T7" fmla="*/ 1233 h 2595"/>
                  <a:gd name="T8" fmla="*/ 1927 w 8511"/>
                  <a:gd name="T9" fmla="*/ 1272 h 2595"/>
                  <a:gd name="T10" fmla="*/ 2402 w 8511"/>
                  <a:gd name="T11" fmla="*/ 1360 h 2595"/>
                  <a:gd name="T12" fmla="*/ 2632 w 8511"/>
                  <a:gd name="T13" fmla="*/ 1510 h 2595"/>
                  <a:gd name="T14" fmla="*/ 3017 w 8511"/>
                  <a:gd name="T15" fmla="*/ 1805 h 2595"/>
                  <a:gd name="T16" fmla="*/ 3474 w 8511"/>
                  <a:gd name="T17" fmla="*/ 1991 h 2595"/>
                  <a:gd name="T18" fmla="*/ 3967 w 8511"/>
                  <a:gd name="T19" fmla="*/ 2027 h 2595"/>
                  <a:gd name="T20" fmla="*/ 4307 w 8511"/>
                  <a:gd name="T21" fmla="*/ 1956 h 2595"/>
                  <a:gd name="T22" fmla="*/ 4739 w 8511"/>
                  <a:gd name="T23" fmla="*/ 1801 h 2595"/>
                  <a:gd name="T24" fmla="*/ 4980 w 8511"/>
                  <a:gd name="T25" fmla="*/ 1795 h 2595"/>
                  <a:gd name="T26" fmla="*/ 5182 w 8511"/>
                  <a:gd name="T27" fmla="*/ 1878 h 2595"/>
                  <a:gd name="T28" fmla="*/ 5477 w 8511"/>
                  <a:gd name="T29" fmla="*/ 2158 h 2595"/>
                  <a:gd name="T30" fmla="*/ 5784 w 8511"/>
                  <a:gd name="T31" fmla="*/ 2454 h 2595"/>
                  <a:gd name="T32" fmla="*/ 6050 w 8511"/>
                  <a:gd name="T33" fmla="*/ 2577 h 2595"/>
                  <a:gd name="T34" fmla="*/ 6306 w 8511"/>
                  <a:gd name="T35" fmla="*/ 2595 h 2595"/>
                  <a:gd name="T36" fmla="*/ 6724 w 8511"/>
                  <a:gd name="T37" fmla="*/ 2519 h 2595"/>
                  <a:gd name="T38" fmla="*/ 7219 w 8511"/>
                  <a:gd name="T39" fmla="*/ 2371 h 2595"/>
                  <a:gd name="T40" fmla="*/ 7532 w 8511"/>
                  <a:gd name="T41" fmla="*/ 2359 h 2595"/>
                  <a:gd name="T42" fmla="*/ 7958 w 8511"/>
                  <a:gd name="T43" fmla="*/ 2418 h 2595"/>
                  <a:gd name="T44" fmla="*/ 8200 w 8511"/>
                  <a:gd name="T45" fmla="*/ 2404 h 2595"/>
                  <a:gd name="T46" fmla="*/ 8404 w 8511"/>
                  <a:gd name="T47" fmla="*/ 2305 h 2595"/>
                  <a:gd name="T48" fmla="*/ 8493 w 8511"/>
                  <a:gd name="T49" fmla="*/ 2175 h 2595"/>
                  <a:gd name="T50" fmla="*/ 8482 w 8511"/>
                  <a:gd name="T51" fmla="*/ 1922 h 2595"/>
                  <a:gd name="T52" fmla="*/ 8319 w 8511"/>
                  <a:gd name="T53" fmla="*/ 1701 h 2595"/>
                  <a:gd name="T54" fmla="*/ 8164 w 8511"/>
                  <a:gd name="T55" fmla="*/ 1606 h 2595"/>
                  <a:gd name="T56" fmla="*/ 7774 w 8511"/>
                  <a:gd name="T57" fmla="*/ 1500 h 2595"/>
                  <a:gd name="T58" fmla="*/ 7447 w 8511"/>
                  <a:gd name="T59" fmla="*/ 1419 h 2595"/>
                  <a:gd name="T60" fmla="*/ 6815 w 8511"/>
                  <a:gd name="T61" fmla="*/ 1074 h 2595"/>
                  <a:gd name="T62" fmla="*/ 6334 w 8511"/>
                  <a:gd name="T63" fmla="*/ 764 h 2595"/>
                  <a:gd name="T64" fmla="*/ 5785 w 8511"/>
                  <a:gd name="T65" fmla="*/ 486 h 2595"/>
                  <a:gd name="T66" fmla="*/ 5211 w 8511"/>
                  <a:gd name="T67" fmla="*/ 269 h 2595"/>
                  <a:gd name="T68" fmla="*/ 4615 w 8511"/>
                  <a:gd name="T69" fmla="*/ 115 h 2595"/>
                  <a:gd name="T70" fmla="*/ 4007 w 8511"/>
                  <a:gd name="T71" fmla="*/ 24 h 2595"/>
                  <a:gd name="T72" fmla="*/ 3495 w 8511"/>
                  <a:gd name="T73" fmla="*/ 0 h 2595"/>
                  <a:gd name="T74" fmla="*/ 2696 w 8511"/>
                  <a:gd name="T75" fmla="*/ 41 h 2595"/>
                  <a:gd name="T76" fmla="*/ 1367 w 8511"/>
                  <a:gd name="T77" fmla="*/ 168 h 2595"/>
                  <a:gd name="T78" fmla="*/ 838 w 8511"/>
                  <a:gd name="T79" fmla="*/ 151 h 2595"/>
                  <a:gd name="T80" fmla="*/ 405 w 8511"/>
                  <a:gd name="T81" fmla="*/ 177 h 2595"/>
                  <a:gd name="T82" fmla="*/ 117 w 8511"/>
                  <a:gd name="T83" fmla="*/ 290 h 2595"/>
                  <a:gd name="T84" fmla="*/ 23 w 8511"/>
                  <a:gd name="T85" fmla="*/ 420 h 2595"/>
                  <a:gd name="T86" fmla="*/ 0 w 8511"/>
                  <a:gd name="T87" fmla="*/ 576 h 2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11" h="2595">
                    <a:moveTo>
                      <a:pt x="32" y="743"/>
                    </a:moveTo>
                    <a:lnTo>
                      <a:pt x="48" y="789"/>
                    </a:lnTo>
                    <a:lnTo>
                      <a:pt x="92" y="874"/>
                    </a:lnTo>
                    <a:lnTo>
                      <a:pt x="150" y="951"/>
                    </a:lnTo>
                    <a:lnTo>
                      <a:pt x="219" y="1019"/>
                    </a:lnTo>
                    <a:lnTo>
                      <a:pt x="297" y="1078"/>
                    </a:lnTo>
                    <a:lnTo>
                      <a:pt x="382" y="1128"/>
                    </a:lnTo>
                    <a:lnTo>
                      <a:pt x="473" y="1169"/>
                    </a:lnTo>
                    <a:lnTo>
                      <a:pt x="566" y="1200"/>
                    </a:lnTo>
                    <a:lnTo>
                      <a:pt x="615" y="1212"/>
                    </a:lnTo>
                    <a:lnTo>
                      <a:pt x="670" y="1222"/>
                    </a:lnTo>
                    <a:lnTo>
                      <a:pt x="848" y="1233"/>
                    </a:lnTo>
                    <a:lnTo>
                      <a:pt x="1215" y="1242"/>
                    </a:lnTo>
                    <a:lnTo>
                      <a:pt x="1647" y="1255"/>
                    </a:lnTo>
                    <a:lnTo>
                      <a:pt x="1927" y="1272"/>
                    </a:lnTo>
                    <a:lnTo>
                      <a:pt x="2174" y="1300"/>
                    </a:lnTo>
                    <a:lnTo>
                      <a:pt x="2323" y="1333"/>
                    </a:lnTo>
                    <a:lnTo>
                      <a:pt x="2402" y="1360"/>
                    </a:lnTo>
                    <a:lnTo>
                      <a:pt x="2432" y="1375"/>
                    </a:lnTo>
                    <a:lnTo>
                      <a:pt x="2501" y="1416"/>
                    </a:lnTo>
                    <a:lnTo>
                      <a:pt x="2632" y="1510"/>
                    </a:lnTo>
                    <a:lnTo>
                      <a:pt x="2818" y="1664"/>
                    </a:lnTo>
                    <a:lnTo>
                      <a:pt x="2948" y="1759"/>
                    </a:lnTo>
                    <a:lnTo>
                      <a:pt x="3017" y="1805"/>
                    </a:lnTo>
                    <a:lnTo>
                      <a:pt x="3162" y="1883"/>
                    </a:lnTo>
                    <a:lnTo>
                      <a:pt x="3315" y="1945"/>
                    </a:lnTo>
                    <a:lnTo>
                      <a:pt x="3474" y="1991"/>
                    </a:lnTo>
                    <a:lnTo>
                      <a:pt x="3637" y="2019"/>
                    </a:lnTo>
                    <a:lnTo>
                      <a:pt x="3801" y="2032"/>
                    </a:lnTo>
                    <a:lnTo>
                      <a:pt x="3967" y="2027"/>
                    </a:lnTo>
                    <a:lnTo>
                      <a:pt x="4130" y="2004"/>
                    </a:lnTo>
                    <a:lnTo>
                      <a:pt x="4210" y="1985"/>
                    </a:lnTo>
                    <a:lnTo>
                      <a:pt x="4307" y="1956"/>
                    </a:lnTo>
                    <a:lnTo>
                      <a:pt x="4498" y="1881"/>
                    </a:lnTo>
                    <a:lnTo>
                      <a:pt x="4642" y="1828"/>
                    </a:lnTo>
                    <a:lnTo>
                      <a:pt x="4739" y="1801"/>
                    </a:lnTo>
                    <a:lnTo>
                      <a:pt x="4835" y="1785"/>
                    </a:lnTo>
                    <a:lnTo>
                      <a:pt x="4932" y="1786"/>
                    </a:lnTo>
                    <a:lnTo>
                      <a:pt x="4980" y="1795"/>
                    </a:lnTo>
                    <a:lnTo>
                      <a:pt x="5025" y="1805"/>
                    </a:lnTo>
                    <a:lnTo>
                      <a:pt x="5107" y="1837"/>
                    </a:lnTo>
                    <a:lnTo>
                      <a:pt x="5182" y="1878"/>
                    </a:lnTo>
                    <a:lnTo>
                      <a:pt x="5253" y="1930"/>
                    </a:lnTo>
                    <a:lnTo>
                      <a:pt x="5352" y="2021"/>
                    </a:lnTo>
                    <a:lnTo>
                      <a:pt x="5477" y="2158"/>
                    </a:lnTo>
                    <a:lnTo>
                      <a:pt x="5605" y="2297"/>
                    </a:lnTo>
                    <a:lnTo>
                      <a:pt x="5709" y="2395"/>
                    </a:lnTo>
                    <a:lnTo>
                      <a:pt x="5784" y="2454"/>
                    </a:lnTo>
                    <a:lnTo>
                      <a:pt x="5864" y="2505"/>
                    </a:lnTo>
                    <a:lnTo>
                      <a:pt x="5952" y="2546"/>
                    </a:lnTo>
                    <a:lnTo>
                      <a:pt x="6050" y="2577"/>
                    </a:lnTo>
                    <a:lnTo>
                      <a:pt x="6157" y="2592"/>
                    </a:lnTo>
                    <a:lnTo>
                      <a:pt x="6216" y="2595"/>
                    </a:lnTo>
                    <a:lnTo>
                      <a:pt x="6306" y="2595"/>
                    </a:lnTo>
                    <a:lnTo>
                      <a:pt x="6465" y="2581"/>
                    </a:lnTo>
                    <a:lnTo>
                      <a:pt x="6602" y="2555"/>
                    </a:lnTo>
                    <a:lnTo>
                      <a:pt x="6724" y="2519"/>
                    </a:lnTo>
                    <a:lnTo>
                      <a:pt x="6898" y="2457"/>
                    </a:lnTo>
                    <a:lnTo>
                      <a:pt x="7081" y="2400"/>
                    </a:lnTo>
                    <a:lnTo>
                      <a:pt x="7219" y="2371"/>
                    </a:lnTo>
                    <a:lnTo>
                      <a:pt x="7298" y="2361"/>
                    </a:lnTo>
                    <a:lnTo>
                      <a:pt x="7376" y="2353"/>
                    </a:lnTo>
                    <a:lnTo>
                      <a:pt x="7532" y="2359"/>
                    </a:lnTo>
                    <a:lnTo>
                      <a:pt x="7764" y="2389"/>
                    </a:lnTo>
                    <a:lnTo>
                      <a:pt x="7919" y="2413"/>
                    </a:lnTo>
                    <a:lnTo>
                      <a:pt x="7958" y="2418"/>
                    </a:lnTo>
                    <a:lnTo>
                      <a:pt x="8039" y="2421"/>
                    </a:lnTo>
                    <a:lnTo>
                      <a:pt x="8121" y="2417"/>
                    </a:lnTo>
                    <a:lnTo>
                      <a:pt x="8200" y="2404"/>
                    </a:lnTo>
                    <a:lnTo>
                      <a:pt x="8275" y="2382"/>
                    </a:lnTo>
                    <a:lnTo>
                      <a:pt x="8344" y="2349"/>
                    </a:lnTo>
                    <a:lnTo>
                      <a:pt x="8404" y="2305"/>
                    </a:lnTo>
                    <a:lnTo>
                      <a:pt x="8455" y="2248"/>
                    </a:lnTo>
                    <a:lnTo>
                      <a:pt x="8473" y="2215"/>
                    </a:lnTo>
                    <a:lnTo>
                      <a:pt x="8493" y="2175"/>
                    </a:lnTo>
                    <a:lnTo>
                      <a:pt x="8511" y="2091"/>
                    </a:lnTo>
                    <a:lnTo>
                      <a:pt x="8505" y="2005"/>
                    </a:lnTo>
                    <a:lnTo>
                      <a:pt x="8482" y="1922"/>
                    </a:lnTo>
                    <a:lnTo>
                      <a:pt x="8440" y="1841"/>
                    </a:lnTo>
                    <a:lnTo>
                      <a:pt x="8385" y="1768"/>
                    </a:lnTo>
                    <a:lnTo>
                      <a:pt x="8319" y="1701"/>
                    </a:lnTo>
                    <a:lnTo>
                      <a:pt x="8244" y="1647"/>
                    </a:lnTo>
                    <a:lnTo>
                      <a:pt x="8204" y="1625"/>
                    </a:lnTo>
                    <a:lnTo>
                      <a:pt x="8164" y="1606"/>
                    </a:lnTo>
                    <a:lnTo>
                      <a:pt x="8080" y="1573"/>
                    </a:lnTo>
                    <a:lnTo>
                      <a:pt x="7951" y="1536"/>
                    </a:lnTo>
                    <a:lnTo>
                      <a:pt x="7774" y="1500"/>
                    </a:lnTo>
                    <a:lnTo>
                      <a:pt x="7596" y="1462"/>
                    </a:lnTo>
                    <a:lnTo>
                      <a:pt x="7509" y="1439"/>
                    </a:lnTo>
                    <a:lnTo>
                      <a:pt x="7447" y="1419"/>
                    </a:lnTo>
                    <a:lnTo>
                      <a:pt x="7324" y="1372"/>
                    </a:lnTo>
                    <a:lnTo>
                      <a:pt x="7150" y="1284"/>
                    </a:lnTo>
                    <a:lnTo>
                      <a:pt x="6815" y="1074"/>
                    </a:lnTo>
                    <a:lnTo>
                      <a:pt x="6596" y="925"/>
                    </a:lnTo>
                    <a:lnTo>
                      <a:pt x="6509" y="871"/>
                    </a:lnTo>
                    <a:lnTo>
                      <a:pt x="6334" y="764"/>
                    </a:lnTo>
                    <a:lnTo>
                      <a:pt x="6155" y="665"/>
                    </a:lnTo>
                    <a:lnTo>
                      <a:pt x="5971" y="573"/>
                    </a:lnTo>
                    <a:lnTo>
                      <a:pt x="5785" y="486"/>
                    </a:lnTo>
                    <a:lnTo>
                      <a:pt x="5597" y="407"/>
                    </a:lnTo>
                    <a:lnTo>
                      <a:pt x="5405" y="335"/>
                    </a:lnTo>
                    <a:lnTo>
                      <a:pt x="5211" y="269"/>
                    </a:lnTo>
                    <a:lnTo>
                      <a:pt x="5014" y="211"/>
                    </a:lnTo>
                    <a:lnTo>
                      <a:pt x="4815" y="159"/>
                    </a:lnTo>
                    <a:lnTo>
                      <a:pt x="4615" y="115"/>
                    </a:lnTo>
                    <a:lnTo>
                      <a:pt x="4413" y="77"/>
                    </a:lnTo>
                    <a:lnTo>
                      <a:pt x="4210" y="47"/>
                    </a:lnTo>
                    <a:lnTo>
                      <a:pt x="4007" y="24"/>
                    </a:lnTo>
                    <a:lnTo>
                      <a:pt x="3803" y="8"/>
                    </a:lnTo>
                    <a:lnTo>
                      <a:pt x="3598" y="1"/>
                    </a:lnTo>
                    <a:lnTo>
                      <a:pt x="3495" y="0"/>
                    </a:lnTo>
                    <a:lnTo>
                      <a:pt x="3362" y="1"/>
                    </a:lnTo>
                    <a:lnTo>
                      <a:pt x="3094" y="11"/>
                    </a:lnTo>
                    <a:lnTo>
                      <a:pt x="2696" y="41"/>
                    </a:lnTo>
                    <a:lnTo>
                      <a:pt x="2164" y="98"/>
                    </a:lnTo>
                    <a:lnTo>
                      <a:pt x="1633" y="151"/>
                    </a:lnTo>
                    <a:lnTo>
                      <a:pt x="1367" y="168"/>
                    </a:lnTo>
                    <a:lnTo>
                      <a:pt x="1287" y="170"/>
                    </a:lnTo>
                    <a:lnTo>
                      <a:pt x="1080" y="161"/>
                    </a:lnTo>
                    <a:lnTo>
                      <a:pt x="838" y="151"/>
                    </a:lnTo>
                    <a:lnTo>
                      <a:pt x="648" y="152"/>
                    </a:lnTo>
                    <a:lnTo>
                      <a:pt x="523" y="161"/>
                    </a:lnTo>
                    <a:lnTo>
                      <a:pt x="405" y="177"/>
                    </a:lnTo>
                    <a:lnTo>
                      <a:pt x="295" y="203"/>
                    </a:lnTo>
                    <a:lnTo>
                      <a:pt x="199" y="240"/>
                    </a:lnTo>
                    <a:lnTo>
                      <a:pt x="117" y="290"/>
                    </a:lnTo>
                    <a:lnTo>
                      <a:pt x="69" y="341"/>
                    </a:lnTo>
                    <a:lnTo>
                      <a:pt x="44" y="378"/>
                    </a:lnTo>
                    <a:lnTo>
                      <a:pt x="23" y="420"/>
                    </a:lnTo>
                    <a:lnTo>
                      <a:pt x="9" y="468"/>
                    </a:lnTo>
                    <a:lnTo>
                      <a:pt x="2" y="518"/>
                    </a:lnTo>
                    <a:lnTo>
                      <a:pt x="0" y="576"/>
                    </a:lnTo>
                    <a:lnTo>
                      <a:pt x="13" y="671"/>
                    </a:lnTo>
                    <a:lnTo>
                      <a:pt x="32" y="74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115"/>
              <p:cNvSpPr>
                <a:spLocks/>
              </p:cNvSpPr>
              <p:nvPr/>
            </p:nvSpPr>
            <p:spPr bwMode="auto">
              <a:xfrm rot="20964497">
                <a:off x="1041766" y="-92132"/>
                <a:ext cx="543858" cy="247822"/>
              </a:xfrm>
              <a:custGeom>
                <a:avLst/>
                <a:gdLst>
                  <a:gd name="T0" fmla="*/ 4966 w 5313"/>
                  <a:gd name="T1" fmla="*/ 1606 h 2421"/>
                  <a:gd name="T2" fmla="*/ 4753 w 5313"/>
                  <a:gd name="T3" fmla="*/ 1536 h 2421"/>
                  <a:gd name="T4" fmla="*/ 4398 w 5313"/>
                  <a:gd name="T5" fmla="*/ 1462 h 2421"/>
                  <a:gd name="T6" fmla="*/ 4249 w 5313"/>
                  <a:gd name="T7" fmla="*/ 1419 h 2421"/>
                  <a:gd name="T8" fmla="*/ 3952 w 5313"/>
                  <a:gd name="T9" fmla="*/ 1284 h 2421"/>
                  <a:gd name="T10" fmla="*/ 3398 w 5313"/>
                  <a:gd name="T11" fmla="*/ 925 h 2421"/>
                  <a:gd name="T12" fmla="*/ 3136 w 5313"/>
                  <a:gd name="T13" fmla="*/ 764 h 2421"/>
                  <a:gd name="T14" fmla="*/ 2773 w 5313"/>
                  <a:gd name="T15" fmla="*/ 573 h 2421"/>
                  <a:gd name="T16" fmla="*/ 2399 w 5313"/>
                  <a:gd name="T17" fmla="*/ 407 h 2421"/>
                  <a:gd name="T18" fmla="*/ 2013 w 5313"/>
                  <a:gd name="T19" fmla="*/ 269 h 2421"/>
                  <a:gd name="T20" fmla="*/ 1617 w 5313"/>
                  <a:gd name="T21" fmla="*/ 159 h 2421"/>
                  <a:gd name="T22" fmla="*/ 1215 w 5313"/>
                  <a:gd name="T23" fmla="*/ 77 h 2421"/>
                  <a:gd name="T24" fmla="*/ 809 w 5313"/>
                  <a:gd name="T25" fmla="*/ 24 h 2421"/>
                  <a:gd name="T26" fmla="*/ 400 w 5313"/>
                  <a:gd name="T27" fmla="*/ 1 h 2421"/>
                  <a:gd name="T28" fmla="*/ 148 w 5313"/>
                  <a:gd name="T29" fmla="*/ 1 h 2421"/>
                  <a:gd name="T30" fmla="*/ 189 w 5313"/>
                  <a:gd name="T31" fmla="*/ 18 h 2421"/>
                  <a:gd name="T32" fmla="*/ 934 w 5313"/>
                  <a:gd name="T33" fmla="*/ 129 h 2421"/>
                  <a:gd name="T34" fmla="*/ 1660 w 5313"/>
                  <a:gd name="T35" fmla="*/ 338 h 2421"/>
                  <a:gd name="T36" fmla="*/ 2353 w 5313"/>
                  <a:gd name="T37" fmla="*/ 639 h 2421"/>
                  <a:gd name="T38" fmla="*/ 2842 w 5313"/>
                  <a:gd name="T39" fmla="*/ 925 h 2421"/>
                  <a:gd name="T40" fmla="*/ 3395 w 5313"/>
                  <a:gd name="T41" fmla="*/ 1284 h 2421"/>
                  <a:gd name="T42" fmla="*/ 3693 w 5313"/>
                  <a:gd name="T43" fmla="*/ 1419 h 2421"/>
                  <a:gd name="T44" fmla="*/ 3843 w 5313"/>
                  <a:gd name="T45" fmla="*/ 1462 h 2421"/>
                  <a:gd name="T46" fmla="*/ 4197 w 5313"/>
                  <a:gd name="T47" fmla="*/ 1536 h 2421"/>
                  <a:gd name="T48" fmla="*/ 4410 w 5313"/>
                  <a:gd name="T49" fmla="*/ 1606 h 2421"/>
                  <a:gd name="T50" fmla="*/ 4491 w 5313"/>
                  <a:gd name="T51" fmla="*/ 1647 h 2421"/>
                  <a:gd name="T52" fmla="*/ 4632 w 5313"/>
                  <a:gd name="T53" fmla="*/ 1768 h 2421"/>
                  <a:gd name="T54" fmla="*/ 4727 w 5313"/>
                  <a:gd name="T55" fmla="*/ 1922 h 2421"/>
                  <a:gd name="T56" fmla="*/ 4756 w 5313"/>
                  <a:gd name="T57" fmla="*/ 2091 h 2421"/>
                  <a:gd name="T58" fmla="*/ 4720 w 5313"/>
                  <a:gd name="T59" fmla="*/ 2215 h 2421"/>
                  <a:gd name="T60" fmla="*/ 4659 w 5313"/>
                  <a:gd name="T61" fmla="*/ 2296 h 2421"/>
                  <a:gd name="T62" fmla="*/ 4548 w 5313"/>
                  <a:gd name="T63" fmla="*/ 2369 h 2421"/>
                  <a:gd name="T64" fmla="*/ 4619 w 5313"/>
                  <a:gd name="T65" fmla="*/ 2398 h 2421"/>
                  <a:gd name="T66" fmla="*/ 4760 w 5313"/>
                  <a:gd name="T67" fmla="*/ 2418 h 2421"/>
                  <a:gd name="T68" fmla="*/ 4923 w 5313"/>
                  <a:gd name="T69" fmla="*/ 2417 h 2421"/>
                  <a:gd name="T70" fmla="*/ 5077 w 5313"/>
                  <a:gd name="T71" fmla="*/ 2382 h 2421"/>
                  <a:gd name="T72" fmla="*/ 5206 w 5313"/>
                  <a:gd name="T73" fmla="*/ 2305 h 2421"/>
                  <a:gd name="T74" fmla="*/ 5275 w 5313"/>
                  <a:gd name="T75" fmla="*/ 2215 h 2421"/>
                  <a:gd name="T76" fmla="*/ 5313 w 5313"/>
                  <a:gd name="T77" fmla="*/ 2091 h 2421"/>
                  <a:gd name="T78" fmla="*/ 5284 w 5313"/>
                  <a:gd name="T79" fmla="*/ 1922 h 2421"/>
                  <a:gd name="T80" fmla="*/ 5187 w 5313"/>
                  <a:gd name="T81" fmla="*/ 1768 h 2421"/>
                  <a:gd name="T82" fmla="*/ 5046 w 5313"/>
                  <a:gd name="T83" fmla="*/ 1647 h 24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313" h="2421">
                    <a:moveTo>
                      <a:pt x="5006" y="1625"/>
                    </a:moveTo>
                    <a:lnTo>
                      <a:pt x="4966" y="1606"/>
                    </a:lnTo>
                    <a:lnTo>
                      <a:pt x="4882" y="1573"/>
                    </a:lnTo>
                    <a:lnTo>
                      <a:pt x="4753" y="1536"/>
                    </a:lnTo>
                    <a:lnTo>
                      <a:pt x="4576" y="1500"/>
                    </a:lnTo>
                    <a:lnTo>
                      <a:pt x="4398" y="1462"/>
                    </a:lnTo>
                    <a:lnTo>
                      <a:pt x="4311" y="1439"/>
                    </a:lnTo>
                    <a:lnTo>
                      <a:pt x="4249" y="1419"/>
                    </a:lnTo>
                    <a:lnTo>
                      <a:pt x="4126" y="1372"/>
                    </a:lnTo>
                    <a:lnTo>
                      <a:pt x="3952" y="1284"/>
                    </a:lnTo>
                    <a:lnTo>
                      <a:pt x="3617" y="1074"/>
                    </a:lnTo>
                    <a:lnTo>
                      <a:pt x="3398" y="925"/>
                    </a:lnTo>
                    <a:lnTo>
                      <a:pt x="3311" y="871"/>
                    </a:lnTo>
                    <a:lnTo>
                      <a:pt x="3136" y="764"/>
                    </a:lnTo>
                    <a:lnTo>
                      <a:pt x="2957" y="665"/>
                    </a:lnTo>
                    <a:lnTo>
                      <a:pt x="2773" y="573"/>
                    </a:lnTo>
                    <a:lnTo>
                      <a:pt x="2587" y="486"/>
                    </a:lnTo>
                    <a:lnTo>
                      <a:pt x="2399" y="407"/>
                    </a:lnTo>
                    <a:lnTo>
                      <a:pt x="2207" y="335"/>
                    </a:lnTo>
                    <a:lnTo>
                      <a:pt x="2013" y="269"/>
                    </a:lnTo>
                    <a:lnTo>
                      <a:pt x="1816" y="211"/>
                    </a:lnTo>
                    <a:lnTo>
                      <a:pt x="1617" y="159"/>
                    </a:lnTo>
                    <a:lnTo>
                      <a:pt x="1417" y="115"/>
                    </a:lnTo>
                    <a:lnTo>
                      <a:pt x="1215" y="77"/>
                    </a:lnTo>
                    <a:lnTo>
                      <a:pt x="1012" y="47"/>
                    </a:lnTo>
                    <a:lnTo>
                      <a:pt x="809" y="24"/>
                    </a:lnTo>
                    <a:lnTo>
                      <a:pt x="605" y="8"/>
                    </a:lnTo>
                    <a:lnTo>
                      <a:pt x="400" y="1"/>
                    </a:lnTo>
                    <a:lnTo>
                      <a:pt x="297" y="0"/>
                    </a:lnTo>
                    <a:lnTo>
                      <a:pt x="148" y="1"/>
                    </a:lnTo>
                    <a:lnTo>
                      <a:pt x="0" y="7"/>
                    </a:lnTo>
                    <a:lnTo>
                      <a:pt x="189" y="18"/>
                    </a:lnTo>
                    <a:lnTo>
                      <a:pt x="563" y="62"/>
                    </a:lnTo>
                    <a:lnTo>
                      <a:pt x="934" y="129"/>
                    </a:lnTo>
                    <a:lnTo>
                      <a:pt x="1302" y="221"/>
                    </a:lnTo>
                    <a:lnTo>
                      <a:pt x="1660" y="338"/>
                    </a:lnTo>
                    <a:lnTo>
                      <a:pt x="2011" y="478"/>
                    </a:lnTo>
                    <a:lnTo>
                      <a:pt x="2353" y="639"/>
                    </a:lnTo>
                    <a:lnTo>
                      <a:pt x="2682" y="825"/>
                    </a:lnTo>
                    <a:lnTo>
                      <a:pt x="2842" y="925"/>
                    </a:lnTo>
                    <a:lnTo>
                      <a:pt x="3061" y="1074"/>
                    </a:lnTo>
                    <a:lnTo>
                      <a:pt x="3395" y="1284"/>
                    </a:lnTo>
                    <a:lnTo>
                      <a:pt x="3571" y="1372"/>
                    </a:lnTo>
                    <a:lnTo>
                      <a:pt x="3693" y="1419"/>
                    </a:lnTo>
                    <a:lnTo>
                      <a:pt x="3755" y="1439"/>
                    </a:lnTo>
                    <a:lnTo>
                      <a:pt x="3843" y="1462"/>
                    </a:lnTo>
                    <a:lnTo>
                      <a:pt x="4020" y="1500"/>
                    </a:lnTo>
                    <a:lnTo>
                      <a:pt x="4197" y="1536"/>
                    </a:lnTo>
                    <a:lnTo>
                      <a:pt x="4327" y="1573"/>
                    </a:lnTo>
                    <a:lnTo>
                      <a:pt x="4410" y="1606"/>
                    </a:lnTo>
                    <a:lnTo>
                      <a:pt x="4450" y="1625"/>
                    </a:lnTo>
                    <a:lnTo>
                      <a:pt x="4491" y="1647"/>
                    </a:lnTo>
                    <a:lnTo>
                      <a:pt x="4566" y="1701"/>
                    </a:lnTo>
                    <a:lnTo>
                      <a:pt x="4632" y="1768"/>
                    </a:lnTo>
                    <a:lnTo>
                      <a:pt x="4686" y="1841"/>
                    </a:lnTo>
                    <a:lnTo>
                      <a:pt x="4727" y="1922"/>
                    </a:lnTo>
                    <a:lnTo>
                      <a:pt x="4751" y="2005"/>
                    </a:lnTo>
                    <a:lnTo>
                      <a:pt x="4756" y="2091"/>
                    </a:lnTo>
                    <a:lnTo>
                      <a:pt x="4738" y="2175"/>
                    </a:lnTo>
                    <a:lnTo>
                      <a:pt x="4720" y="2215"/>
                    </a:lnTo>
                    <a:lnTo>
                      <a:pt x="4702" y="2246"/>
                    </a:lnTo>
                    <a:lnTo>
                      <a:pt x="4659" y="2296"/>
                    </a:lnTo>
                    <a:lnTo>
                      <a:pt x="4607" y="2338"/>
                    </a:lnTo>
                    <a:lnTo>
                      <a:pt x="4548" y="2369"/>
                    </a:lnTo>
                    <a:lnTo>
                      <a:pt x="4517" y="2382"/>
                    </a:lnTo>
                    <a:lnTo>
                      <a:pt x="4619" y="2398"/>
                    </a:lnTo>
                    <a:lnTo>
                      <a:pt x="4721" y="2413"/>
                    </a:lnTo>
                    <a:lnTo>
                      <a:pt x="4760" y="2418"/>
                    </a:lnTo>
                    <a:lnTo>
                      <a:pt x="4841" y="2421"/>
                    </a:lnTo>
                    <a:lnTo>
                      <a:pt x="4923" y="2417"/>
                    </a:lnTo>
                    <a:lnTo>
                      <a:pt x="5002" y="2404"/>
                    </a:lnTo>
                    <a:lnTo>
                      <a:pt x="5077" y="2382"/>
                    </a:lnTo>
                    <a:lnTo>
                      <a:pt x="5146" y="2349"/>
                    </a:lnTo>
                    <a:lnTo>
                      <a:pt x="5206" y="2305"/>
                    </a:lnTo>
                    <a:lnTo>
                      <a:pt x="5257" y="2248"/>
                    </a:lnTo>
                    <a:lnTo>
                      <a:pt x="5275" y="2215"/>
                    </a:lnTo>
                    <a:lnTo>
                      <a:pt x="5295" y="2175"/>
                    </a:lnTo>
                    <a:lnTo>
                      <a:pt x="5313" y="2091"/>
                    </a:lnTo>
                    <a:lnTo>
                      <a:pt x="5307" y="2005"/>
                    </a:lnTo>
                    <a:lnTo>
                      <a:pt x="5284" y="1922"/>
                    </a:lnTo>
                    <a:lnTo>
                      <a:pt x="5242" y="1841"/>
                    </a:lnTo>
                    <a:lnTo>
                      <a:pt x="5187" y="1768"/>
                    </a:lnTo>
                    <a:lnTo>
                      <a:pt x="5121" y="1701"/>
                    </a:lnTo>
                    <a:lnTo>
                      <a:pt x="5046" y="1647"/>
                    </a:lnTo>
                    <a:lnTo>
                      <a:pt x="5006" y="1625"/>
                    </a:lnTo>
                    <a:close/>
                  </a:path>
                </a:pathLst>
              </a:custGeom>
              <a:solidFill>
                <a:srgbClr val="E1E9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4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48" name="그룹 347"/>
          <p:cNvGrpSpPr/>
          <p:nvPr/>
        </p:nvGrpSpPr>
        <p:grpSpPr>
          <a:xfrm>
            <a:off x="4000908" y="3131953"/>
            <a:ext cx="280580" cy="79307"/>
            <a:chOff x="718833" y="-92132"/>
            <a:chExt cx="871217" cy="295567"/>
          </a:xfrm>
        </p:grpSpPr>
        <p:sp>
          <p:nvSpPr>
            <p:cNvPr id="349" name="Freeform 114"/>
            <p:cNvSpPr>
              <a:spLocks/>
            </p:cNvSpPr>
            <p:nvPr/>
          </p:nvSpPr>
          <p:spPr bwMode="auto">
            <a:xfrm rot="20964497">
              <a:off x="718833" y="-62198"/>
              <a:ext cx="871217" cy="265633"/>
            </a:xfrm>
            <a:custGeom>
              <a:avLst/>
              <a:gdLst>
                <a:gd name="T0" fmla="*/ 92 w 8511"/>
                <a:gd name="T1" fmla="*/ 874 h 2595"/>
                <a:gd name="T2" fmla="*/ 297 w 8511"/>
                <a:gd name="T3" fmla="*/ 1078 h 2595"/>
                <a:gd name="T4" fmla="*/ 566 w 8511"/>
                <a:gd name="T5" fmla="*/ 1200 h 2595"/>
                <a:gd name="T6" fmla="*/ 848 w 8511"/>
                <a:gd name="T7" fmla="*/ 1233 h 2595"/>
                <a:gd name="T8" fmla="*/ 1927 w 8511"/>
                <a:gd name="T9" fmla="*/ 1272 h 2595"/>
                <a:gd name="T10" fmla="*/ 2402 w 8511"/>
                <a:gd name="T11" fmla="*/ 1360 h 2595"/>
                <a:gd name="T12" fmla="*/ 2632 w 8511"/>
                <a:gd name="T13" fmla="*/ 1510 h 2595"/>
                <a:gd name="T14" fmla="*/ 3017 w 8511"/>
                <a:gd name="T15" fmla="*/ 1805 h 2595"/>
                <a:gd name="T16" fmla="*/ 3474 w 8511"/>
                <a:gd name="T17" fmla="*/ 1991 h 2595"/>
                <a:gd name="T18" fmla="*/ 3967 w 8511"/>
                <a:gd name="T19" fmla="*/ 2027 h 2595"/>
                <a:gd name="T20" fmla="*/ 4307 w 8511"/>
                <a:gd name="T21" fmla="*/ 1956 h 2595"/>
                <a:gd name="T22" fmla="*/ 4739 w 8511"/>
                <a:gd name="T23" fmla="*/ 1801 h 2595"/>
                <a:gd name="T24" fmla="*/ 4980 w 8511"/>
                <a:gd name="T25" fmla="*/ 1795 h 2595"/>
                <a:gd name="T26" fmla="*/ 5182 w 8511"/>
                <a:gd name="T27" fmla="*/ 1878 h 2595"/>
                <a:gd name="T28" fmla="*/ 5477 w 8511"/>
                <a:gd name="T29" fmla="*/ 2158 h 2595"/>
                <a:gd name="T30" fmla="*/ 5784 w 8511"/>
                <a:gd name="T31" fmla="*/ 2454 h 2595"/>
                <a:gd name="T32" fmla="*/ 6050 w 8511"/>
                <a:gd name="T33" fmla="*/ 2577 h 2595"/>
                <a:gd name="T34" fmla="*/ 6306 w 8511"/>
                <a:gd name="T35" fmla="*/ 2595 h 2595"/>
                <a:gd name="T36" fmla="*/ 6724 w 8511"/>
                <a:gd name="T37" fmla="*/ 2519 h 2595"/>
                <a:gd name="T38" fmla="*/ 7219 w 8511"/>
                <a:gd name="T39" fmla="*/ 2371 h 2595"/>
                <a:gd name="T40" fmla="*/ 7532 w 8511"/>
                <a:gd name="T41" fmla="*/ 2359 h 2595"/>
                <a:gd name="T42" fmla="*/ 7958 w 8511"/>
                <a:gd name="T43" fmla="*/ 2418 h 2595"/>
                <a:gd name="T44" fmla="*/ 8200 w 8511"/>
                <a:gd name="T45" fmla="*/ 2404 h 2595"/>
                <a:gd name="T46" fmla="*/ 8404 w 8511"/>
                <a:gd name="T47" fmla="*/ 2305 h 2595"/>
                <a:gd name="T48" fmla="*/ 8493 w 8511"/>
                <a:gd name="T49" fmla="*/ 2175 h 2595"/>
                <a:gd name="T50" fmla="*/ 8482 w 8511"/>
                <a:gd name="T51" fmla="*/ 1922 h 2595"/>
                <a:gd name="T52" fmla="*/ 8319 w 8511"/>
                <a:gd name="T53" fmla="*/ 1701 h 2595"/>
                <a:gd name="T54" fmla="*/ 8164 w 8511"/>
                <a:gd name="T55" fmla="*/ 1606 h 2595"/>
                <a:gd name="T56" fmla="*/ 7774 w 8511"/>
                <a:gd name="T57" fmla="*/ 1500 h 2595"/>
                <a:gd name="T58" fmla="*/ 7447 w 8511"/>
                <a:gd name="T59" fmla="*/ 1419 h 2595"/>
                <a:gd name="T60" fmla="*/ 6815 w 8511"/>
                <a:gd name="T61" fmla="*/ 1074 h 2595"/>
                <a:gd name="T62" fmla="*/ 6334 w 8511"/>
                <a:gd name="T63" fmla="*/ 764 h 2595"/>
                <a:gd name="T64" fmla="*/ 5785 w 8511"/>
                <a:gd name="T65" fmla="*/ 486 h 2595"/>
                <a:gd name="T66" fmla="*/ 5211 w 8511"/>
                <a:gd name="T67" fmla="*/ 269 h 2595"/>
                <a:gd name="T68" fmla="*/ 4615 w 8511"/>
                <a:gd name="T69" fmla="*/ 115 h 2595"/>
                <a:gd name="T70" fmla="*/ 4007 w 8511"/>
                <a:gd name="T71" fmla="*/ 24 h 2595"/>
                <a:gd name="T72" fmla="*/ 3495 w 8511"/>
                <a:gd name="T73" fmla="*/ 0 h 2595"/>
                <a:gd name="T74" fmla="*/ 2696 w 8511"/>
                <a:gd name="T75" fmla="*/ 41 h 2595"/>
                <a:gd name="T76" fmla="*/ 1367 w 8511"/>
                <a:gd name="T77" fmla="*/ 168 h 2595"/>
                <a:gd name="T78" fmla="*/ 838 w 8511"/>
                <a:gd name="T79" fmla="*/ 151 h 2595"/>
                <a:gd name="T80" fmla="*/ 405 w 8511"/>
                <a:gd name="T81" fmla="*/ 177 h 2595"/>
                <a:gd name="T82" fmla="*/ 117 w 8511"/>
                <a:gd name="T83" fmla="*/ 290 h 2595"/>
                <a:gd name="T84" fmla="*/ 23 w 8511"/>
                <a:gd name="T85" fmla="*/ 420 h 2595"/>
                <a:gd name="T86" fmla="*/ 0 w 8511"/>
                <a:gd name="T87" fmla="*/ 576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11" h="2595">
                  <a:moveTo>
                    <a:pt x="32" y="743"/>
                  </a:moveTo>
                  <a:lnTo>
                    <a:pt x="48" y="789"/>
                  </a:lnTo>
                  <a:lnTo>
                    <a:pt x="92" y="874"/>
                  </a:lnTo>
                  <a:lnTo>
                    <a:pt x="150" y="951"/>
                  </a:lnTo>
                  <a:lnTo>
                    <a:pt x="219" y="1019"/>
                  </a:lnTo>
                  <a:lnTo>
                    <a:pt x="297" y="1078"/>
                  </a:lnTo>
                  <a:lnTo>
                    <a:pt x="382" y="1128"/>
                  </a:lnTo>
                  <a:lnTo>
                    <a:pt x="473" y="1169"/>
                  </a:lnTo>
                  <a:lnTo>
                    <a:pt x="566" y="1200"/>
                  </a:lnTo>
                  <a:lnTo>
                    <a:pt x="615" y="1212"/>
                  </a:lnTo>
                  <a:lnTo>
                    <a:pt x="670" y="1222"/>
                  </a:lnTo>
                  <a:lnTo>
                    <a:pt x="848" y="1233"/>
                  </a:lnTo>
                  <a:lnTo>
                    <a:pt x="1215" y="1242"/>
                  </a:lnTo>
                  <a:lnTo>
                    <a:pt x="1647" y="1255"/>
                  </a:lnTo>
                  <a:lnTo>
                    <a:pt x="1927" y="1272"/>
                  </a:lnTo>
                  <a:lnTo>
                    <a:pt x="2174" y="1300"/>
                  </a:lnTo>
                  <a:lnTo>
                    <a:pt x="2323" y="1333"/>
                  </a:lnTo>
                  <a:lnTo>
                    <a:pt x="2402" y="1360"/>
                  </a:lnTo>
                  <a:lnTo>
                    <a:pt x="2432" y="1375"/>
                  </a:lnTo>
                  <a:lnTo>
                    <a:pt x="2501" y="1416"/>
                  </a:lnTo>
                  <a:lnTo>
                    <a:pt x="2632" y="1510"/>
                  </a:lnTo>
                  <a:lnTo>
                    <a:pt x="2818" y="1664"/>
                  </a:lnTo>
                  <a:lnTo>
                    <a:pt x="2948" y="1759"/>
                  </a:lnTo>
                  <a:lnTo>
                    <a:pt x="3017" y="1805"/>
                  </a:lnTo>
                  <a:lnTo>
                    <a:pt x="3162" y="1883"/>
                  </a:lnTo>
                  <a:lnTo>
                    <a:pt x="3315" y="1945"/>
                  </a:lnTo>
                  <a:lnTo>
                    <a:pt x="3474" y="1991"/>
                  </a:lnTo>
                  <a:lnTo>
                    <a:pt x="3637" y="2019"/>
                  </a:lnTo>
                  <a:lnTo>
                    <a:pt x="3801" y="2032"/>
                  </a:lnTo>
                  <a:lnTo>
                    <a:pt x="3967" y="2027"/>
                  </a:lnTo>
                  <a:lnTo>
                    <a:pt x="4130" y="2004"/>
                  </a:lnTo>
                  <a:lnTo>
                    <a:pt x="4210" y="1985"/>
                  </a:lnTo>
                  <a:lnTo>
                    <a:pt x="4307" y="1956"/>
                  </a:lnTo>
                  <a:lnTo>
                    <a:pt x="4498" y="1881"/>
                  </a:lnTo>
                  <a:lnTo>
                    <a:pt x="4642" y="1828"/>
                  </a:lnTo>
                  <a:lnTo>
                    <a:pt x="4739" y="1801"/>
                  </a:lnTo>
                  <a:lnTo>
                    <a:pt x="4835" y="1785"/>
                  </a:lnTo>
                  <a:lnTo>
                    <a:pt x="4932" y="1786"/>
                  </a:lnTo>
                  <a:lnTo>
                    <a:pt x="4980" y="1795"/>
                  </a:lnTo>
                  <a:lnTo>
                    <a:pt x="5025" y="1805"/>
                  </a:lnTo>
                  <a:lnTo>
                    <a:pt x="5107" y="1837"/>
                  </a:lnTo>
                  <a:lnTo>
                    <a:pt x="5182" y="1878"/>
                  </a:lnTo>
                  <a:lnTo>
                    <a:pt x="5253" y="1930"/>
                  </a:lnTo>
                  <a:lnTo>
                    <a:pt x="5352" y="2021"/>
                  </a:lnTo>
                  <a:lnTo>
                    <a:pt x="5477" y="2158"/>
                  </a:lnTo>
                  <a:lnTo>
                    <a:pt x="5605" y="2297"/>
                  </a:lnTo>
                  <a:lnTo>
                    <a:pt x="5709" y="2395"/>
                  </a:lnTo>
                  <a:lnTo>
                    <a:pt x="5784" y="2454"/>
                  </a:lnTo>
                  <a:lnTo>
                    <a:pt x="5864" y="2505"/>
                  </a:lnTo>
                  <a:lnTo>
                    <a:pt x="5952" y="2546"/>
                  </a:lnTo>
                  <a:lnTo>
                    <a:pt x="6050" y="2577"/>
                  </a:lnTo>
                  <a:lnTo>
                    <a:pt x="6157" y="2592"/>
                  </a:lnTo>
                  <a:lnTo>
                    <a:pt x="6216" y="2595"/>
                  </a:lnTo>
                  <a:lnTo>
                    <a:pt x="6306" y="2595"/>
                  </a:lnTo>
                  <a:lnTo>
                    <a:pt x="6465" y="2581"/>
                  </a:lnTo>
                  <a:lnTo>
                    <a:pt x="6602" y="2555"/>
                  </a:lnTo>
                  <a:lnTo>
                    <a:pt x="6724" y="2519"/>
                  </a:lnTo>
                  <a:lnTo>
                    <a:pt x="6898" y="2457"/>
                  </a:lnTo>
                  <a:lnTo>
                    <a:pt x="7081" y="2400"/>
                  </a:lnTo>
                  <a:lnTo>
                    <a:pt x="7219" y="2371"/>
                  </a:lnTo>
                  <a:lnTo>
                    <a:pt x="7298" y="2361"/>
                  </a:lnTo>
                  <a:lnTo>
                    <a:pt x="7376" y="2353"/>
                  </a:lnTo>
                  <a:lnTo>
                    <a:pt x="7532" y="2359"/>
                  </a:lnTo>
                  <a:lnTo>
                    <a:pt x="7764" y="2389"/>
                  </a:lnTo>
                  <a:lnTo>
                    <a:pt x="7919" y="2413"/>
                  </a:lnTo>
                  <a:lnTo>
                    <a:pt x="7958" y="2418"/>
                  </a:lnTo>
                  <a:lnTo>
                    <a:pt x="8039" y="2421"/>
                  </a:lnTo>
                  <a:lnTo>
                    <a:pt x="8121" y="2417"/>
                  </a:lnTo>
                  <a:lnTo>
                    <a:pt x="8200" y="2404"/>
                  </a:lnTo>
                  <a:lnTo>
                    <a:pt x="8275" y="2382"/>
                  </a:lnTo>
                  <a:lnTo>
                    <a:pt x="8344" y="2349"/>
                  </a:lnTo>
                  <a:lnTo>
                    <a:pt x="8404" y="2305"/>
                  </a:lnTo>
                  <a:lnTo>
                    <a:pt x="8455" y="2248"/>
                  </a:lnTo>
                  <a:lnTo>
                    <a:pt x="8473" y="2215"/>
                  </a:lnTo>
                  <a:lnTo>
                    <a:pt x="8493" y="2175"/>
                  </a:lnTo>
                  <a:lnTo>
                    <a:pt x="8511" y="2091"/>
                  </a:lnTo>
                  <a:lnTo>
                    <a:pt x="8505" y="2005"/>
                  </a:lnTo>
                  <a:lnTo>
                    <a:pt x="8482" y="1922"/>
                  </a:lnTo>
                  <a:lnTo>
                    <a:pt x="8440" y="1841"/>
                  </a:lnTo>
                  <a:lnTo>
                    <a:pt x="8385" y="1768"/>
                  </a:lnTo>
                  <a:lnTo>
                    <a:pt x="8319" y="1701"/>
                  </a:lnTo>
                  <a:lnTo>
                    <a:pt x="8244" y="1647"/>
                  </a:lnTo>
                  <a:lnTo>
                    <a:pt x="8204" y="1625"/>
                  </a:lnTo>
                  <a:lnTo>
                    <a:pt x="8164" y="1606"/>
                  </a:lnTo>
                  <a:lnTo>
                    <a:pt x="8080" y="1573"/>
                  </a:lnTo>
                  <a:lnTo>
                    <a:pt x="7951" y="1536"/>
                  </a:lnTo>
                  <a:lnTo>
                    <a:pt x="7774" y="1500"/>
                  </a:lnTo>
                  <a:lnTo>
                    <a:pt x="7596" y="1462"/>
                  </a:lnTo>
                  <a:lnTo>
                    <a:pt x="7509" y="1439"/>
                  </a:lnTo>
                  <a:lnTo>
                    <a:pt x="7447" y="1419"/>
                  </a:lnTo>
                  <a:lnTo>
                    <a:pt x="7324" y="1372"/>
                  </a:lnTo>
                  <a:lnTo>
                    <a:pt x="7150" y="1284"/>
                  </a:lnTo>
                  <a:lnTo>
                    <a:pt x="6815" y="1074"/>
                  </a:lnTo>
                  <a:lnTo>
                    <a:pt x="6596" y="925"/>
                  </a:lnTo>
                  <a:lnTo>
                    <a:pt x="6509" y="871"/>
                  </a:lnTo>
                  <a:lnTo>
                    <a:pt x="6334" y="764"/>
                  </a:lnTo>
                  <a:lnTo>
                    <a:pt x="6155" y="665"/>
                  </a:lnTo>
                  <a:lnTo>
                    <a:pt x="5971" y="573"/>
                  </a:lnTo>
                  <a:lnTo>
                    <a:pt x="5785" y="486"/>
                  </a:lnTo>
                  <a:lnTo>
                    <a:pt x="5597" y="407"/>
                  </a:lnTo>
                  <a:lnTo>
                    <a:pt x="5405" y="335"/>
                  </a:lnTo>
                  <a:lnTo>
                    <a:pt x="5211" y="269"/>
                  </a:lnTo>
                  <a:lnTo>
                    <a:pt x="5014" y="211"/>
                  </a:lnTo>
                  <a:lnTo>
                    <a:pt x="4815" y="159"/>
                  </a:lnTo>
                  <a:lnTo>
                    <a:pt x="4615" y="115"/>
                  </a:lnTo>
                  <a:lnTo>
                    <a:pt x="4413" y="77"/>
                  </a:lnTo>
                  <a:lnTo>
                    <a:pt x="4210" y="47"/>
                  </a:lnTo>
                  <a:lnTo>
                    <a:pt x="4007" y="24"/>
                  </a:lnTo>
                  <a:lnTo>
                    <a:pt x="3803" y="8"/>
                  </a:lnTo>
                  <a:lnTo>
                    <a:pt x="3598" y="1"/>
                  </a:lnTo>
                  <a:lnTo>
                    <a:pt x="3495" y="0"/>
                  </a:lnTo>
                  <a:lnTo>
                    <a:pt x="3362" y="1"/>
                  </a:lnTo>
                  <a:lnTo>
                    <a:pt x="3094" y="11"/>
                  </a:lnTo>
                  <a:lnTo>
                    <a:pt x="2696" y="41"/>
                  </a:lnTo>
                  <a:lnTo>
                    <a:pt x="2164" y="98"/>
                  </a:lnTo>
                  <a:lnTo>
                    <a:pt x="1633" y="151"/>
                  </a:lnTo>
                  <a:lnTo>
                    <a:pt x="1367" y="168"/>
                  </a:lnTo>
                  <a:lnTo>
                    <a:pt x="1287" y="170"/>
                  </a:lnTo>
                  <a:lnTo>
                    <a:pt x="1080" y="161"/>
                  </a:lnTo>
                  <a:lnTo>
                    <a:pt x="838" y="151"/>
                  </a:lnTo>
                  <a:lnTo>
                    <a:pt x="648" y="152"/>
                  </a:lnTo>
                  <a:lnTo>
                    <a:pt x="523" y="161"/>
                  </a:lnTo>
                  <a:lnTo>
                    <a:pt x="405" y="177"/>
                  </a:lnTo>
                  <a:lnTo>
                    <a:pt x="295" y="203"/>
                  </a:lnTo>
                  <a:lnTo>
                    <a:pt x="199" y="240"/>
                  </a:lnTo>
                  <a:lnTo>
                    <a:pt x="117" y="290"/>
                  </a:lnTo>
                  <a:lnTo>
                    <a:pt x="69" y="341"/>
                  </a:lnTo>
                  <a:lnTo>
                    <a:pt x="44" y="378"/>
                  </a:lnTo>
                  <a:lnTo>
                    <a:pt x="23" y="420"/>
                  </a:lnTo>
                  <a:lnTo>
                    <a:pt x="9" y="468"/>
                  </a:lnTo>
                  <a:lnTo>
                    <a:pt x="2" y="518"/>
                  </a:lnTo>
                  <a:lnTo>
                    <a:pt x="0" y="576"/>
                  </a:lnTo>
                  <a:lnTo>
                    <a:pt x="13" y="671"/>
                  </a:lnTo>
                  <a:lnTo>
                    <a:pt x="32" y="7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0" name="Freeform 115"/>
            <p:cNvSpPr>
              <a:spLocks/>
            </p:cNvSpPr>
            <p:nvPr/>
          </p:nvSpPr>
          <p:spPr bwMode="auto">
            <a:xfrm rot="20964497">
              <a:off x="1041766" y="-92132"/>
              <a:ext cx="543858" cy="247822"/>
            </a:xfrm>
            <a:custGeom>
              <a:avLst/>
              <a:gdLst>
                <a:gd name="T0" fmla="*/ 4966 w 5313"/>
                <a:gd name="T1" fmla="*/ 1606 h 2421"/>
                <a:gd name="T2" fmla="*/ 4753 w 5313"/>
                <a:gd name="T3" fmla="*/ 1536 h 2421"/>
                <a:gd name="T4" fmla="*/ 4398 w 5313"/>
                <a:gd name="T5" fmla="*/ 1462 h 2421"/>
                <a:gd name="T6" fmla="*/ 4249 w 5313"/>
                <a:gd name="T7" fmla="*/ 1419 h 2421"/>
                <a:gd name="T8" fmla="*/ 3952 w 5313"/>
                <a:gd name="T9" fmla="*/ 1284 h 2421"/>
                <a:gd name="T10" fmla="*/ 3398 w 5313"/>
                <a:gd name="T11" fmla="*/ 925 h 2421"/>
                <a:gd name="T12" fmla="*/ 3136 w 5313"/>
                <a:gd name="T13" fmla="*/ 764 h 2421"/>
                <a:gd name="T14" fmla="*/ 2773 w 5313"/>
                <a:gd name="T15" fmla="*/ 573 h 2421"/>
                <a:gd name="T16" fmla="*/ 2399 w 5313"/>
                <a:gd name="T17" fmla="*/ 407 h 2421"/>
                <a:gd name="T18" fmla="*/ 2013 w 5313"/>
                <a:gd name="T19" fmla="*/ 269 h 2421"/>
                <a:gd name="T20" fmla="*/ 1617 w 5313"/>
                <a:gd name="T21" fmla="*/ 159 h 2421"/>
                <a:gd name="T22" fmla="*/ 1215 w 5313"/>
                <a:gd name="T23" fmla="*/ 77 h 2421"/>
                <a:gd name="T24" fmla="*/ 809 w 5313"/>
                <a:gd name="T25" fmla="*/ 24 h 2421"/>
                <a:gd name="T26" fmla="*/ 400 w 5313"/>
                <a:gd name="T27" fmla="*/ 1 h 2421"/>
                <a:gd name="T28" fmla="*/ 148 w 5313"/>
                <a:gd name="T29" fmla="*/ 1 h 2421"/>
                <a:gd name="T30" fmla="*/ 189 w 5313"/>
                <a:gd name="T31" fmla="*/ 18 h 2421"/>
                <a:gd name="T32" fmla="*/ 934 w 5313"/>
                <a:gd name="T33" fmla="*/ 129 h 2421"/>
                <a:gd name="T34" fmla="*/ 1660 w 5313"/>
                <a:gd name="T35" fmla="*/ 338 h 2421"/>
                <a:gd name="T36" fmla="*/ 2353 w 5313"/>
                <a:gd name="T37" fmla="*/ 639 h 2421"/>
                <a:gd name="T38" fmla="*/ 2842 w 5313"/>
                <a:gd name="T39" fmla="*/ 925 h 2421"/>
                <a:gd name="T40" fmla="*/ 3395 w 5313"/>
                <a:gd name="T41" fmla="*/ 1284 h 2421"/>
                <a:gd name="T42" fmla="*/ 3693 w 5313"/>
                <a:gd name="T43" fmla="*/ 1419 h 2421"/>
                <a:gd name="T44" fmla="*/ 3843 w 5313"/>
                <a:gd name="T45" fmla="*/ 1462 h 2421"/>
                <a:gd name="T46" fmla="*/ 4197 w 5313"/>
                <a:gd name="T47" fmla="*/ 1536 h 2421"/>
                <a:gd name="T48" fmla="*/ 4410 w 5313"/>
                <a:gd name="T49" fmla="*/ 1606 h 2421"/>
                <a:gd name="T50" fmla="*/ 4491 w 5313"/>
                <a:gd name="T51" fmla="*/ 1647 h 2421"/>
                <a:gd name="T52" fmla="*/ 4632 w 5313"/>
                <a:gd name="T53" fmla="*/ 1768 h 2421"/>
                <a:gd name="T54" fmla="*/ 4727 w 5313"/>
                <a:gd name="T55" fmla="*/ 1922 h 2421"/>
                <a:gd name="T56" fmla="*/ 4756 w 5313"/>
                <a:gd name="T57" fmla="*/ 2091 h 2421"/>
                <a:gd name="T58" fmla="*/ 4720 w 5313"/>
                <a:gd name="T59" fmla="*/ 2215 h 2421"/>
                <a:gd name="T60" fmla="*/ 4659 w 5313"/>
                <a:gd name="T61" fmla="*/ 2296 h 2421"/>
                <a:gd name="T62" fmla="*/ 4548 w 5313"/>
                <a:gd name="T63" fmla="*/ 2369 h 2421"/>
                <a:gd name="T64" fmla="*/ 4619 w 5313"/>
                <a:gd name="T65" fmla="*/ 2398 h 2421"/>
                <a:gd name="T66" fmla="*/ 4760 w 5313"/>
                <a:gd name="T67" fmla="*/ 2418 h 2421"/>
                <a:gd name="T68" fmla="*/ 4923 w 5313"/>
                <a:gd name="T69" fmla="*/ 2417 h 2421"/>
                <a:gd name="T70" fmla="*/ 5077 w 5313"/>
                <a:gd name="T71" fmla="*/ 2382 h 2421"/>
                <a:gd name="T72" fmla="*/ 5206 w 5313"/>
                <a:gd name="T73" fmla="*/ 2305 h 2421"/>
                <a:gd name="T74" fmla="*/ 5275 w 5313"/>
                <a:gd name="T75" fmla="*/ 2215 h 2421"/>
                <a:gd name="T76" fmla="*/ 5313 w 5313"/>
                <a:gd name="T77" fmla="*/ 2091 h 2421"/>
                <a:gd name="T78" fmla="*/ 5284 w 5313"/>
                <a:gd name="T79" fmla="*/ 1922 h 2421"/>
                <a:gd name="T80" fmla="*/ 5187 w 5313"/>
                <a:gd name="T81" fmla="*/ 1768 h 2421"/>
                <a:gd name="T82" fmla="*/ 5046 w 5313"/>
                <a:gd name="T83" fmla="*/ 1647 h 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13" h="2421">
                  <a:moveTo>
                    <a:pt x="5006" y="1625"/>
                  </a:moveTo>
                  <a:lnTo>
                    <a:pt x="4966" y="1606"/>
                  </a:lnTo>
                  <a:lnTo>
                    <a:pt x="4882" y="1573"/>
                  </a:lnTo>
                  <a:lnTo>
                    <a:pt x="4753" y="1536"/>
                  </a:lnTo>
                  <a:lnTo>
                    <a:pt x="4576" y="1500"/>
                  </a:lnTo>
                  <a:lnTo>
                    <a:pt x="4398" y="1462"/>
                  </a:lnTo>
                  <a:lnTo>
                    <a:pt x="4311" y="1439"/>
                  </a:lnTo>
                  <a:lnTo>
                    <a:pt x="4249" y="1419"/>
                  </a:lnTo>
                  <a:lnTo>
                    <a:pt x="4126" y="1372"/>
                  </a:lnTo>
                  <a:lnTo>
                    <a:pt x="3952" y="1284"/>
                  </a:lnTo>
                  <a:lnTo>
                    <a:pt x="3617" y="1074"/>
                  </a:lnTo>
                  <a:lnTo>
                    <a:pt x="3398" y="925"/>
                  </a:lnTo>
                  <a:lnTo>
                    <a:pt x="3311" y="871"/>
                  </a:lnTo>
                  <a:lnTo>
                    <a:pt x="3136" y="764"/>
                  </a:lnTo>
                  <a:lnTo>
                    <a:pt x="2957" y="665"/>
                  </a:lnTo>
                  <a:lnTo>
                    <a:pt x="2773" y="573"/>
                  </a:lnTo>
                  <a:lnTo>
                    <a:pt x="2587" y="486"/>
                  </a:lnTo>
                  <a:lnTo>
                    <a:pt x="2399" y="407"/>
                  </a:lnTo>
                  <a:lnTo>
                    <a:pt x="2207" y="335"/>
                  </a:lnTo>
                  <a:lnTo>
                    <a:pt x="2013" y="269"/>
                  </a:lnTo>
                  <a:lnTo>
                    <a:pt x="1816" y="211"/>
                  </a:lnTo>
                  <a:lnTo>
                    <a:pt x="1617" y="159"/>
                  </a:lnTo>
                  <a:lnTo>
                    <a:pt x="1417" y="115"/>
                  </a:lnTo>
                  <a:lnTo>
                    <a:pt x="1215" y="77"/>
                  </a:lnTo>
                  <a:lnTo>
                    <a:pt x="1012" y="47"/>
                  </a:lnTo>
                  <a:lnTo>
                    <a:pt x="809" y="24"/>
                  </a:lnTo>
                  <a:lnTo>
                    <a:pt x="605" y="8"/>
                  </a:lnTo>
                  <a:lnTo>
                    <a:pt x="400" y="1"/>
                  </a:lnTo>
                  <a:lnTo>
                    <a:pt x="297" y="0"/>
                  </a:lnTo>
                  <a:lnTo>
                    <a:pt x="148" y="1"/>
                  </a:lnTo>
                  <a:lnTo>
                    <a:pt x="0" y="7"/>
                  </a:lnTo>
                  <a:lnTo>
                    <a:pt x="189" y="18"/>
                  </a:lnTo>
                  <a:lnTo>
                    <a:pt x="563" y="62"/>
                  </a:lnTo>
                  <a:lnTo>
                    <a:pt x="934" y="129"/>
                  </a:lnTo>
                  <a:lnTo>
                    <a:pt x="1302" y="221"/>
                  </a:lnTo>
                  <a:lnTo>
                    <a:pt x="1660" y="338"/>
                  </a:lnTo>
                  <a:lnTo>
                    <a:pt x="2011" y="478"/>
                  </a:lnTo>
                  <a:lnTo>
                    <a:pt x="2353" y="639"/>
                  </a:lnTo>
                  <a:lnTo>
                    <a:pt x="2682" y="825"/>
                  </a:lnTo>
                  <a:lnTo>
                    <a:pt x="2842" y="925"/>
                  </a:lnTo>
                  <a:lnTo>
                    <a:pt x="3061" y="1074"/>
                  </a:lnTo>
                  <a:lnTo>
                    <a:pt x="3395" y="1284"/>
                  </a:lnTo>
                  <a:lnTo>
                    <a:pt x="3571" y="1372"/>
                  </a:lnTo>
                  <a:lnTo>
                    <a:pt x="3693" y="1419"/>
                  </a:lnTo>
                  <a:lnTo>
                    <a:pt x="3755" y="1439"/>
                  </a:lnTo>
                  <a:lnTo>
                    <a:pt x="3843" y="1462"/>
                  </a:lnTo>
                  <a:lnTo>
                    <a:pt x="4020" y="1500"/>
                  </a:lnTo>
                  <a:lnTo>
                    <a:pt x="4197" y="1536"/>
                  </a:lnTo>
                  <a:lnTo>
                    <a:pt x="4327" y="1573"/>
                  </a:lnTo>
                  <a:lnTo>
                    <a:pt x="4410" y="1606"/>
                  </a:lnTo>
                  <a:lnTo>
                    <a:pt x="4450" y="1625"/>
                  </a:lnTo>
                  <a:lnTo>
                    <a:pt x="4491" y="1647"/>
                  </a:lnTo>
                  <a:lnTo>
                    <a:pt x="4566" y="1701"/>
                  </a:lnTo>
                  <a:lnTo>
                    <a:pt x="4632" y="1768"/>
                  </a:lnTo>
                  <a:lnTo>
                    <a:pt x="4686" y="1841"/>
                  </a:lnTo>
                  <a:lnTo>
                    <a:pt x="4727" y="1922"/>
                  </a:lnTo>
                  <a:lnTo>
                    <a:pt x="4751" y="2005"/>
                  </a:lnTo>
                  <a:lnTo>
                    <a:pt x="4756" y="2091"/>
                  </a:lnTo>
                  <a:lnTo>
                    <a:pt x="4738" y="2175"/>
                  </a:lnTo>
                  <a:lnTo>
                    <a:pt x="4720" y="2215"/>
                  </a:lnTo>
                  <a:lnTo>
                    <a:pt x="4702" y="2246"/>
                  </a:lnTo>
                  <a:lnTo>
                    <a:pt x="4659" y="2296"/>
                  </a:lnTo>
                  <a:lnTo>
                    <a:pt x="4607" y="2338"/>
                  </a:lnTo>
                  <a:lnTo>
                    <a:pt x="4548" y="2369"/>
                  </a:lnTo>
                  <a:lnTo>
                    <a:pt x="4517" y="2382"/>
                  </a:lnTo>
                  <a:lnTo>
                    <a:pt x="4619" y="2398"/>
                  </a:lnTo>
                  <a:lnTo>
                    <a:pt x="4721" y="2413"/>
                  </a:lnTo>
                  <a:lnTo>
                    <a:pt x="4760" y="2418"/>
                  </a:lnTo>
                  <a:lnTo>
                    <a:pt x="4841" y="2421"/>
                  </a:lnTo>
                  <a:lnTo>
                    <a:pt x="4923" y="2417"/>
                  </a:lnTo>
                  <a:lnTo>
                    <a:pt x="5002" y="2404"/>
                  </a:lnTo>
                  <a:lnTo>
                    <a:pt x="5077" y="2382"/>
                  </a:lnTo>
                  <a:lnTo>
                    <a:pt x="5146" y="2349"/>
                  </a:lnTo>
                  <a:lnTo>
                    <a:pt x="5206" y="2305"/>
                  </a:lnTo>
                  <a:lnTo>
                    <a:pt x="5257" y="2248"/>
                  </a:lnTo>
                  <a:lnTo>
                    <a:pt x="5275" y="2215"/>
                  </a:lnTo>
                  <a:lnTo>
                    <a:pt x="5295" y="2175"/>
                  </a:lnTo>
                  <a:lnTo>
                    <a:pt x="5313" y="2091"/>
                  </a:lnTo>
                  <a:lnTo>
                    <a:pt x="5307" y="2005"/>
                  </a:lnTo>
                  <a:lnTo>
                    <a:pt x="5284" y="1922"/>
                  </a:lnTo>
                  <a:lnTo>
                    <a:pt x="5242" y="1841"/>
                  </a:lnTo>
                  <a:lnTo>
                    <a:pt x="5187" y="1768"/>
                  </a:lnTo>
                  <a:lnTo>
                    <a:pt x="5121" y="1701"/>
                  </a:lnTo>
                  <a:lnTo>
                    <a:pt x="5046" y="1647"/>
                  </a:lnTo>
                  <a:lnTo>
                    <a:pt x="5006" y="1625"/>
                  </a:lnTo>
                  <a:close/>
                </a:path>
              </a:pathLst>
            </a:custGeom>
            <a:solidFill>
              <a:srgbClr val="E1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351" name="그룹 350"/>
          <p:cNvGrpSpPr/>
          <p:nvPr/>
        </p:nvGrpSpPr>
        <p:grpSpPr>
          <a:xfrm rot="20377628">
            <a:off x="4382595" y="3056414"/>
            <a:ext cx="283363" cy="220312"/>
            <a:chOff x="705767" y="-92132"/>
            <a:chExt cx="879857" cy="283739"/>
          </a:xfrm>
        </p:grpSpPr>
        <p:sp>
          <p:nvSpPr>
            <p:cNvPr id="352" name="Freeform 114"/>
            <p:cNvSpPr>
              <a:spLocks/>
            </p:cNvSpPr>
            <p:nvPr/>
          </p:nvSpPr>
          <p:spPr bwMode="auto">
            <a:xfrm rot="20964497">
              <a:off x="705767" y="-74025"/>
              <a:ext cx="871216" cy="265632"/>
            </a:xfrm>
            <a:custGeom>
              <a:avLst/>
              <a:gdLst>
                <a:gd name="T0" fmla="*/ 92 w 8511"/>
                <a:gd name="T1" fmla="*/ 874 h 2595"/>
                <a:gd name="T2" fmla="*/ 297 w 8511"/>
                <a:gd name="T3" fmla="*/ 1078 h 2595"/>
                <a:gd name="T4" fmla="*/ 566 w 8511"/>
                <a:gd name="T5" fmla="*/ 1200 h 2595"/>
                <a:gd name="T6" fmla="*/ 848 w 8511"/>
                <a:gd name="T7" fmla="*/ 1233 h 2595"/>
                <a:gd name="T8" fmla="*/ 1927 w 8511"/>
                <a:gd name="T9" fmla="*/ 1272 h 2595"/>
                <a:gd name="T10" fmla="*/ 2402 w 8511"/>
                <a:gd name="T11" fmla="*/ 1360 h 2595"/>
                <a:gd name="T12" fmla="*/ 2632 w 8511"/>
                <a:gd name="T13" fmla="*/ 1510 h 2595"/>
                <a:gd name="T14" fmla="*/ 3017 w 8511"/>
                <a:gd name="T15" fmla="*/ 1805 h 2595"/>
                <a:gd name="T16" fmla="*/ 3474 w 8511"/>
                <a:gd name="T17" fmla="*/ 1991 h 2595"/>
                <a:gd name="T18" fmla="*/ 3967 w 8511"/>
                <a:gd name="T19" fmla="*/ 2027 h 2595"/>
                <a:gd name="T20" fmla="*/ 4307 w 8511"/>
                <a:gd name="T21" fmla="*/ 1956 h 2595"/>
                <a:gd name="T22" fmla="*/ 4739 w 8511"/>
                <a:gd name="T23" fmla="*/ 1801 h 2595"/>
                <a:gd name="T24" fmla="*/ 4980 w 8511"/>
                <a:gd name="T25" fmla="*/ 1795 h 2595"/>
                <a:gd name="T26" fmla="*/ 5182 w 8511"/>
                <a:gd name="T27" fmla="*/ 1878 h 2595"/>
                <a:gd name="T28" fmla="*/ 5477 w 8511"/>
                <a:gd name="T29" fmla="*/ 2158 h 2595"/>
                <a:gd name="T30" fmla="*/ 5784 w 8511"/>
                <a:gd name="T31" fmla="*/ 2454 h 2595"/>
                <a:gd name="T32" fmla="*/ 6050 w 8511"/>
                <a:gd name="T33" fmla="*/ 2577 h 2595"/>
                <a:gd name="T34" fmla="*/ 6306 w 8511"/>
                <a:gd name="T35" fmla="*/ 2595 h 2595"/>
                <a:gd name="T36" fmla="*/ 6724 w 8511"/>
                <a:gd name="T37" fmla="*/ 2519 h 2595"/>
                <a:gd name="T38" fmla="*/ 7219 w 8511"/>
                <a:gd name="T39" fmla="*/ 2371 h 2595"/>
                <a:gd name="T40" fmla="*/ 7532 w 8511"/>
                <a:gd name="T41" fmla="*/ 2359 h 2595"/>
                <a:gd name="T42" fmla="*/ 7958 w 8511"/>
                <a:gd name="T43" fmla="*/ 2418 h 2595"/>
                <a:gd name="T44" fmla="*/ 8200 w 8511"/>
                <a:gd name="T45" fmla="*/ 2404 h 2595"/>
                <a:gd name="T46" fmla="*/ 8404 w 8511"/>
                <a:gd name="T47" fmla="*/ 2305 h 2595"/>
                <a:gd name="T48" fmla="*/ 8493 w 8511"/>
                <a:gd name="T49" fmla="*/ 2175 h 2595"/>
                <a:gd name="T50" fmla="*/ 8482 w 8511"/>
                <a:gd name="T51" fmla="*/ 1922 h 2595"/>
                <a:gd name="T52" fmla="*/ 8319 w 8511"/>
                <a:gd name="T53" fmla="*/ 1701 h 2595"/>
                <a:gd name="T54" fmla="*/ 8164 w 8511"/>
                <a:gd name="T55" fmla="*/ 1606 h 2595"/>
                <a:gd name="T56" fmla="*/ 7774 w 8511"/>
                <a:gd name="T57" fmla="*/ 1500 h 2595"/>
                <a:gd name="T58" fmla="*/ 7447 w 8511"/>
                <a:gd name="T59" fmla="*/ 1419 h 2595"/>
                <a:gd name="T60" fmla="*/ 6815 w 8511"/>
                <a:gd name="T61" fmla="*/ 1074 h 2595"/>
                <a:gd name="T62" fmla="*/ 6334 w 8511"/>
                <a:gd name="T63" fmla="*/ 764 h 2595"/>
                <a:gd name="T64" fmla="*/ 5785 w 8511"/>
                <a:gd name="T65" fmla="*/ 486 h 2595"/>
                <a:gd name="T66" fmla="*/ 5211 w 8511"/>
                <a:gd name="T67" fmla="*/ 269 h 2595"/>
                <a:gd name="T68" fmla="*/ 4615 w 8511"/>
                <a:gd name="T69" fmla="*/ 115 h 2595"/>
                <a:gd name="T70" fmla="*/ 4007 w 8511"/>
                <a:gd name="T71" fmla="*/ 24 h 2595"/>
                <a:gd name="T72" fmla="*/ 3495 w 8511"/>
                <a:gd name="T73" fmla="*/ 0 h 2595"/>
                <a:gd name="T74" fmla="*/ 2696 w 8511"/>
                <a:gd name="T75" fmla="*/ 41 h 2595"/>
                <a:gd name="T76" fmla="*/ 1367 w 8511"/>
                <a:gd name="T77" fmla="*/ 168 h 2595"/>
                <a:gd name="T78" fmla="*/ 838 w 8511"/>
                <a:gd name="T79" fmla="*/ 151 h 2595"/>
                <a:gd name="T80" fmla="*/ 405 w 8511"/>
                <a:gd name="T81" fmla="*/ 177 h 2595"/>
                <a:gd name="T82" fmla="*/ 117 w 8511"/>
                <a:gd name="T83" fmla="*/ 290 h 2595"/>
                <a:gd name="T84" fmla="*/ 23 w 8511"/>
                <a:gd name="T85" fmla="*/ 420 h 2595"/>
                <a:gd name="T86" fmla="*/ 0 w 8511"/>
                <a:gd name="T87" fmla="*/ 576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11" h="2595">
                  <a:moveTo>
                    <a:pt x="32" y="743"/>
                  </a:moveTo>
                  <a:lnTo>
                    <a:pt x="48" y="789"/>
                  </a:lnTo>
                  <a:lnTo>
                    <a:pt x="92" y="874"/>
                  </a:lnTo>
                  <a:lnTo>
                    <a:pt x="150" y="951"/>
                  </a:lnTo>
                  <a:lnTo>
                    <a:pt x="219" y="1019"/>
                  </a:lnTo>
                  <a:lnTo>
                    <a:pt x="297" y="1078"/>
                  </a:lnTo>
                  <a:lnTo>
                    <a:pt x="382" y="1128"/>
                  </a:lnTo>
                  <a:lnTo>
                    <a:pt x="473" y="1169"/>
                  </a:lnTo>
                  <a:lnTo>
                    <a:pt x="566" y="1200"/>
                  </a:lnTo>
                  <a:lnTo>
                    <a:pt x="615" y="1212"/>
                  </a:lnTo>
                  <a:lnTo>
                    <a:pt x="670" y="1222"/>
                  </a:lnTo>
                  <a:lnTo>
                    <a:pt x="848" y="1233"/>
                  </a:lnTo>
                  <a:lnTo>
                    <a:pt x="1215" y="1242"/>
                  </a:lnTo>
                  <a:lnTo>
                    <a:pt x="1647" y="1255"/>
                  </a:lnTo>
                  <a:lnTo>
                    <a:pt x="1927" y="1272"/>
                  </a:lnTo>
                  <a:lnTo>
                    <a:pt x="2174" y="1300"/>
                  </a:lnTo>
                  <a:lnTo>
                    <a:pt x="2323" y="1333"/>
                  </a:lnTo>
                  <a:lnTo>
                    <a:pt x="2402" y="1360"/>
                  </a:lnTo>
                  <a:lnTo>
                    <a:pt x="2432" y="1375"/>
                  </a:lnTo>
                  <a:lnTo>
                    <a:pt x="2501" y="1416"/>
                  </a:lnTo>
                  <a:lnTo>
                    <a:pt x="2632" y="1510"/>
                  </a:lnTo>
                  <a:lnTo>
                    <a:pt x="2818" y="1664"/>
                  </a:lnTo>
                  <a:lnTo>
                    <a:pt x="2948" y="1759"/>
                  </a:lnTo>
                  <a:lnTo>
                    <a:pt x="3017" y="1805"/>
                  </a:lnTo>
                  <a:lnTo>
                    <a:pt x="3162" y="1883"/>
                  </a:lnTo>
                  <a:lnTo>
                    <a:pt x="3315" y="1945"/>
                  </a:lnTo>
                  <a:lnTo>
                    <a:pt x="3474" y="1991"/>
                  </a:lnTo>
                  <a:lnTo>
                    <a:pt x="3637" y="2019"/>
                  </a:lnTo>
                  <a:lnTo>
                    <a:pt x="3801" y="2032"/>
                  </a:lnTo>
                  <a:lnTo>
                    <a:pt x="3967" y="2027"/>
                  </a:lnTo>
                  <a:lnTo>
                    <a:pt x="4130" y="2004"/>
                  </a:lnTo>
                  <a:lnTo>
                    <a:pt x="4210" y="1985"/>
                  </a:lnTo>
                  <a:lnTo>
                    <a:pt x="4307" y="1956"/>
                  </a:lnTo>
                  <a:lnTo>
                    <a:pt x="4498" y="1881"/>
                  </a:lnTo>
                  <a:lnTo>
                    <a:pt x="4642" y="1828"/>
                  </a:lnTo>
                  <a:lnTo>
                    <a:pt x="4739" y="1801"/>
                  </a:lnTo>
                  <a:lnTo>
                    <a:pt x="4835" y="1785"/>
                  </a:lnTo>
                  <a:lnTo>
                    <a:pt x="4932" y="1786"/>
                  </a:lnTo>
                  <a:lnTo>
                    <a:pt x="4980" y="1795"/>
                  </a:lnTo>
                  <a:lnTo>
                    <a:pt x="5025" y="1805"/>
                  </a:lnTo>
                  <a:lnTo>
                    <a:pt x="5107" y="1837"/>
                  </a:lnTo>
                  <a:lnTo>
                    <a:pt x="5182" y="1878"/>
                  </a:lnTo>
                  <a:lnTo>
                    <a:pt x="5253" y="1930"/>
                  </a:lnTo>
                  <a:lnTo>
                    <a:pt x="5352" y="2021"/>
                  </a:lnTo>
                  <a:lnTo>
                    <a:pt x="5477" y="2158"/>
                  </a:lnTo>
                  <a:lnTo>
                    <a:pt x="5605" y="2297"/>
                  </a:lnTo>
                  <a:lnTo>
                    <a:pt x="5709" y="2395"/>
                  </a:lnTo>
                  <a:lnTo>
                    <a:pt x="5784" y="2454"/>
                  </a:lnTo>
                  <a:lnTo>
                    <a:pt x="5864" y="2505"/>
                  </a:lnTo>
                  <a:lnTo>
                    <a:pt x="5952" y="2546"/>
                  </a:lnTo>
                  <a:lnTo>
                    <a:pt x="6050" y="2577"/>
                  </a:lnTo>
                  <a:lnTo>
                    <a:pt x="6157" y="2592"/>
                  </a:lnTo>
                  <a:lnTo>
                    <a:pt x="6216" y="2595"/>
                  </a:lnTo>
                  <a:lnTo>
                    <a:pt x="6306" y="2595"/>
                  </a:lnTo>
                  <a:lnTo>
                    <a:pt x="6465" y="2581"/>
                  </a:lnTo>
                  <a:lnTo>
                    <a:pt x="6602" y="2555"/>
                  </a:lnTo>
                  <a:lnTo>
                    <a:pt x="6724" y="2519"/>
                  </a:lnTo>
                  <a:lnTo>
                    <a:pt x="6898" y="2457"/>
                  </a:lnTo>
                  <a:lnTo>
                    <a:pt x="7081" y="2400"/>
                  </a:lnTo>
                  <a:lnTo>
                    <a:pt x="7219" y="2371"/>
                  </a:lnTo>
                  <a:lnTo>
                    <a:pt x="7298" y="2361"/>
                  </a:lnTo>
                  <a:lnTo>
                    <a:pt x="7376" y="2353"/>
                  </a:lnTo>
                  <a:lnTo>
                    <a:pt x="7532" y="2359"/>
                  </a:lnTo>
                  <a:lnTo>
                    <a:pt x="7764" y="2389"/>
                  </a:lnTo>
                  <a:lnTo>
                    <a:pt x="7919" y="2413"/>
                  </a:lnTo>
                  <a:lnTo>
                    <a:pt x="7958" y="2418"/>
                  </a:lnTo>
                  <a:lnTo>
                    <a:pt x="8039" y="2421"/>
                  </a:lnTo>
                  <a:lnTo>
                    <a:pt x="8121" y="2417"/>
                  </a:lnTo>
                  <a:lnTo>
                    <a:pt x="8200" y="2404"/>
                  </a:lnTo>
                  <a:lnTo>
                    <a:pt x="8275" y="2382"/>
                  </a:lnTo>
                  <a:lnTo>
                    <a:pt x="8344" y="2349"/>
                  </a:lnTo>
                  <a:lnTo>
                    <a:pt x="8404" y="2305"/>
                  </a:lnTo>
                  <a:lnTo>
                    <a:pt x="8455" y="2248"/>
                  </a:lnTo>
                  <a:lnTo>
                    <a:pt x="8473" y="2215"/>
                  </a:lnTo>
                  <a:lnTo>
                    <a:pt x="8493" y="2175"/>
                  </a:lnTo>
                  <a:lnTo>
                    <a:pt x="8511" y="2091"/>
                  </a:lnTo>
                  <a:lnTo>
                    <a:pt x="8505" y="2005"/>
                  </a:lnTo>
                  <a:lnTo>
                    <a:pt x="8482" y="1922"/>
                  </a:lnTo>
                  <a:lnTo>
                    <a:pt x="8440" y="1841"/>
                  </a:lnTo>
                  <a:lnTo>
                    <a:pt x="8385" y="1768"/>
                  </a:lnTo>
                  <a:lnTo>
                    <a:pt x="8319" y="1701"/>
                  </a:lnTo>
                  <a:lnTo>
                    <a:pt x="8244" y="1647"/>
                  </a:lnTo>
                  <a:lnTo>
                    <a:pt x="8204" y="1625"/>
                  </a:lnTo>
                  <a:lnTo>
                    <a:pt x="8164" y="1606"/>
                  </a:lnTo>
                  <a:lnTo>
                    <a:pt x="8080" y="1573"/>
                  </a:lnTo>
                  <a:lnTo>
                    <a:pt x="7951" y="1536"/>
                  </a:lnTo>
                  <a:lnTo>
                    <a:pt x="7774" y="1500"/>
                  </a:lnTo>
                  <a:lnTo>
                    <a:pt x="7596" y="1462"/>
                  </a:lnTo>
                  <a:lnTo>
                    <a:pt x="7509" y="1439"/>
                  </a:lnTo>
                  <a:lnTo>
                    <a:pt x="7447" y="1419"/>
                  </a:lnTo>
                  <a:lnTo>
                    <a:pt x="7324" y="1372"/>
                  </a:lnTo>
                  <a:lnTo>
                    <a:pt x="7150" y="1284"/>
                  </a:lnTo>
                  <a:lnTo>
                    <a:pt x="6815" y="1074"/>
                  </a:lnTo>
                  <a:lnTo>
                    <a:pt x="6596" y="925"/>
                  </a:lnTo>
                  <a:lnTo>
                    <a:pt x="6509" y="871"/>
                  </a:lnTo>
                  <a:lnTo>
                    <a:pt x="6334" y="764"/>
                  </a:lnTo>
                  <a:lnTo>
                    <a:pt x="6155" y="665"/>
                  </a:lnTo>
                  <a:lnTo>
                    <a:pt x="5971" y="573"/>
                  </a:lnTo>
                  <a:lnTo>
                    <a:pt x="5785" y="486"/>
                  </a:lnTo>
                  <a:lnTo>
                    <a:pt x="5597" y="407"/>
                  </a:lnTo>
                  <a:lnTo>
                    <a:pt x="5405" y="335"/>
                  </a:lnTo>
                  <a:lnTo>
                    <a:pt x="5211" y="269"/>
                  </a:lnTo>
                  <a:lnTo>
                    <a:pt x="5014" y="211"/>
                  </a:lnTo>
                  <a:lnTo>
                    <a:pt x="4815" y="159"/>
                  </a:lnTo>
                  <a:lnTo>
                    <a:pt x="4615" y="115"/>
                  </a:lnTo>
                  <a:lnTo>
                    <a:pt x="4413" y="77"/>
                  </a:lnTo>
                  <a:lnTo>
                    <a:pt x="4210" y="47"/>
                  </a:lnTo>
                  <a:lnTo>
                    <a:pt x="4007" y="24"/>
                  </a:lnTo>
                  <a:lnTo>
                    <a:pt x="3803" y="8"/>
                  </a:lnTo>
                  <a:lnTo>
                    <a:pt x="3598" y="1"/>
                  </a:lnTo>
                  <a:lnTo>
                    <a:pt x="3495" y="0"/>
                  </a:lnTo>
                  <a:lnTo>
                    <a:pt x="3362" y="1"/>
                  </a:lnTo>
                  <a:lnTo>
                    <a:pt x="3094" y="11"/>
                  </a:lnTo>
                  <a:lnTo>
                    <a:pt x="2696" y="41"/>
                  </a:lnTo>
                  <a:lnTo>
                    <a:pt x="2164" y="98"/>
                  </a:lnTo>
                  <a:lnTo>
                    <a:pt x="1633" y="151"/>
                  </a:lnTo>
                  <a:lnTo>
                    <a:pt x="1367" y="168"/>
                  </a:lnTo>
                  <a:lnTo>
                    <a:pt x="1287" y="170"/>
                  </a:lnTo>
                  <a:lnTo>
                    <a:pt x="1080" y="161"/>
                  </a:lnTo>
                  <a:lnTo>
                    <a:pt x="838" y="151"/>
                  </a:lnTo>
                  <a:lnTo>
                    <a:pt x="648" y="152"/>
                  </a:lnTo>
                  <a:lnTo>
                    <a:pt x="523" y="161"/>
                  </a:lnTo>
                  <a:lnTo>
                    <a:pt x="405" y="177"/>
                  </a:lnTo>
                  <a:lnTo>
                    <a:pt x="295" y="203"/>
                  </a:lnTo>
                  <a:lnTo>
                    <a:pt x="199" y="240"/>
                  </a:lnTo>
                  <a:lnTo>
                    <a:pt x="117" y="290"/>
                  </a:lnTo>
                  <a:lnTo>
                    <a:pt x="69" y="341"/>
                  </a:lnTo>
                  <a:lnTo>
                    <a:pt x="44" y="378"/>
                  </a:lnTo>
                  <a:lnTo>
                    <a:pt x="23" y="420"/>
                  </a:lnTo>
                  <a:lnTo>
                    <a:pt x="9" y="468"/>
                  </a:lnTo>
                  <a:lnTo>
                    <a:pt x="2" y="518"/>
                  </a:lnTo>
                  <a:lnTo>
                    <a:pt x="0" y="576"/>
                  </a:lnTo>
                  <a:lnTo>
                    <a:pt x="13" y="671"/>
                  </a:lnTo>
                  <a:lnTo>
                    <a:pt x="32" y="7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3" name="Freeform 115"/>
            <p:cNvSpPr>
              <a:spLocks/>
            </p:cNvSpPr>
            <p:nvPr/>
          </p:nvSpPr>
          <p:spPr bwMode="auto">
            <a:xfrm rot="20964497">
              <a:off x="1041766" y="-92132"/>
              <a:ext cx="543858" cy="247822"/>
            </a:xfrm>
            <a:custGeom>
              <a:avLst/>
              <a:gdLst>
                <a:gd name="T0" fmla="*/ 4966 w 5313"/>
                <a:gd name="T1" fmla="*/ 1606 h 2421"/>
                <a:gd name="T2" fmla="*/ 4753 w 5313"/>
                <a:gd name="T3" fmla="*/ 1536 h 2421"/>
                <a:gd name="T4" fmla="*/ 4398 w 5313"/>
                <a:gd name="T5" fmla="*/ 1462 h 2421"/>
                <a:gd name="T6" fmla="*/ 4249 w 5313"/>
                <a:gd name="T7" fmla="*/ 1419 h 2421"/>
                <a:gd name="T8" fmla="*/ 3952 w 5313"/>
                <a:gd name="T9" fmla="*/ 1284 h 2421"/>
                <a:gd name="T10" fmla="*/ 3398 w 5313"/>
                <a:gd name="T11" fmla="*/ 925 h 2421"/>
                <a:gd name="T12" fmla="*/ 3136 w 5313"/>
                <a:gd name="T13" fmla="*/ 764 h 2421"/>
                <a:gd name="T14" fmla="*/ 2773 w 5313"/>
                <a:gd name="T15" fmla="*/ 573 h 2421"/>
                <a:gd name="T16" fmla="*/ 2399 w 5313"/>
                <a:gd name="T17" fmla="*/ 407 h 2421"/>
                <a:gd name="T18" fmla="*/ 2013 w 5313"/>
                <a:gd name="T19" fmla="*/ 269 h 2421"/>
                <a:gd name="T20" fmla="*/ 1617 w 5313"/>
                <a:gd name="T21" fmla="*/ 159 h 2421"/>
                <a:gd name="T22" fmla="*/ 1215 w 5313"/>
                <a:gd name="T23" fmla="*/ 77 h 2421"/>
                <a:gd name="T24" fmla="*/ 809 w 5313"/>
                <a:gd name="T25" fmla="*/ 24 h 2421"/>
                <a:gd name="T26" fmla="*/ 400 w 5313"/>
                <a:gd name="T27" fmla="*/ 1 h 2421"/>
                <a:gd name="T28" fmla="*/ 148 w 5313"/>
                <a:gd name="T29" fmla="*/ 1 h 2421"/>
                <a:gd name="T30" fmla="*/ 189 w 5313"/>
                <a:gd name="T31" fmla="*/ 18 h 2421"/>
                <a:gd name="T32" fmla="*/ 934 w 5313"/>
                <a:gd name="T33" fmla="*/ 129 h 2421"/>
                <a:gd name="T34" fmla="*/ 1660 w 5313"/>
                <a:gd name="T35" fmla="*/ 338 h 2421"/>
                <a:gd name="T36" fmla="*/ 2353 w 5313"/>
                <a:gd name="T37" fmla="*/ 639 h 2421"/>
                <a:gd name="T38" fmla="*/ 2842 w 5313"/>
                <a:gd name="T39" fmla="*/ 925 h 2421"/>
                <a:gd name="T40" fmla="*/ 3395 w 5313"/>
                <a:gd name="T41" fmla="*/ 1284 h 2421"/>
                <a:gd name="T42" fmla="*/ 3693 w 5313"/>
                <a:gd name="T43" fmla="*/ 1419 h 2421"/>
                <a:gd name="T44" fmla="*/ 3843 w 5313"/>
                <a:gd name="T45" fmla="*/ 1462 h 2421"/>
                <a:gd name="T46" fmla="*/ 4197 w 5313"/>
                <a:gd name="T47" fmla="*/ 1536 h 2421"/>
                <a:gd name="T48" fmla="*/ 4410 w 5313"/>
                <a:gd name="T49" fmla="*/ 1606 h 2421"/>
                <a:gd name="T50" fmla="*/ 4491 w 5313"/>
                <a:gd name="T51" fmla="*/ 1647 h 2421"/>
                <a:gd name="T52" fmla="*/ 4632 w 5313"/>
                <a:gd name="T53" fmla="*/ 1768 h 2421"/>
                <a:gd name="T54" fmla="*/ 4727 w 5313"/>
                <a:gd name="T55" fmla="*/ 1922 h 2421"/>
                <a:gd name="T56" fmla="*/ 4756 w 5313"/>
                <a:gd name="T57" fmla="*/ 2091 h 2421"/>
                <a:gd name="T58" fmla="*/ 4720 w 5313"/>
                <a:gd name="T59" fmla="*/ 2215 h 2421"/>
                <a:gd name="T60" fmla="*/ 4659 w 5313"/>
                <a:gd name="T61" fmla="*/ 2296 h 2421"/>
                <a:gd name="T62" fmla="*/ 4548 w 5313"/>
                <a:gd name="T63" fmla="*/ 2369 h 2421"/>
                <a:gd name="T64" fmla="*/ 4619 w 5313"/>
                <a:gd name="T65" fmla="*/ 2398 h 2421"/>
                <a:gd name="T66" fmla="*/ 4760 w 5313"/>
                <a:gd name="T67" fmla="*/ 2418 h 2421"/>
                <a:gd name="T68" fmla="*/ 4923 w 5313"/>
                <a:gd name="T69" fmla="*/ 2417 h 2421"/>
                <a:gd name="T70" fmla="*/ 5077 w 5313"/>
                <a:gd name="T71" fmla="*/ 2382 h 2421"/>
                <a:gd name="T72" fmla="*/ 5206 w 5313"/>
                <a:gd name="T73" fmla="*/ 2305 h 2421"/>
                <a:gd name="T74" fmla="*/ 5275 w 5313"/>
                <a:gd name="T75" fmla="*/ 2215 h 2421"/>
                <a:gd name="T76" fmla="*/ 5313 w 5313"/>
                <a:gd name="T77" fmla="*/ 2091 h 2421"/>
                <a:gd name="T78" fmla="*/ 5284 w 5313"/>
                <a:gd name="T79" fmla="*/ 1922 h 2421"/>
                <a:gd name="T80" fmla="*/ 5187 w 5313"/>
                <a:gd name="T81" fmla="*/ 1768 h 2421"/>
                <a:gd name="T82" fmla="*/ 5046 w 5313"/>
                <a:gd name="T83" fmla="*/ 1647 h 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13" h="2421">
                  <a:moveTo>
                    <a:pt x="5006" y="1625"/>
                  </a:moveTo>
                  <a:lnTo>
                    <a:pt x="4966" y="1606"/>
                  </a:lnTo>
                  <a:lnTo>
                    <a:pt x="4882" y="1573"/>
                  </a:lnTo>
                  <a:lnTo>
                    <a:pt x="4753" y="1536"/>
                  </a:lnTo>
                  <a:lnTo>
                    <a:pt x="4576" y="1500"/>
                  </a:lnTo>
                  <a:lnTo>
                    <a:pt x="4398" y="1462"/>
                  </a:lnTo>
                  <a:lnTo>
                    <a:pt x="4311" y="1439"/>
                  </a:lnTo>
                  <a:lnTo>
                    <a:pt x="4249" y="1419"/>
                  </a:lnTo>
                  <a:lnTo>
                    <a:pt x="4126" y="1372"/>
                  </a:lnTo>
                  <a:lnTo>
                    <a:pt x="3952" y="1284"/>
                  </a:lnTo>
                  <a:lnTo>
                    <a:pt x="3617" y="1074"/>
                  </a:lnTo>
                  <a:lnTo>
                    <a:pt x="3398" y="925"/>
                  </a:lnTo>
                  <a:lnTo>
                    <a:pt x="3311" y="871"/>
                  </a:lnTo>
                  <a:lnTo>
                    <a:pt x="3136" y="764"/>
                  </a:lnTo>
                  <a:lnTo>
                    <a:pt x="2957" y="665"/>
                  </a:lnTo>
                  <a:lnTo>
                    <a:pt x="2773" y="573"/>
                  </a:lnTo>
                  <a:lnTo>
                    <a:pt x="2587" y="486"/>
                  </a:lnTo>
                  <a:lnTo>
                    <a:pt x="2399" y="407"/>
                  </a:lnTo>
                  <a:lnTo>
                    <a:pt x="2207" y="335"/>
                  </a:lnTo>
                  <a:lnTo>
                    <a:pt x="2013" y="269"/>
                  </a:lnTo>
                  <a:lnTo>
                    <a:pt x="1816" y="211"/>
                  </a:lnTo>
                  <a:lnTo>
                    <a:pt x="1617" y="159"/>
                  </a:lnTo>
                  <a:lnTo>
                    <a:pt x="1417" y="115"/>
                  </a:lnTo>
                  <a:lnTo>
                    <a:pt x="1215" y="77"/>
                  </a:lnTo>
                  <a:lnTo>
                    <a:pt x="1012" y="47"/>
                  </a:lnTo>
                  <a:lnTo>
                    <a:pt x="809" y="24"/>
                  </a:lnTo>
                  <a:lnTo>
                    <a:pt x="605" y="8"/>
                  </a:lnTo>
                  <a:lnTo>
                    <a:pt x="400" y="1"/>
                  </a:lnTo>
                  <a:lnTo>
                    <a:pt x="297" y="0"/>
                  </a:lnTo>
                  <a:lnTo>
                    <a:pt x="148" y="1"/>
                  </a:lnTo>
                  <a:lnTo>
                    <a:pt x="0" y="7"/>
                  </a:lnTo>
                  <a:lnTo>
                    <a:pt x="189" y="18"/>
                  </a:lnTo>
                  <a:lnTo>
                    <a:pt x="563" y="62"/>
                  </a:lnTo>
                  <a:lnTo>
                    <a:pt x="934" y="129"/>
                  </a:lnTo>
                  <a:lnTo>
                    <a:pt x="1302" y="221"/>
                  </a:lnTo>
                  <a:lnTo>
                    <a:pt x="1660" y="338"/>
                  </a:lnTo>
                  <a:lnTo>
                    <a:pt x="2011" y="478"/>
                  </a:lnTo>
                  <a:lnTo>
                    <a:pt x="2353" y="639"/>
                  </a:lnTo>
                  <a:lnTo>
                    <a:pt x="2682" y="825"/>
                  </a:lnTo>
                  <a:lnTo>
                    <a:pt x="2842" y="925"/>
                  </a:lnTo>
                  <a:lnTo>
                    <a:pt x="3061" y="1074"/>
                  </a:lnTo>
                  <a:lnTo>
                    <a:pt x="3395" y="1284"/>
                  </a:lnTo>
                  <a:lnTo>
                    <a:pt x="3571" y="1372"/>
                  </a:lnTo>
                  <a:lnTo>
                    <a:pt x="3693" y="1419"/>
                  </a:lnTo>
                  <a:lnTo>
                    <a:pt x="3755" y="1439"/>
                  </a:lnTo>
                  <a:lnTo>
                    <a:pt x="3843" y="1462"/>
                  </a:lnTo>
                  <a:lnTo>
                    <a:pt x="4020" y="1500"/>
                  </a:lnTo>
                  <a:lnTo>
                    <a:pt x="4197" y="1536"/>
                  </a:lnTo>
                  <a:lnTo>
                    <a:pt x="4327" y="1573"/>
                  </a:lnTo>
                  <a:lnTo>
                    <a:pt x="4410" y="1606"/>
                  </a:lnTo>
                  <a:lnTo>
                    <a:pt x="4450" y="1625"/>
                  </a:lnTo>
                  <a:lnTo>
                    <a:pt x="4491" y="1647"/>
                  </a:lnTo>
                  <a:lnTo>
                    <a:pt x="4566" y="1701"/>
                  </a:lnTo>
                  <a:lnTo>
                    <a:pt x="4632" y="1768"/>
                  </a:lnTo>
                  <a:lnTo>
                    <a:pt x="4686" y="1841"/>
                  </a:lnTo>
                  <a:lnTo>
                    <a:pt x="4727" y="1922"/>
                  </a:lnTo>
                  <a:lnTo>
                    <a:pt x="4751" y="2005"/>
                  </a:lnTo>
                  <a:lnTo>
                    <a:pt x="4756" y="2091"/>
                  </a:lnTo>
                  <a:lnTo>
                    <a:pt x="4738" y="2175"/>
                  </a:lnTo>
                  <a:lnTo>
                    <a:pt x="4720" y="2215"/>
                  </a:lnTo>
                  <a:lnTo>
                    <a:pt x="4702" y="2246"/>
                  </a:lnTo>
                  <a:lnTo>
                    <a:pt x="4659" y="2296"/>
                  </a:lnTo>
                  <a:lnTo>
                    <a:pt x="4607" y="2338"/>
                  </a:lnTo>
                  <a:lnTo>
                    <a:pt x="4548" y="2369"/>
                  </a:lnTo>
                  <a:lnTo>
                    <a:pt x="4517" y="2382"/>
                  </a:lnTo>
                  <a:lnTo>
                    <a:pt x="4619" y="2398"/>
                  </a:lnTo>
                  <a:lnTo>
                    <a:pt x="4721" y="2413"/>
                  </a:lnTo>
                  <a:lnTo>
                    <a:pt x="4760" y="2418"/>
                  </a:lnTo>
                  <a:lnTo>
                    <a:pt x="4841" y="2421"/>
                  </a:lnTo>
                  <a:lnTo>
                    <a:pt x="4923" y="2417"/>
                  </a:lnTo>
                  <a:lnTo>
                    <a:pt x="5002" y="2404"/>
                  </a:lnTo>
                  <a:lnTo>
                    <a:pt x="5077" y="2382"/>
                  </a:lnTo>
                  <a:lnTo>
                    <a:pt x="5146" y="2349"/>
                  </a:lnTo>
                  <a:lnTo>
                    <a:pt x="5206" y="2305"/>
                  </a:lnTo>
                  <a:lnTo>
                    <a:pt x="5257" y="2248"/>
                  </a:lnTo>
                  <a:lnTo>
                    <a:pt x="5275" y="2215"/>
                  </a:lnTo>
                  <a:lnTo>
                    <a:pt x="5295" y="2175"/>
                  </a:lnTo>
                  <a:lnTo>
                    <a:pt x="5313" y="2091"/>
                  </a:lnTo>
                  <a:lnTo>
                    <a:pt x="5307" y="2005"/>
                  </a:lnTo>
                  <a:lnTo>
                    <a:pt x="5284" y="1922"/>
                  </a:lnTo>
                  <a:lnTo>
                    <a:pt x="5242" y="1841"/>
                  </a:lnTo>
                  <a:lnTo>
                    <a:pt x="5187" y="1768"/>
                  </a:lnTo>
                  <a:lnTo>
                    <a:pt x="5121" y="1701"/>
                  </a:lnTo>
                  <a:lnTo>
                    <a:pt x="5046" y="1647"/>
                  </a:lnTo>
                  <a:lnTo>
                    <a:pt x="5006" y="1625"/>
                  </a:lnTo>
                  <a:close/>
                </a:path>
              </a:pathLst>
            </a:custGeom>
            <a:solidFill>
              <a:srgbClr val="E1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354" name="그룹 353"/>
          <p:cNvGrpSpPr/>
          <p:nvPr/>
        </p:nvGrpSpPr>
        <p:grpSpPr>
          <a:xfrm rot="20995962">
            <a:off x="8503444" y="3459955"/>
            <a:ext cx="185737" cy="99345"/>
            <a:chOff x="718833" y="-92132"/>
            <a:chExt cx="871217" cy="295567"/>
          </a:xfrm>
        </p:grpSpPr>
        <p:sp>
          <p:nvSpPr>
            <p:cNvPr id="355" name="Freeform 114"/>
            <p:cNvSpPr>
              <a:spLocks/>
            </p:cNvSpPr>
            <p:nvPr/>
          </p:nvSpPr>
          <p:spPr bwMode="auto">
            <a:xfrm rot="20964497">
              <a:off x="718833" y="-62198"/>
              <a:ext cx="871217" cy="265633"/>
            </a:xfrm>
            <a:custGeom>
              <a:avLst/>
              <a:gdLst>
                <a:gd name="T0" fmla="*/ 92 w 8511"/>
                <a:gd name="T1" fmla="*/ 874 h 2595"/>
                <a:gd name="T2" fmla="*/ 297 w 8511"/>
                <a:gd name="T3" fmla="*/ 1078 h 2595"/>
                <a:gd name="T4" fmla="*/ 566 w 8511"/>
                <a:gd name="T5" fmla="*/ 1200 h 2595"/>
                <a:gd name="T6" fmla="*/ 848 w 8511"/>
                <a:gd name="T7" fmla="*/ 1233 h 2595"/>
                <a:gd name="T8" fmla="*/ 1927 w 8511"/>
                <a:gd name="T9" fmla="*/ 1272 h 2595"/>
                <a:gd name="T10" fmla="*/ 2402 w 8511"/>
                <a:gd name="T11" fmla="*/ 1360 h 2595"/>
                <a:gd name="T12" fmla="*/ 2632 w 8511"/>
                <a:gd name="T13" fmla="*/ 1510 h 2595"/>
                <a:gd name="T14" fmla="*/ 3017 w 8511"/>
                <a:gd name="T15" fmla="*/ 1805 h 2595"/>
                <a:gd name="T16" fmla="*/ 3474 w 8511"/>
                <a:gd name="T17" fmla="*/ 1991 h 2595"/>
                <a:gd name="T18" fmla="*/ 3967 w 8511"/>
                <a:gd name="T19" fmla="*/ 2027 h 2595"/>
                <a:gd name="T20" fmla="*/ 4307 w 8511"/>
                <a:gd name="T21" fmla="*/ 1956 h 2595"/>
                <a:gd name="T22" fmla="*/ 4739 w 8511"/>
                <a:gd name="T23" fmla="*/ 1801 h 2595"/>
                <a:gd name="T24" fmla="*/ 4980 w 8511"/>
                <a:gd name="T25" fmla="*/ 1795 h 2595"/>
                <a:gd name="T26" fmla="*/ 5182 w 8511"/>
                <a:gd name="T27" fmla="*/ 1878 h 2595"/>
                <a:gd name="T28" fmla="*/ 5477 w 8511"/>
                <a:gd name="T29" fmla="*/ 2158 h 2595"/>
                <a:gd name="T30" fmla="*/ 5784 w 8511"/>
                <a:gd name="T31" fmla="*/ 2454 h 2595"/>
                <a:gd name="T32" fmla="*/ 6050 w 8511"/>
                <a:gd name="T33" fmla="*/ 2577 h 2595"/>
                <a:gd name="T34" fmla="*/ 6306 w 8511"/>
                <a:gd name="T35" fmla="*/ 2595 h 2595"/>
                <a:gd name="T36" fmla="*/ 6724 w 8511"/>
                <a:gd name="T37" fmla="*/ 2519 h 2595"/>
                <a:gd name="T38" fmla="*/ 7219 w 8511"/>
                <a:gd name="T39" fmla="*/ 2371 h 2595"/>
                <a:gd name="T40" fmla="*/ 7532 w 8511"/>
                <a:gd name="T41" fmla="*/ 2359 h 2595"/>
                <a:gd name="T42" fmla="*/ 7958 w 8511"/>
                <a:gd name="T43" fmla="*/ 2418 h 2595"/>
                <a:gd name="T44" fmla="*/ 8200 w 8511"/>
                <a:gd name="T45" fmla="*/ 2404 h 2595"/>
                <a:gd name="T46" fmla="*/ 8404 w 8511"/>
                <a:gd name="T47" fmla="*/ 2305 h 2595"/>
                <a:gd name="T48" fmla="*/ 8493 w 8511"/>
                <a:gd name="T49" fmla="*/ 2175 h 2595"/>
                <a:gd name="T50" fmla="*/ 8482 w 8511"/>
                <a:gd name="T51" fmla="*/ 1922 h 2595"/>
                <a:gd name="T52" fmla="*/ 8319 w 8511"/>
                <a:gd name="T53" fmla="*/ 1701 h 2595"/>
                <a:gd name="T54" fmla="*/ 8164 w 8511"/>
                <a:gd name="T55" fmla="*/ 1606 h 2595"/>
                <a:gd name="T56" fmla="*/ 7774 w 8511"/>
                <a:gd name="T57" fmla="*/ 1500 h 2595"/>
                <a:gd name="T58" fmla="*/ 7447 w 8511"/>
                <a:gd name="T59" fmla="*/ 1419 h 2595"/>
                <a:gd name="T60" fmla="*/ 6815 w 8511"/>
                <a:gd name="T61" fmla="*/ 1074 h 2595"/>
                <a:gd name="T62" fmla="*/ 6334 w 8511"/>
                <a:gd name="T63" fmla="*/ 764 h 2595"/>
                <a:gd name="T64" fmla="*/ 5785 w 8511"/>
                <a:gd name="T65" fmla="*/ 486 h 2595"/>
                <a:gd name="T66" fmla="*/ 5211 w 8511"/>
                <a:gd name="T67" fmla="*/ 269 h 2595"/>
                <a:gd name="T68" fmla="*/ 4615 w 8511"/>
                <a:gd name="T69" fmla="*/ 115 h 2595"/>
                <a:gd name="T70" fmla="*/ 4007 w 8511"/>
                <a:gd name="T71" fmla="*/ 24 h 2595"/>
                <a:gd name="T72" fmla="*/ 3495 w 8511"/>
                <a:gd name="T73" fmla="*/ 0 h 2595"/>
                <a:gd name="T74" fmla="*/ 2696 w 8511"/>
                <a:gd name="T75" fmla="*/ 41 h 2595"/>
                <a:gd name="T76" fmla="*/ 1367 w 8511"/>
                <a:gd name="T77" fmla="*/ 168 h 2595"/>
                <a:gd name="T78" fmla="*/ 838 w 8511"/>
                <a:gd name="T79" fmla="*/ 151 h 2595"/>
                <a:gd name="T80" fmla="*/ 405 w 8511"/>
                <a:gd name="T81" fmla="*/ 177 h 2595"/>
                <a:gd name="T82" fmla="*/ 117 w 8511"/>
                <a:gd name="T83" fmla="*/ 290 h 2595"/>
                <a:gd name="T84" fmla="*/ 23 w 8511"/>
                <a:gd name="T85" fmla="*/ 420 h 2595"/>
                <a:gd name="T86" fmla="*/ 0 w 8511"/>
                <a:gd name="T87" fmla="*/ 576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11" h="2595">
                  <a:moveTo>
                    <a:pt x="32" y="743"/>
                  </a:moveTo>
                  <a:lnTo>
                    <a:pt x="48" y="789"/>
                  </a:lnTo>
                  <a:lnTo>
                    <a:pt x="92" y="874"/>
                  </a:lnTo>
                  <a:lnTo>
                    <a:pt x="150" y="951"/>
                  </a:lnTo>
                  <a:lnTo>
                    <a:pt x="219" y="1019"/>
                  </a:lnTo>
                  <a:lnTo>
                    <a:pt x="297" y="1078"/>
                  </a:lnTo>
                  <a:lnTo>
                    <a:pt x="382" y="1128"/>
                  </a:lnTo>
                  <a:lnTo>
                    <a:pt x="473" y="1169"/>
                  </a:lnTo>
                  <a:lnTo>
                    <a:pt x="566" y="1200"/>
                  </a:lnTo>
                  <a:lnTo>
                    <a:pt x="615" y="1212"/>
                  </a:lnTo>
                  <a:lnTo>
                    <a:pt x="670" y="1222"/>
                  </a:lnTo>
                  <a:lnTo>
                    <a:pt x="848" y="1233"/>
                  </a:lnTo>
                  <a:lnTo>
                    <a:pt x="1215" y="1242"/>
                  </a:lnTo>
                  <a:lnTo>
                    <a:pt x="1647" y="1255"/>
                  </a:lnTo>
                  <a:lnTo>
                    <a:pt x="1927" y="1272"/>
                  </a:lnTo>
                  <a:lnTo>
                    <a:pt x="2174" y="1300"/>
                  </a:lnTo>
                  <a:lnTo>
                    <a:pt x="2323" y="1333"/>
                  </a:lnTo>
                  <a:lnTo>
                    <a:pt x="2402" y="1360"/>
                  </a:lnTo>
                  <a:lnTo>
                    <a:pt x="2432" y="1375"/>
                  </a:lnTo>
                  <a:lnTo>
                    <a:pt x="2501" y="1416"/>
                  </a:lnTo>
                  <a:lnTo>
                    <a:pt x="2632" y="1510"/>
                  </a:lnTo>
                  <a:lnTo>
                    <a:pt x="2818" y="1664"/>
                  </a:lnTo>
                  <a:lnTo>
                    <a:pt x="2948" y="1759"/>
                  </a:lnTo>
                  <a:lnTo>
                    <a:pt x="3017" y="1805"/>
                  </a:lnTo>
                  <a:lnTo>
                    <a:pt x="3162" y="1883"/>
                  </a:lnTo>
                  <a:lnTo>
                    <a:pt x="3315" y="1945"/>
                  </a:lnTo>
                  <a:lnTo>
                    <a:pt x="3474" y="1991"/>
                  </a:lnTo>
                  <a:lnTo>
                    <a:pt x="3637" y="2019"/>
                  </a:lnTo>
                  <a:lnTo>
                    <a:pt x="3801" y="2032"/>
                  </a:lnTo>
                  <a:lnTo>
                    <a:pt x="3967" y="2027"/>
                  </a:lnTo>
                  <a:lnTo>
                    <a:pt x="4130" y="2004"/>
                  </a:lnTo>
                  <a:lnTo>
                    <a:pt x="4210" y="1985"/>
                  </a:lnTo>
                  <a:lnTo>
                    <a:pt x="4307" y="1956"/>
                  </a:lnTo>
                  <a:lnTo>
                    <a:pt x="4498" y="1881"/>
                  </a:lnTo>
                  <a:lnTo>
                    <a:pt x="4642" y="1828"/>
                  </a:lnTo>
                  <a:lnTo>
                    <a:pt x="4739" y="1801"/>
                  </a:lnTo>
                  <a:lnTo>
                    <a:pt x="4835" y="1785"/>
                  </a:lnTo>
                  <a:lnTo>
                    <a:pt x="4932" y="1786"/>
                  </a:lnTo>
                  <a:lnTo>
                    <a:pt x="4980" y="1795"/>
                  </a:lnTo>
                  <a:lnTo>
                    <a:pt x="5025" y="1805"/>
                  </a:lnTo>
                  <a:lnTo>
                    <a:pt x="5107" y="1837"/>
                  </a:lnTo>
                  <a:lnTo>
                    <a:pt x="5182" y="1878"/>
                  </a:lnTo>
                  <a:lnTo>
                    <a:pt x="5253" y="1930"/>
                  </a:lnTo>
                  <a:lnTo>
                    <a:pt x="5352" y="2021"/>
                  </a:lnTo>
                  <a:lnTo>
                    <a:pt x="5477" y="2158"/>
                  </a:lnTo>
                  <a:lnTo>
                    <a:pt x="5605" y="2297"/>
                  </a:lnTo>
                  <a:lnTo>
                    <a:pt x="5709" y="2395"/>
                  </a:lnTo>
                  <a:lnTo>
                    <a:pt x="5784" y="2454"/>
                  </a:lnTo>
                  <a:lnTo>
                    <a:pt x="5864" y="2505"/>
                  </a:lnTo>
                  <a:lnTo>
                    <a:pt x="5952" y="2546"/>
                  </a:lnTo>
                  <a:lnTo>
                    <a:pt x="6050" y="2577"/>
                  </a:lnTo>
                  <a:lnTo>
                    <a:pt x="6157" y="2592"/>
                  </a:lnTo>
                  <a:lnTo>
                    <a:pt x="6216" y="2595"/>
                  </a:lnTo>
                  <a:lnTo>
                    <a:pt x="6306" y="2595"/>
                  </a:lnTo>
                  <a:lnTo>
                    <a:pt x="6465" y="2581"/>
                  </a:lnTo>
                  <a:lnTo>
                    <a:pt x="6602" y="2555"/>
                  </a:lnTo>
                  <a:lnTo>
                    <a:pt x="6724" y="2519"/>
                  </a:lnTo>
                  <a:lnTo>
                    <a:pt x="6898" y="2457"/>
                  </a:lnTo>
                  <a:lnTo>
                    <a:pt x="7081" y="2400"/>
                  </a:lnTo>
                  <a:lnTo>
                    <a:pt x="7219" y="2371"/>
                  </a:lnTo>
                  <a:lnTo>
                    <a:pt x="7298" y="2361"/>
                  </a:lnTo>
                  <a:lnTo>
                    <a:pt x="7376" y="2353"/>
                  </a:lnTo>
                  <a:lnTo>
                    <a:pt x="7532" y="2359"/>
                  </a:lnTo>
                  <a:lnTo>
                    <a:pt x="7764" y="2389"/>
                  </a:lnTo>
                  <a:lnTo>
                    <a:pt x="7919" y="2413"/>
                  </a:lnTo>
                  <a:lnTo>
                    <a:pt x="7958" y="2418"/>
                  </a:lnTo>
                  <a:lnTo>
                    <a:pt x="8039" y="2421"/>
                  </a:lnTo>
                  <a:lnTo>
                    <a:pt x="8121" y="2417"/>
                  </a:lnTo>
                  <a:lnTo>
                    <a:pt x="8200" y="2404"/>
                  </a:lnTo>
                  <a:lnTo>
                    <a:pt x="8275" y="2382"/>
                  </a:lnTo>
                  <a:lnTo>
                    <a:pt x="8344" y="2349"/>
                  </a:lnTo>
                  <a:lnTo>
                    <a:pt x="8404" y="2305"/>
                  </a:lnTo>
                  <a:lnTo>
                    <a:pt x="8455" y="2248"/>
                  </a:lnTo>
                  <a:lnTo>
                    <a:pt x="8473" y="2215"/>
                  </a:lnTo>
                  <a:lnTo>
                    <a:pt x="8493" y="2175"/>
                  </a:lnTo>
                  <a:lnTo>
                    <a:pt x="8511" y="2091"/>
                  </a:lnTo>
                  <a:lnTo>
                    <a:pt x="8505" y="2005"/>
                  </a:lnTo>
                  <a:lnTo>
                    <a:pt x="8482" y="1922"/>
                  </a:lnTo>
                  <a:lnTo>
                    <a:pt x="8440" y="1841"/>
                  </a:lnTo>
                  <a:lnTo>
                    <a:pt x="8385" y="1768"/>
                  </a:lnTo>
                  <a:lnTo>
                    <a:pt x="8319" y="1701"/>
                  </a:lnTo>
                  <a:lnTo>
                    <a:pt x="8244" y="1647"/>
                  </a:lnTo>
                  <a:lnTo>
                    <a:pt x="8204" y="1625"/>
                  </a:lnTo>
                  <a:lnTo>
                    <a:pt x="8164" y="1606"/>
                  </a:lnTo>
                  <a:lnTo>
                    <a:pt x="8080" y="1573"/>
                  </a:lnTo>
                  <a:lnTo>
                    <a:pt x="7951" y="1536"/>
                  </a:lnTo>
                  <a:lnTo>
                    <a:pt x="7774" y="1500"/>
                  </a:lnTo>
                  <a:lnTo>
                    <a:pt x="7596" y="1462"/>
                  </a:lnTo>
                  <a:lnTo>
                    <a:pt x="7509" y="1439"/>
                  </a:lnTo>
                  <a:lnTo>
                    <a:pt x="7447" y="1419"/>
                  </a:lnTo>
                  <a:lnTo>
                    <a:pt x="7324" y="1372"/>
                  </a:lnTo>
                  <a:lnTo>
                    <a:pt x="7150" y="1284"/>
                  </a:lnTo>
                  <a:lnTo>
                    <a:pt x="6815" y="1074"/>
                  </a:lnTo>
                  <a:lnTo>
                    <a:pt x="6596" y="925"/>
                  </a:lnTo>
                  <a:lnTo>
                    <a:pt x="6509" y="871"/>
                  </a:lnTo>
                  <a:lnTo>
                    <a:pt x="6334" y="764"/>
                  </a:lnTo>
                  <a:lnTo>
                    <a:pt x="6155" y="665"/>
                  </a:lnTo>
                  <a:lnTo>
                    <a:pt x="5971" y="573"/>
                  </a:lnTo>
                  <a:lnTo>
                    <a:pt x="5785" y="486"/>
                  </a:lnTo>
                  <a:lnTo>
                    <a:pt x="5597" y="407"/>
                  </a:lnTo>
                  <a:lnTo>
                    <a:pt x="5405" y="335"/>
                  </a:lnTo>
                  <a:lnTo>
                    <a:pt x="5211" y="269"/>
                  </a:lnTo>
                  <a:lnTo>
                    <a:pt x="5014" y="211"/>
                  </a:lnTo>
                  <a:lnTo>
                    <a:pt x="4815" y="159"/>
                  </a:lnTo>
                  <a:lnTo>
                    <a:pt x="4615" y="115"/>
                  </a:lnTo>
                  <a:lnTo>
                    <a:pt x="4413" y="77"/>
                  </a:lnTo>
                  <a:lnTo>
                    <a:pt x="4210" y="47"/>
                  </a:lnTo>
                  <a:lnTo>
                    <a:pt x="4007" y="24"/>
                  </a:lnTo>
                  <a:lnTo>
                    <a:pt x="3803" y="8"/>
                  </a:lnTo>
                  <a:lnTo>
                    <a:pt x="3598" y="1"/>
                  </a:lnTo>
                  <a:lnTo>
                    <a:pt x="3495" y="0"/>
                  </a:lnTo>
                  <a:lnTo>
                    <a:pt x="3362" y="1"/>
                  </a:lnTo>
                  <a:lnTo>
                    <a:pt x="3094" y="11"/>
                  </a:lnTo>
                  <a:lnTo>
                    <a:pt x="2696" y="41"/>
                  </a:lnTo>
                  <a:lnTo>
                    <a:pt x="2164" y="98"/>
                  </a:lnTo>
                  <a:lnTo>
                    <a:pt x="1633" y="151"/>
                  </a:lnTo>
                  <a:lnTo>
                    <a:pt x="1367" y="168"/>
                  </a:lnTo>
                  <a:lnTo>
                    <a:pt x="1287" y="170"/>
                  </a:lnTo>
                  <a:lnTo>
                    <a:pt x="1080" y="161"/>
                  </a:lnTo>
                  <a:lnTo>
                    <a:pt x="838" y="151"/>
                  </a:lnTo>
                  <a:lnTo>
                    <a:pt x="648" y="152"/>
                  </a:lnTo>
                  <a:lnTo>
                    <a:pt x="523" y="161"/>
                  </a:lnTo>
                  <a:lnTo>
                    <a:pt x="405" y="177"/>
                  </a:lnTo>
                  <a:lnTo>
                    <a:pt x="295" y="203"/>
                  </a:lnTo>
                  <a:lnTo>
                    <a:pt x="199" y="240"/>
                  </a:lnTo>
                  <a:lnTo>
                    <a:pt x="117" y="290"/>
                  </a:lnTo>
                  <a:lnTo>
                    <a:pt x="69" y="341"/>
                  </a:lnTo>
                  <a:lnTo>
                    <a:pt x="44" y="378"/>
                  </a:lnTo>
                  <a:lnTo>
                    <a:pt x="23" y="420"/>
                  </a:lnTo>
                  <a:lnTo>
                    <a:pt x="9" y="468"/>
                  </a:lnTo>
                  <a:lnTo>
                    <a:pt x="2" y="518"/>
                  </a:lnTo>
                  <a:lnTo>
                    <a:pt x="0" y="576"/>
                  </a:lnTo>
                  <a:lnTo>
                    <a:pt x="13" y="671"/>
                  </a:lnTo>
                  <a:lnTo>
                    <a:pt x="32" y="7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6" name="Freeform 115"/>
            <p:cNvSpPr>
              <a:spLocks/>
            </p:cNvSpPr>
            <p:nvPr/>
          </p:nvSpPr>
          <p:spPr bwMode="auto">
            <a:xfrm rot="20964497">
              <a:off x="1041766" y="-92132"/>
              <a:ext cx="543858" cy="247822"/>
            </a:xfrm>
            <a:custGeom>
              <a:avLst/>
              <a:gdLst>
                <a:gd name="T0" fmla="*/ 4966 w 5313"/>
                <a:gd name="T1" fmla="*/ 1606 h 2421"/>
                <a:gd name="T2" fmla="*/ 4753 w 5313"/>
                <a:gd name="T3" fmla="*/ 1536 h 2421"/>
                <a:gd name="T4" fmla="*/ 4398 w 5313"/>
                <a:gd name="T5" fmla="*/ 1462 h 2421"/>
                <a:gd name="T6" fmla="*/ 4249 w 5313"/>
                <a:gd name="T7" fmla="*/ 1419 h 2421"/>
                <a:gd name="T8" fmla="*/ 3952 w 5313"/>
                <a:gd name="T9" fmla="*/ 1284 h 2421"/>
                <a:gd name="T10" fmla="*/ 3398 w 5313"/>
                <a:gd name="T11" fmla="*/ 925 h 2421"/>
                <a:gd name="T12" fmla="*/ 3136 w 5313"/>
                <a:gd name="T13" fmla="*/ 764 h 2421"/>
                <a:gd name="T14" fmla="*/ 2773 w 5313"/>
                <a:gd name="T15" fmla="*/ 573 h 2421"/>
                <a:gd name="T16" fmla="*/ 2399 w 5313"/>
                <a:gd name="T17" fmla="*/ 407 h 2421"/>
                <a:gd name="T18" fmla="*/ 2013 w 5313"/>
                <a:gd name="T19" fmla="*/ 269 h 2421"/>
                <a:gd name="T20" fmla="*/ 1617 w 5313"/>
                <a:gd name="T21" fmla="*/ 159 h 2421"/>
                <a:gd name="T22" fmla="*/ 1215 w 5313"/>
                <a:gd name="T23" fmla="*/ 77 h 2421"/>
                <a:gd name="T24" fmla="*/ 809 w 5313"/>
                <a:gd name="T25" fmla="*/ 24 h 2421"/>
                <a:gd name="T26" fmla="*/ 400 w 5313"/>
                <a:gd name="T27" fmla="*/ 1 h 2421"/>
                <a:gd name="T28" fmla="*/ 148 w 5313"/>
                <a:gd name="T29" fmla="*/ 1 h 2421"/>
                <a:gd name="T30" fmla="*/ 189 w 5313"/>
                <a:gd name="T31" fmla="*/ 18 h 2421"/>
                <a:gd name="T32" fmla="*/ 934 w 5313"/>
                <a:gd name="T33" fmla="*/ 129 h 2421"/>
                <a:gd name="T34" fmla="*/ 1660 w 5313"/>
                <a:gd name="T35" fmla="*/ 338 h 2421"/>
                <a:gd name="T36" fmla="*/ 2353 w 5313"/>
                <a:gd name="T37" fmla="*/ 639 h 2421"/>
                <a:gd name="T38" fmla="*/ 2842 w 5313"/>
                <a:gd name="T39" fmla="*/ 925 h 2421"/>
                <a:gd name="T40" fmla="*/ 3395 w 5313"/>
                <a:gd name="T41" fmla="*/ 1284 h 2421"/>
                <a:gd name="T42" fmla="*/ 3693 w 5313"/>
                <a:gd name="T43" fmla="*/ 1419 h 2421"/>
                <a:gd name="T44" fmla="*/ 3843 w 5313"/>
                <a:gd name="T45" fmla="*/ 1462 h 2421"/>
                <a:gd name="T46" fmla="*/ 4197 w 5313"/>
                <a:gd name="T47" fmla="*/ 1536 h 2421"/>
                <a:gd name="T48" fmla="*/ 4410 w 5313"/>
                <a:gd name="T49" fmla="*/ 1606 h 2421"/>
                <a:gd name="T50" fmla="*/ 4491 w 5313"/>
                <a:gd name="T51" fmla="*/ 1647 h 2421"/>
                <a:gd name="T52" fmla="*/ 4632 w 5313"/>
                <a:gd name="T53" fmla="*/ 1768 h 2421"/>
                <a:gd name="T54" fmla="*/ 4727 w 5313"/>
                <a:gd name="T55" fmla="*/ 1922 h 2421"/>
                <a:gd name="T56" fmla="*/ 4756 w 5313"/>
                <a:gd name="T57" fmla="*/ 2091 h 2421"/>
                <a:gd name="T58" fmla="*/ 4720 w 5313"/>
                <a:gd name="T59" fmla="*/ 2215 h 2421"/>
                <a:gd name="T60" fmla="*/ 4659 w 5313"/>
                <a:gd name="T61" fmla="*/ 2296 h 2421"/>
                <a:gd name="T62" fmla="*/ 4548 w 5313"/>
                <a:gd name="T63" fmla="*/ 2369 h 2421"/>
                <a:gd name="T64" fmla="*/ 4619 w 5313"/>
                <a:gd name="T65" fmla="*/ 2398 h 2421"/>
                <a:gd name="T66" fmla="*/ 4760 w 5313"/>
                <a:gd name="T67" fmla="*/ 2418 h 2421"/>
                <a:gd name="T68" fmla="*/ 4923 w 5313"/>
                <a:gd name="T69" fmla="*/ 2417 h 2421"/>
                <a:gd name="T70" fmla="*/ 5077 w 5313"/>
                <a:gd name="T71" fmla="*/ 2382 h 2421"/>
                <a:gd name="T72" fmla="*/ 5206 w 5313"/>
                <a:gd name="T73" fmla="*/ 2305 h 2421"/>
                <a:gd name="T74" fmla="*/ 5275 w 5313"/>
                <a:gd name="T75" fmla="*/ 2215 h 2421"/>
                <a:gd name="T76" fmla="*/ 5313 w 5313"/>
                <a:gd name="T77" fmla="*/ 2091 h 2421"/>
                <a:gd name="T78" fmla="*/ 5284 w 5313"/>
                <a:gd name="T79" fmla="*/ 1922 h 2421"/>
                <a:gd name="T80" fmla="*/ 5187 w 5313"/>
                <a:gd name="T81" fmla="*/ 1768 h 2421"/>
                <a:gd name="T82" fmla="*/ 5046 w 5313"/>
                <a:gd name="T83" fmla="*/ 1647 h 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13" h="2421">
                  <a:moveTo>
                    <a:pt x="5006" y="1625"/>
                  </a:moveTo>
                  <a:lnTo>
                    <a:pt x="4966" y="1606"/>
                  </a:lnTo>
                  <a:lnTo>
                    <a:pt x="4882" y="1573"/>
                  </a:lnTo>
                  <a:lnTo>
                    <a:pt x="4753" y="1536"/>
                  </a:lnTo>
                  <a:lnTo>
                    <a:pt x="4576" y="1500"/>
                  </a:lnTo>
                  <a:lnTo>
                    <a:pt x="4398" y="1462"/>
                  </a:lnTo>
                  <a:lnTo>
                    <a:pt x="4311" y="1439"/>
                  </a:lnTo>
                  <a:lnTo>
                    <a:pt x="4249" y="1419"/>
                  </a:lnTo>
                  <a:lnTo>
                    <a:pt x="4126" y="1372"/>
                  </a:lnTo>
                  <a:lnTo>
                    <a:pt x="3952" y="1284"/>
                  </a:lnTo>
                  <a:lnTo>
                    <a:pt x="3617" y="1074"/>
                  </a:lnTo>
                  <a:lnTo>
                    <a:pt x="3398" y="925"/>
                  </a:lnTo>
                  <a:lnTo>
                    <a:pt x="3311" y="871"/>
                  </a:lnTo>
                  <a:lnTo>
                    <a:pt x="3136" y="764"/>
                  </a:lnTo>
                  <a:lnTo>
                    <a:pt x="2957" y="665"/>
                  </a:lnTo>
                  <a:lnTo>
                    <a:pt x="2773" y="573"/>
                  </a:lnTo>
                  <a:lnTo>
                    <a:pt x="2587" y="486"/>
                  </a:lnTo>
                  <a:lnTo>
                    <a:pt x="2399" y="407"/>
                  </a:lnTo>
                  <a:lnTo>
                    <a:pt x="2207" y="335"/>
                  </a:lnTo>
                  <a:lnTo>
                    <a:pt x="2013" y="269"/>
                  </a:lnTo>
                  <a:lnTo>
                    <a:pt x="1816" y="211"/>
                  </a:lnTo>
                  <a:lnTo>
                    <a:pt x="1617" y="159"/>
                  </a:lnTo>
                  <a:lnTo>
                    <a:pt x="1417" y="115"/>
                  </a:lnTo>
                  <a:lnTo>
                    <a:pt x="1215" y="77"/>
                  </a:lnTo>
                  <a:lnTo>
                    <a:pt x="1012" y="47"/>
                  </a:lnTo>
                  <a:lnTo>
                    <a:pt x="809" y="24"/>
                  </a:lnTo>
                  <a:lnTo>
                    <a:pt x="605" y="8"/>
                  </a:lnTo>
                  <a:lnTo>
                    <a:pt x="400" y="1"/>
                  </a:lnTo>
                  <a:lnTo>
                    <a:pt x="297" y="0"/>
                  </a:lnTo>
                  <a:lnTo>
                    <a:pt x="148" y="1"/>
                  </a:lnTo>
                  <a:lnTo>
                    <a:pt x="0" y="7"/>
                  </a:lnTo>
                  <a:lnTo>
                    <a:pt x="189" y="18"/>
                  </a:lnTo>
                  <a:lnTo>
                    <a:pt x="563" y="62"/>
                  </a:lnTo>
                  <a:lnTo>
                    <a:pt x="934" y="129"/>
                  </a:lnTo>
                  <a:lnTo>
                    <a:pt x="1302" y="221"/>
                  </a:lnTo>
                  <a:lnTo>
                    <a:pt x="1660" y="338"/>
                  </a:lnTo>
                  <a:lnTo>
                    <a:pt x="2011" y="478"/>
                  </a:lnTo>
                  <a:lnTo>
                    <a:pt x="2353" y="639"/>
                  </a:lnTo>
                  <a:lnTo>
                    <a:pt x="2682" y="825"/>
                  </a:lnTo>
                  <a:lnTo>
                    <a:pt x="2842" y="925"/>
                  </a:lnTo>
                  <a:lnTo>
                    <a:pt x="3061" y="1074"/>
                  </a:lnTo>
                  <a:lnTo>
                    <a:pt x="3395" y="1284"/>
                  </a:lnTo>
                  <a:lnTo>
                    <a:pt x="3571" y="1372"/>
                  </a:lnTo>
                  <a:lnTo>
                    <a:pt x="3693" y="1419"/>
                  </a:lnTo>
                  <a:lnTo>
                    <a:pt x="3755" y="1439"/>
                  </a:lnTo>
                  <a:lnTo>
                    <a:pt x="3843" y="1462"/>
                  </a:lnTo>
                  <a:lnTo>
                    <a:pt x="4020" y="1500"/>
                  </a:lnTo>
                  <a:lnTo>
                    <a:pt x="4197" y="1536"/>
                  </a:lnTo>
                  <a:lnTo>
                    <a:pt x="4327" y="1573"/>
                  </a:lnTo>
                  <a:lnTo>
                    <a:pt x="4410" y="1606"/>
                  </a:lnTo>
                  <a:lnTo>
                    <a:pt x="4450" y="1625"/>
                  </a:lnTo>
                  <a:lnTo>
                    <a:pt x="4491" y="1647"/>
                  </a:lnTo>
                  <a:lnTo>
                    <a:pt x="4566" y="1701"/>
                  </a:lnTo>
                  <a:lnTo>
                    <a:pt x="4632" y="1768"/>
                  </a:lnTo>
                  <a:lnTo>
                    <a:pt x="4686" y="1841"/>
                  </a:lnTo>
                  <a:lnTo>
                    <a:pt x="4727" y="1922"/>
                  </a:lnTo>
                  <a:lnTo>
                    <a:pt x="4751" y="2005"/>
                  </a:lnTo>
                  <a:lnTo>
                    <a:pt x="4756" y="2091"/>
                  </a:lnTo>
                  <a:lnTo>
                    <a:pt x="4738" y="2175"/>
                  </a:lnTo>
                  <a:lnTo>
                    <a:pt x="4720" y="2215"/>
                  </a:lnTo>
                  <a:lnTo>
                    <a:pt x="4702" y="2246"/>
                  </a:lnTo>
                  <a:lnTo>
                    <a:pt x="4659" y="2296"/>
                  </a:lnTo>
                  <a:lnTo>
                    <a:pt x="4607" y="2338"/>
                  </a:lnTo>
                  <a:lnTo>
                    <a:pt x="4548" y="2369"/>
                  </a:lnTo>
                  <a:lnTo>
                    <a:pt x="4517" y="2382"/>
                  </a:lnTo>
                  <a:lnTo>
                    <a:pt x="4619" y="2398"/>
                  </a:lnTo>
                  <a:lnTo>
                    <a:pt x="4721" y="2413"/>
                  </a:lnTo>
                  <a:lnTo>
                    <a:pt x="4760" y="2418"/>
                  </a:lnTo>
                  <a:lnTo>
                    <a:pt x="4841" y="2421"/>
                  </a:lnTo>
                  <a:lnTo>
                    <a:pt x="4923" y="2417"/>
                  </a:lnTo>
                  <a:lnTo>
                    <a:pt x="5002" y="2404"/>
                  </a:lnTo>
                  <a:lnTo>
                    <a:pt x="5077" y="2382"/>
                  </a:lnTo>
                  <a:lnTo>
                    <a:pt x="5146" y="2349"/>
                  </a:lnTo>
                  <a:lnTo>
                    <a:pt x="5206" y="2305"/>
                  </a:lnTo>
                  <a:lnTo>
                    <a:pt x="5257" y="2248"/>
                  </a:lnTo>
                  <a:lnTo>
                    <a:pt x="5275" y="2215"/>
                  </a:lnTo>
                  <a:lnTo>
                    <a:pt x="5295" y="2175"/>
                  </a:lnTo>
                  <a:lnTo>
                    <a:pt x="5313" y="2091"/>
                  </a:lnTo>
                  <a:lnTo>
                    <a:pt x="5307" y="2005"/>
                  </a:lnTo>
                  <a:lnTo>
                    <a:pt x="5284" y="1922"/>
                  </a:lnTo>
                  <a:lnTo>
                    <a:pt x="5242" y="1841"/>
                  </a:lnTo>
                  <a:lnTo>
                    <a:pt x="5187" y="1768"/>
                  </a:lnTo>
                  <a:lnTo>
                    <a:pt x="5121" y="1701"/>
                  </a:lnTo>
                  <a:lnTo>
                    <a:pt x="5046" y="1647"/>
                  </a:lnTo>
                  <a:lnTo>
                    <a:pt x="5006" y="1625"/>
                  </a:lnTo>
                  <a:close/>
                </a:path>
              </a:pathLst>
            </a:custGeom>
            <a:solidFill>
              <a:srgbClr val="E1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  <p:grpSp>
        <p:nvGrpSpPr>
          <p:cNvPr id="357" name="그룹 356"/>
          <p:cNvGrpSpPr/>
          <p:nvPr/>
        </p:nvGrpSpPr>
        <p:grpSpPr>
          <a:xfrm>
            <a:off x="6478933" y="3465717"/>
            <a:ext cx="244082" cy="99345"/>
            <a:chOff x="718833" y="-92132"/>
            <a:chExt cx="871217" cy="295567"/>
          </a:xfrm>
        </p:grpSpPr>
        <p:sp>
          <p:nvSpPr>
            <p:cNvPr id="358" name="Freeform 114"/>
            <p:cNvSpPr>
              <a:spLocks/>
            </p:cNvSpPr>
            <p:nvPr/>
          </p:nvSpPr>
          <p:spPr bwMode="auto">
            <a:xfrm rot="20964497">
              <a:off x="718833" y="-62198"/>
              <a:ext cx="871217" cy="265633"/>
            </a:xfrm>
            <a:custGeom>
              <a:avLst/>
              <a:gdLst>
                <a:gd name="T0" fmla="*/ 92 w 8511"/>
                <a:gd name="T1" fmla="*/ 874 h 2595"/>
                <a:gd name="T2" fmla="*/ 297 w 8511"/>
                <a:gd name="T3" fmla="*/ 1078 h 2595"/>
                <a:gd name="T4" fmla="*/ 566 w 8511"/>
                <a:gd name="T5" fmla="*/ 1200 h 2595"/>
                <a:gd name="T6" fmla="*/ 848 w 8511"/>
                <a:gd name="T7" fmla="*/ 1233 h 2595"/>
                <a:gd name="T8" fmla="*/ 1927 w 8511"/>
                <a:gd name="T9" fmla="*/ 1272 h 2595"/>
                <a:gd name="T10" fmla="*/ 2402 w 8511"/>
                <a:gd name="T11" fmla="*/ 1360 h 2595"/>
                <a:gd name="T12" fmla="*/ 2632 w 8511"/>
                <a:gd name="T13" fmla="*/ 1510 h 2595"/>
                <a:gd name="T14" fmla="*/ 3017 w 8511"/>
                <a:gd name="T15" fmla="*/ 1805 h 2595"/>
                <a:gd name="T16" fmla="*/ 3474 w 8511"/>
                <a:gd name="T17" fmla="*/ 1991 h 2595"/>
                <a:gd name="T18" fmla="*/ 3967 w 8511"/>
                <a:gd name="T19" fmla="*/ 2027 h 2595"/>
                <a:gd name="T20" fmla="*/ 4307 w 8511"/>
                <a:gd name="T21" fmla="*/ 1956 h 2595"/>
                <a:gd name="T22" fmla="*/ 4739 w 8511"/>
                <a:gd name="T23" fmla="*/ 1801 h 2595"/>
                <a:gd name="T24" fmla="*/ 4980 w 8511"/>
                <a:gd name="T25" fmla="*/ 1795 h 2595"/>
                <a:gd name="T26" fmla="*/ 5182 w 8511"/>
                <a:gd name="T27" fmla="*/ 1878 h 2595"/>
                <a:gd name="T28" fmla="*/ 5477 w 8511"/>
                <a:gd name="T29" fmla="*/ 2158 h 2595"/>
                <a:gd name="T30" fmla="*/ 5784 w 8511"/>
                <a:gd name="T31" fmla="*/ 2454 h 2595"/>
                <a:gd name="T32" fmla="*/ 6050 w 8511"/>
                <a:gd name="T33" fmla="*/ 2577 h 2595"/>
                <a:gd name="T34" fmla="*/ 6306 w 8511"/>
                <a:gd name="T35" fmla="*/ 2595 h 2595"/>
                <a:gd name="T36" fmla="*/ 6724 w 8511"/>
                <a:gd name="T37" fmla="*/ 2519 h 2595"/>
                <a:gd name="T38" fmla="*/ 7219 w 8511"/>
                <a:gd name="T39" fmla="*/ 2371 h 2595"/>
                <a:gd name="T40" fmla="*/ 7532 w 8511"/>
                <a:gd name="T41" fmla="*/ 2359 h 2595"/>
                <a:gd name="T42" fmla="*/ 7958 w 8511"/>
                <a:gd name="T43" fmla="*/ 2418 h 2595"/>
                <a:gd name="T44" fmla="*/ 8200 w 8511"/>
                <a:gd name="T45" fmla="*/ 2404 h 2595"/>
                <a:gd name="T46" fmla="*/ 8404 w 8511"/>
                <a:gd name="T47" fmla="*/ 2305 h 2595"/>
                <a:gd name="T48" fmla="*/ 8493 w 8511"/>
                <a:gd name="T49" fmla="*/ 2175 h 2595"/>
                <a:gd name="T50" fmla="*/ 8482 w 8511"/>
                <a:gd name="T51" fmla="*/ 1922 h 2595"/>
                <a:gd name="T52" fmla="*/ 8319 w 8511"/>
                <a:gd name="T53" fmla="*/ 1701 h 2595"/>
                <a:gd name="T54" fmla="*/ 8164 w 8511"/>
                <a:gd name="T55" fmla="*/ 1606 h 2595"/>
                <a:gd name="T56" fmla="*/ 7774 w 8511"/>
                <a:gd name="T57" fmla="*/ 1500 h 2595"/>
                <a:gd name="T58" fmla="*/ 7447 w 8511"/>
                <a:gd name="T59" fmla="*/ 1419 h 2595"/>
                <a:gd name="T60" fmla="*/ 6815 w 8511"/>
                <a:gd name="T61" fmla="*/ 1074 h 2595"/>
                <a:gd name="T62" fmla="*/ 6334 w 8511"/>
                <a:gd name="T63" fmla="*/ 764 h 2595"/>
                <a:gd name="T64" fmla="*/ 5785 w 8511"/>
                <a:gd name="T65" fmla="*/ 486 h 2595"/>
                <a:gd name="T66" fmla="*/ 5211 w 8511"/>
                <a:gd name="T67" fmla="*/ 269 h 2595"/>
                <a:gd name="T68" fmla="*/ 4615 w 8511"/>
                <a:gd name="T69" fmla="*/ 115 h 2595"/>
                <a:gd name="T70" fmla="*/ 4007 w 8511"/>
                <a:gd name="T71" fmla="*/ 24 h 2595"/>
                <a:gd name="T72" fmla="*/ 3495 w 8511"/>
                <a:gd name="T73" fmla="*/ 0 h 2595"/>
                <a:gd name="T74" fmla="*/ 2696 w 8511"/>
                <a:gd name="T75" fmla="*/ 41 h 2595"/>
                <a:gd name="T76" fmla="*/ 1367 w 8511"/>
                <a:gd name="T77" fmla="*/ 168 h 2595"/>
                <a:gd name="T78" fmla="*/ 838 w 8511"/>
                <a:gd name="T79" fmla="*/ 151 h 2595"/>
                <a:gd name="T80" fmla="*/ 405 w 8511"/>
                <a:gd name="T81" fmla="*/ 177 h 2595"/>
                <a:gd name="T82" fmla="*/ 117 w 8511"/>
                <a:gd name="T83" fmla="*/ 290 h 2595"/>
                <a:gd name="T84" fmla="*/ 23 w 8511"/>
                <a:gd name="T85" fmla="*/ 420 h 2595"/>
                <a:gd name="T86" fmla="*/ 0 w 8511"/>
                <a:gd name="T87" fmla="*/ 576 h 2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11" h="2595">
                  <a:moveTo>
                    <a:pt x="32" y="743"/>
                  </a:moveTo>
                  <a:lnTo>
                    <a:pt x="48" y="789"/>
                  </a:lnTo>
                  <a:lnTo>
                    <a:pt x="92" y="874"/>
                  </a:lnTo>
                  <a:lnTo>
                    <a:pt x="150" y="951"/>
                  </a:lnTo>
                  <a:lnTo>
                    <a:pt x="219" y="1019"/>
                  </a:lnTo>
                  <a:lnTo>
                    <a:pt x="297" y="1078"/>
                  </a:lnTo>
                  <a:lnTo>
                    <a:pt x="382" y="1128"/>
                  </a:lnTo>
                  <a:lnTo>
                    <a:pt x="473" y="1169"/>
                  </a:lnTo>
                  <a:lnTo>
                    <a:pt x="566" y="1200"/>
                  </a:lnTo>
                  <a:lnTo>
                    <a:pt x="615" y="1212"/>
                  </a:lnTo>
                  <a:lnTo>
                    <a:pt x="670" y="1222"/>
                  </a:lnTo>
                  <a:lnTo>
                    <a:pt x="848" y="1233"/>
                  </a:lnTo>
                  <a:lnTo>
                    <a:pt x="1215" y="1242"/>
                  </a:lnTo>
                  <a:lnTo>
                    <a:pt x="1647" y="1255"/>
                  </a:lnTo>
                  <a:lnTo>
                    <a:pt x="1927" y="1272"/>
                  </a:lnTo>
                  <a:lnTo>
                    <a:pt x="2174" y="1300"/>
                  </a:lnTo>
                  <a:lnTo>
                    <a:pt x="2323" y="1333"/>
                  </a:lnTo>
                  <a:lnTo>
                    <a:pt x="2402" y="1360"/>
                  </a:lnTo>
                  <a:lnTo>
                    <a:pt x="2432" y="1375"/>
                  </a:lnTo>
                  <a:lnTo>
                    <a:pt x="2501" y="1416"/>
                  </a:lnTo>
                  <a:lnTo>
                    <a:pt x="2632" y="1510"/>
                  </a:lnTo>
                  <a:lnTo>
                    <a:pt x="2818" y="1664"/>
                  </a:lnTo>
                  <a:lnTo>
                    <a:pt x="2948" y="1759"/>
                  </a:lnTo>
                  <a:lnTo>
                    <a:pt x="3017" y="1805"/>
                  </a:lnTo>
                  <a:lnTo>
                    <a:pt x="3162" y="1883"/>
                  </a:lnTo>
                  <a:lnTo>
                    <a:pt x="3315" y="1945"/>
                  </a:lnTo>
                  <a:lnTo>
                    <a:pt x="3474" y="1991"/>
                  </a:lnTo>
                  <a:lnTo>
                    <a:pt x="3637" y="2019"/>
                  </a:lnTo>
                  <a:lnTo>
                    <a:pt x="3801" y="2032"/>
                  </a:lnTo>
                  <a:lnTo>
                    <a:pt x="3967" y="2027"/>
                  </a:lnTo>
                  <a:lnTo>
                    <a:pt x="4130" y="2004"/>
                  </a:lnTo>
                  <a:lnTo>
                    <a:pt x="4210" y="1985"/>
                  </a:lnTo>
                  <a:lnTo>
                    <a:pt x="4307" y="1956"/>
                  </a:lnTo>
                  <a:lnTo>
                    <a:pt x="4498" y="1881"/>
                  </a:lnTo>
                  <a:lnTo>
                    <a:pt x="4642" y="1828"/>
                  </a:lnTo>
                  <a:lnTo>
                    <a:pt x="4739" y="1801"/>
                  </a:lnTo>
                  <a:lnTo>
                    <a:pt x="4835" y="1785"/>
                  </a:lnTo>
                  <a:lnTo>
                    <a:pt x="4932" y="1786"/>
                  </a:lnTo>
                  <a:lnTo>
                    <a:pt x="4980" y="1795"/>
                  </a:lnTo>
                  <a:lnTo>
                    <a:pt x="5025" y="1805"/>
                  </a:lnTo>
                  <a:lnTo>
                    <a:pt x="5107" y="1837"/>
                  </a:lnTo>
                  <a:lnTo>
                    <a:pt x="5182" y="1878"/>
                  </a:lnTo>
                  <a:lnTo>
                    <a:pt x="5253" y="1930"/>
                  </a:lnTo>
                  <a:lnTo>
                    <a:pt x="5352" y="2021"/>
                  </a:lnTo>
                  <a:lnTo>
                    <a:pt x="5477" y="2158"/>
                  </a:lnTo>
                  <a:lnTo>
                    <a:pt x="5605" y="2297"/>
                  </a:lnTo>
                  <a:lnTo>
                    <a:pt x="5709" y="2395"/>
                  </a:lnTo>
                  <a:lnTo>
                    <a:pt x="5784" y="2454"/>
                  </a:lnTo>
                  <a:lnTo>
                    <a:pt x="5864" y="2505"/>
                  </a:lnTo>
                  <a:lnTo>
                    <a:pt x="5952" y="2546"/>
                  </a:lnTo>
                  <a:lnTo>
                    <a:pt x="6050" y="2577"/>
                  </a:lnTo>
                  <a:lnTo>
                    <a:pt x="6157" y="2592"/>
                  </a:lnTo>
                  <a:lnTo>
                    <a:pt x="6216" y="2595"/>
                  </a:lnTo>
                  <a:lnTo>
                    <a:pt x="6306" y="2595"/>
                  </a:lnTo>
                  <a:lnTo>
                    <a:pt x="6465" y="2581"/>
                  </a:lnTo>
                  <a:lnTo>
                    <a:pt x="6602" y="2555"/>
                  </a:lnTo>
                  <a:lnTo>
                    <a:pt x="6724" y="2519"/>
                  </a:lnTo>
                  <a:lnTo>
                    <a:pt x="6898" y="2457"/>
                  </a:lnTo>
                  <a:lnTo>
                    <a:pt x="7081" y="2400"/>
                  </a:lnTo>
                  <a:lnTo>
                    <a:pt x="7219" y="2371"/>
                  </a:lnTo>
                  <a:lnTo>
                    <a:pt x="7298" y="2361"/>
                  </a:lnTo>
                  <a:lnTo>
                    <a:pt x="7376" y="2353"/>
                  </a:lnTo>
                  <a:lnTo>
                    <a:pt x="7532" y="2359"/>
                  </a:lnTo>
                  <a:lnTo>
                    <a:pt x="7764" y="2389"/>
                  </a:lnTo>
                  <a:lnTo>
                    <a:pt x="7919" y="2413"/>
                  </a:lnTo>
                  <a:lnTo>
                    <a:pt x="7958" y="2418"/>
                  </a:lnTo>
                  <a:lnTo>
                    <a:pt x="8039" y="2421"/>
                  </a:lnTo>
                  <a:lnTo>
                    <a:pt x="8121" y="2417"/>
                  </a:lnTo>
                  <a:lnTo>
                    <a:pt x="8200" y="2404"/>
                  </a:lnTo>
                  <a:lnTo>
                    <a:pt x="8275" y="2382"/>
                  </a:lnTo>
                  <a:lnTo>
                    <a:pt x="8344" y="2349"/>
                  </a:lnTo>
                  <a:lnTo>
                    <a:pt x="8404" y="2305"/>
                  </a:lnTo>
                  <a:lnTo>
                    <a:pt x="8455" y="2248"/>
                  </a:lnTo>
                  <a:lnTo>
                    <a:pt x="8473" y="2215"/>
                  </a:lnTo>
                  <a:lnTo>
                    <a:pt x="8493" y="2175"/>
                  </a:lnTo>
                  <a:lnTo>
                    <a:pt x="8511" y="2091"/>
                  </a:lnTo>
                  <a:lnTo>
                    <a:pt x="8505" y="2005"/>
                  </a:lnTo>
                  <a:lnTo>
                    <a:pt x="8482" y="1922"/>
                  </a:lnTo>
                  <a:lnTo>
                    <a:pt x="8440" y="1841"/>
                  </a:lnTo>
                  <a:lnTo>
                    <a:pt x="8385" y="1768"/>
                  </a:lnTo>
                  <a:lnTo>
                    <a:pt x="8319" y="1701"/>
                  </a:lnTo>
                  <a:lnTo>
                    <a:pt x="8244" y="1647"/>
                  </a:lnTo>
                  <a:lnTo>
                    <a:pt x="8204" y="1625"/>
                  </a:lnTo>
                  <a:lnTo>
                    <a:pt x="8164" y="1606"/>
                  </a:lnTo>
                  <a:lnTo>
                    <a:pt x="8080" y="1573"/>
                  </a:lnTo>
                  <a:lnTo>
                    <a:pt x="7951" y="1536"/>
                  </a:lnTo>
                  <a:lnTo>
                    <a:pt x="7774" y="1500"/>
                  </a:lnTo>
                  <a:lnTo>
                    <a:pt x="7596" y="1462"/>
                  </a:lnTo>
                  <a:lnTo>
                    <a:pt x="7509" y="1439"/>
                  </a:lnTo>
                  <a:lnTo>
                    <a:pt x="7447" y="1419"/>
                  </a:lnTo>
                  <a:lnTo>
                    <a:pt x="7324" y="1372"/>
                  </a:lnTo>
                  <a:lnTo>
                    <a:pt x="7150" y="1284"/>
                  </a:lnTo>
                  <a:lnTo>
                    <a:pt x="6815" y="1074"/>
                  </a:lnTo>
                  <a:lnTo>
                    <a:pt x="6596" y="925"/>
                  </a:lnTo>
                  <a:lnTo>
                    <a:pt x="6509" y="871"/>
                  </a:lnTo>
                  <a:lnTo>
                    <a:pt x="6334" y="764"/>
                  </a:lnTo>
                  <a:lnTo>
                    <a:pt x="6155" y="665"/>
                  </a:lnTo>
                  <a:lnTo>
                    <a:pt x="5971" y="573"/>
                  </a:lnTo>
                  <a:lnTo>
                    <a:pt x="5785" y="486"/>
                  </a:lnTo>
                  <a:lnTo>
                    <a:pt x="5597" y="407"/>
                  </a:lnTo>
                  <a:lnTo>
                    <a:pt x="5405" y="335"/>
                  </a:lnTo>
                  <a:lnTo>
                    <a:pt x="5211" y="269"/>
                  </a:lnTo>
                  <a:lnTo>
                    <a:pt x="5014" y="211"/>
                  </a:lnTo>
                  <a:lnTo>
                    <a:pt x="4815" y="159"/>
                  </a:lnTo>
                  <a:lnTo>
                    <a:pt x="4615" y="115"/>
                  </a:lnTo>
                  <a:lnTo>
                    <a:pt x="4413" y="77"/>
                  </a:lnTo>
                  <a:lnTo>
                    <a:pt x="4210" y="47"/>
                  </a:lnTo>
                  <a:lnTo>
                    <a:pt x="4007" y="24"/>
                  </a:lnTo>
                  <a:lnTo>
                    <a:pt x="3803" y="8"/>
                  </a:lnTo>
                  <a:lnTo>
                    <a:pt x="3598" y="1"/>
                  </a:lnTo>
                  <a:lnTo>
                    <a:pt x="3495" y="0"/>
                  </a:lnTo>
                  <a:lnTo>
                    <a:pt x="3362" y="1"/>
                  </a:lnTo>
                  <a:lnTo>
                    <a:pt x="3094" y="11"/>
                  </a:lnTo>
                  <a:lnTo>
                    <a:pt x="2696" y="41"/>
                  </a:lnTo>
                  <a:lnTo>
                    <a:pt x="2164" y="98"/>
                  </a:lnTo>
                  <a:lnTo>
                    <a:pt x="1633" y="151"/>
                  </a:lnTo>
                  <a:lnTo>
                    <a:pt x="1367" y="168"/>
                  </a:lnTo>
                  <a:lnTo>
                    <a:pt x="1287" y="170"/>
                  </a:lnTo>
                  <a:lnTo>
                    <a:pt x="1080" y="161"/>
                  </a:lnTo>
                  <a:lnTo>
                    <a:pt x="838" y="151"/>
                  </a:lnTo>
                  <a:lnTo>
                    <a:pt x="648" y="152"/>
                  </a:lnTo>
                  <a:lnTo>
                    <a:pt x="523" y="161"/>
                  </a:lnTo>
                  <a:lnTo>
                    <a:pt x="405" y="177"/>
                  </a:lnTo>
                  <a:lnTo>
                    <a:pt x="295" y="203"/>
                  </a:lnTo>
                  <a:lnTo>
                    <a:pt x="199" y="240"/>
                  </a:lnTo>
                  <a:lnTo>
                    <a:pt x="117" y="290"/>
                  </a:lnTo>
                  <a:lnTo>
                    <a:pt x="69" y="341"/>
                  </a:lnTo>
                  <a:lnTo>
                    <a:pt x="44" y="378"/>
                  </a:lnTo>
                  <a:lnTo>
                    <a:pt x="23" y="420"/>
                  </a:lnTo>
                  <a:lnTo>
                    <a:pt x="9" y="468"/>
                  </a:lnTo>
                  <a:lnTo>
                    <a:pt x="2" y="518"/>
                  </a:lnTo>
                  <a:lnTo>
                    <a:pt x="0" y="576"/>
                  </a:lnTo>
                  <a:lnTo>
                    <a:pt x="13" y="671"/>
                  </a:lnTo>
                  <a:lnTo>
                    <a:pt x="32" y="74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  <p:sp>
          <p:nvSpPr>
            <p:cNvPr id="359" name="Freeform 115"/>
            <p:cNvSpPr>
              <a:spLocks/>
            </p:cNvSpPr>
            <p:nvPr/>
          </p:nvSpPr>
          <p:spPr bwMode="auto">
            <a:xfrm rot="20964497">
              <a:off x="1041766" y="-92132"/>
              <a:ext cx="543858" cy="247822"/>
            </a:xfrm>
            <a:custGeom>
              <a:avLst/>
              <a:gdLst>
                <a:gd name="T0" fmla="*/ 4966 w 5313"/>
                <a:gd name="T1" fmla="*/ 1606 h 2421"/>
                <a:gd name="T2" fmla="*/ 4753 w 5313"/>
                <a:gd name="T3" fmla="*/ 1536 h 2421"/>
                <a:gd name="T4" fmla="*/ 4398 w 5313"/>
                <a:gd name="T5" fmla="*/ 1462 h 2421"/>
                <a:gd name="T6" fmla="*/ 4249 w 5313"/>
                <a:gd name="T7" fmla="*/ 1419 h 2421"/>
                <a:gd name="T8" fmla="*/ 3952 w 5313"/>
                <a:gd name="T9" fmla="*/ 1284 h 2421"/>
                <a:gd name="T10" fmla="*/ 3398 w 5313"/>
                <a:gd name="T11" fmla="*/ 925 h 2421"/>
                <a:gd name="T12" fmla="*/ 3136 w 5313"/>
                <a:gd name="T13" fmla="*/ 764 h 2421"/>
                <a:gd name="T14" fmla="*/ 2773 w 5313"/>
                <a:gd name="T15" fmla="*/ 573 h 2421"/>
                <a:gd name="T16" fmla="*/ 2399 w 5313"/>
                <a:gd name="T17" fmla="*/ 407 h 2421"/>
                <a:gd name="T18" fmla="*/ 2013 w 5313"/>
                <a:gd name="T19" fmla="*/ 269 h 2421"/>
                <a:gd name="T20" fmla="*/ 1617 w 5313"/>
                <a:gd name="T21" fmla="*/ 159 h 2421"/>
                <a:gd name="T22" fmla="*/ 1215 w 5313"/>
                <a:gd name="T23" fmla="*/ 77 h 2421"/>
                <a:gd name="T24" fmla="*/ 809 w 5313"/>
                <a:gd name="T25" fmla="*/ 24 h 2421"/>
                <a:gd name="T26" fmla="*/ 400 w 5313"/>
                <a:gd name="T27" fmla="*/ 1 h 2421"/>
                <a:gd name="T28" fmla="*/ 148 w 5313"/>
                <a:gd name="T29" fmla="*/ 1 h 2421"/>
                <a:gd name="T30" fmla="*/ 189 w 5313"/>
                <a:gd name="T31" fmla="*/ 18 h 2421"/>
                <a:gd name="T32" fmla="*/ 934 w 5313"/>
                <a:gd name="T33" fmla="*/ 129 h 2421"/>
                <a:gd name="T34" fmla="*/ 1660 w 5313"/>
                <a:gd name="T35" fmla="*/ 338 h 2421"/>
                <a:gd name="T36" fmla="*/ 2353 w 5313"/>
                <a:gd name="T37" fmla="*/ 639 h 2421"/>
                <a:gd name="T38" fmla="*/ 2842 w 5313"/>
                <a:gd name="T39" fmla="*/ 925 h 2421"/>
                <a:gd name="T40" fmla="*/ 3395 w 5313"/>
                <a:gd name="T41" fmla="*/ 1284 h 2421"/>
                <a:gd name="T42" fmla="*/ 3693 w 5313"/>
                <a:gd name="T43" fmla="*/ 1419 h 2421"/>
                <a:gd name="T44" fmla="*/ 3843 w 5313"/>
                <a:gd name="T45" fmla="*/ 1462 h 2421"/>
                <a:gd name="T46" fmla="*/ 4197 w 5313"/>
                <a:gd name="T47" fmla="*/ 1536 h 2421"/>
                <a:gd name="T48" fmla="*/ 4410 w 5313"/>
                <a:gd name="T49" fmla="*/ 1606 h 2421"/>
                <a:gd name="T50" fmla="*/ 4491 w 5313"/>
                <a:gd name="T51" fmla="*/ 1647 h 2421"/>
                <a:gd name="T52" fmla="*/ 4632 w 5313"/>
                <a:gd name="T53" fmla="*/ 1768 h 2421"/>
                <a:gd name="T54" fmla="*/ 4727 w 5313"/>
                <a:gd name="T55" fmla="*/ 1922 h 2421"/>
                <a:gd name="T56" fmla="*/ 4756 w 5313"/>
                <a:gd name="T57" fmla="*/ 2091 h 2421"/>
                <a:gd name="T58" fmla="*/ 4720 w 5313"/>
                <a:gd name="T59" fmla="*/ 2215 h 2421"/>
                <a:gd name="T60" fmla="*/ 4659 w 5313"/>
                <a:gd name="T61" fmla="*/ 2296 h 2421"/>
                <a:gd name="T62" fmla="*/ 4548 w 5313"/>
                <a:gd name="T63" fmla="*/ 2369 h 2421"/>
                <a:gd name="T64" fmla="*/ 4619 w 5313"/>
                <a:gd name="T65" fmla="*/ 2398 h 2421"/>
                <a:gd name="T66" fmla="*/ 4760 w 5313"/>
                <a:gd name="T67" fmla="*/ 2418 h 2421"/>
                <a:gd name="T68" fmla="*/ 4923 w 5313"/>
                <a:gd name="T69" fmla="*/ 2417 h 2421"/>
                <a:gd name="T70" fmla="*/ 5077 w 5313"/>
                <a:gd name="T71" fmla="*/ 2382 h 2421"/>
                <a:gd name="T72" fmla="*/ 5206 w 5313"/>
                <a:gd name="T73" fmla="*/ 2305 h 2421"/>
                <a:gd name="T74" fmla="*/ 5275 w 5313"/>
                <a:gd name="T75" fmla="*/ 2215 h 2421"/>
                <a:gd name="T76" fmla="*/ 5313 w 5313"/>
                <a:gd name="T77" fmla="*/ 2091 h 2421"/>
                <a:gd name="T78" fmla="*/ 5284 w 5313"/>
                <a:gd name="T79" fmla="*/ 1922 h 2421"/>
                <a:gd name="T80" fmla="*/ 5187 w 5313"/>
                <a:gd name="T81" fmla="*/ 1768 h 2421"/>
                <a:gd name="T82" fmla="*/ 5046 w 5313"/>
                <a:gd name="T83" fmla="*/ 1647 h 2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13" h="2421">
                  <a:moveTo>
                    <a:pt x="5006" y="1625"/>
                  </a:moveTo>
                  <a:lnTo>
                    <a:pt x="4966" y="1606"/>
                  </a:lnTo>
                  <a:lnTo>
                    <a:pt x="4882" y="1573"/>
                  </a:lnTo>
                  <a:lnTo>
                    <a:pt x="4753" y="1536"/>
                  </a:lnTo>
                  <a:lnTo>
                    <a:pt x="4576" y="1500"/>
                  </a:lnTo>
                  <a:lnTo>
                    <a:pt x="4398" y="1462"/>
                  </a:lnTo>
                  <a:lnTo>
                    <a:pt x="4311" y="1439"/>
                  </a:lnTo>
                  <a:lnTo>
                    <a:pt x="4249" y="1419"/>
                  </a:lnTo>
                  <a:lnTo>
                    <a:pt x="4126" y="1372"/>
                  </a:lnTo>
                  <a:lnTo>
                    <a:pt x="3952" y="1284"/>
                  </a:lnTo>
                  <a:lnTo>
                    <a:pt x="3617" y="1074"/>
                  </a:lnTo>
                  <a:lnTo>
                    <a:pt x="3398" y="925"/>
                  </a:lnTo>
                  <a:lnTo>
                    <a:pt x="3311" y="871"/>
                  </a:lnTo>
                  <a:lnTo>
                    <a:pt x="3136" y="764"/>
                  </a:lnTo>
                  <a:lnTo>
                    <a:pt x="2957" y="665"/>
                  </a:lnTo>
                  <a:lnTo>
                    <a:pt x="2773" y="573"/>
                  </a:lnTo>
                  <a:lnTo>
                    <a:pt x="2587" y="486"/>
                  </a:lnTo>
                  <a:lnTo>
                    <a:pt x="2399" y="407"/>
                  </a:lnTo>
                  <a:lnTo>
                    <a:pt x="2207" y="335"/>
                  </a:lnTo>
                  <a:lnTo>
                    <a:pt x="2013" y="269"/>
                  </a:lnTo>
                  <a:lnTo>
                    <a:pt x="1816" y="211"/>
                  </a:lnTo>
                  <a:lnTo>
                    <a:pt x="1617" y="159"/>
                  </a:lnTo>
                  <a:lnTo>
                    <a:pt x="1417" y="115"/>
                  </a:lnTo>
                  <a:lnTo>
                    <a:pt x="1215" y="77"/>
                  </a:lnTo>
                  <a:lnTo>
                    <a:pt x="1012" y="47"/>
                  </a:lnTo>
                  <a:lnTo>
                    <a:pt x="809" y="24"/>
                  </a:lnTo>
                  <a:lnTo>
                    <a:pt x="605" y="8"/>
                  </a:lnTo>
                  <a:lnTo>
                    <a:pt x="400" y="1"/>
                  </a:lnTo>
                  <a:lnTo>
                    <a:pt x="297" y="0"/>
                  </a:lnTo>
                  <a:lnTo>
                    <a:pt x="148" y="1"/>
                  </a:lnTo>
                  <a:lnTo>
                    <a:pt x="0" y="7"/>
                  </a:lnTo>
                  <a:lnTo>
                    <a:pt x="189" y="18"/>
                  </a:lnTo>
                  <a:lnTo>
                    <a:pt x="563" y="62"/>
                  </a:lnTo>
                  <a:lnTo>
                    <a:pt x="934" y="129"/>
                  </a:lnTo>
                  <a:lnTo>
                    <a:pt x="1302" y="221"/>
                  </a:lnTo>
                  <a:lnTo>
                    <a:pt x="1660" y="338"/>
                  </a:lnTo>
                  <a:lnTo>
                    <a:pt x="2011" y="478"/>
                  </a:lnTo>
                  <a:lnTo>
                    <a:pt x="2353" y="639"/>
                  </a:lnTo>
                  <a:lnTo>
                    <a:pt x="2682" y="825"/>
                  </a:lnTo>
                  <a:lnTo>
                    <a:pt x="2842" y="925"/>
                  </a:lnTo>
                  <a:lnTo>
                    <a:pt x="3061" y="1074"/>
                  </a:lnTo>
                  <a:lnTo>
                    <a:pt x="3395" y="1284"/>
                  </a:lnTo>
                  <a:lnTo>
                    <a:pt x="3571" y="1372"/>
                  </a:lnTo>
                  <a:lnTo>
                    <a:pt x="3693" y="1419"/>
                  </a:lnTo>
                  <a:lnTo>
                    <a:pt x="3755" y="1439"/>
                  </a:lnTo>
                  <a:lnTo>
                    <a:pt x="3843" y="1462"/>
                  </a:lnTo>
                  <a:lnTo>
                    <a:pt x="4020" y="1500"/>
                  </a:lnTo>
                  <a:lnTo>
                    <a:pt x="4197" y="1536"/>
                  </a:lnTo>
                  <a:lnTo>
                    <a:pt x="4327" y="1573"/>
                  </a:lnTo>
                  <a:lnTo>
                    <a:pt x="4410" y="1606"/>
                  </a:lnTo>
                  <a:lnTo>
                    <a:pt x="4450" y="1625"/>
                  </a:lnTo>
                  <a:lnTo>
                    <a:pt x="4491" y="1647"/>
                  </a:lnTo>
                  <a:lnTo>
                    <a:pt x="4566" y="1701"/>
                  </a:lnTo>
                  <a:lnTo>
                    <a:pt x="4632" y="1768"/>
                  </a:lnTo>
                  <a:lnTo>
                    <a:pt x="4686" y="1841"/>
                  </a:lnTo>
                  <a:lnTo>
                    <a:pt x="4727" y="1922"/>
                  </a:lnTo>
                  <a:lnTo>
                    <a:pt x="4751" y="2005"/>
                  </a:lnTo>
                  <a:lnTo>
                    <a:pt x="4756" y="2091"/>
                  </a:lnTo>
                  <a:lnTo>
                    <a:pt x="4738" y="2175"/>
                  </a:lnTo>
                  <a:lnTo>
                    <a:pt x="4720" y="2215"/>
                  </a:lnTo>
                  <a:lnTo>
                    <a:pt x="4702" y="2246"/>
                  </a:lnTo>
                  <a:lnTo>
                    <a:pt x="4659" y="2296"/>
                  </a:lnTo>
                  <a:lnTo>
                    <a:pt x="4607" y="2338"/>
                  </a:lnTo>
                  <a:lnTo>
                    <a:pt x="4548" y="2369"/>
                  </a:lnTo>
                  <a:lnTo>
                    <a:pt x="4517" y="2382"/>
                  </a:lnTo>
                  <a:lnTo>
                    <a:pt x="4619" y="2398"/>
                  </a:lnTo>
                  <a:lnTo>
                    <a:pt x="4721" y="2413"/>
                  </a:lnTo>
                  <a:lnTo>
                    <a:pt x="4760" y="2418"/>
                  </a:lnTo>
                  <a:lnTo>
                    <a:pt x="4841" y="2421"/>
                  </a:lnTo>
                  <a:lnTo>
                    <a:pt x="4923" y="2417"/>
                  </a:lnTo>
                  <a:lnTo>
                    <a:pt x="5002" y="2404"/>
                  </a:lnTo>
                  <a:lnTo>
                    <a:pt x="5077" y="2382"/>
                  </a:lnTo>
                  <a:lnTo>
                    <a:pt x="5146" y="2349"/>
                  </a:lnTo>
                  <a:lnTo>
                    <a:pt x="5206" y="2305"/>
                  </a:lnTo>
                  <a:lnTo>
                    <a:pt x="5257" y="2248"/>
                  </a:lnTo>
                  <a:lnTo>
                    <a:pt x="5275" y="2215"/>
                  </a:lnTo>
                  <a:lnTo>
                    <a:pt x="5295" y="2175"/>
                  </a:lnTo>
                  <a:lnTo>
                    <a:pt x="5313" y="2091"/>
                  </a:lnTo>
                  <a:lnTo>
                    <a:pt x="5307" y="2005"/>
                  </a:lnTo>
                  <a:lnTo>
                    <a:pt x="5284" y="1922"/>
                  </a:lnTo>
                  <a:lnTo>
                    <a:pt x="5242" y="1841"/>
                  </a:lnTo>
                  <a:lnTo>
                    <a:pt x="5187" y="1768"/>
                  </a:lnTo>
                  <a:lnTo>
                    <a:pt x="5121" y="1701"/>
                  </a:lnTo>
                  <a:lnTo>
                    <a:pt x="5046" y="1647"/>
                  </a:lnTo>
                  <a:lnTo>
                    <a:pt x="5006" y="1625"/>
                  </a:lnTo>
                  <a:close/>
                </a:path>
              </a:pathLst>
            </a:custGeom>
            <a:solidFill>
              <a:srgbClr val="E1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795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E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-38100" y="4405753"/>
            <a:ext cx="12242800" cy="2452247"/>
            <a:chOff x="-38100" y="4405753"/>
            <a:chExt cx="12242800" cy="2452247"/>
          </a:xfrm>
        </p:grpSpPr>
        <p:sp>
          <p:nvSpPr>
            <p:cNvPr id="8" name="자유형 7"/>
            <p:cNvSpPr/>
            <p:nvPr/>
          </p:nvSpPr>
          <p:spPr>
            <a:xfrm>
              <a:off x="-38100" y="4803799"/>
              <a:ext cx="12242800" cy="1859074"/>
            </a:xfrm>
            <a:custGeom>
              <a:avLst/>
              <a:gdLst>
                <a:gd name="connsiteX0" fmla="*/ 0 w 12242800"/>
                <a:gd name="connsiteY0" fmla="*/ 867465 h 900937"/>
                <a:gd name="connsiteX1" fmla="*/ 1257300 w 12242800"/>
                <a:gd name="connsiteY1" fmla="*/ 372165 h 900937"/>
                <a:gd name="connsiteX2" fmla="*/ 2514600 w 12242800"/>
                <a:gd name="connsiteY2" fmla="*/ 803965 h 900937"/>
                <a:gd name="connsiteX3" fmla="*/ 3530600 w 12242800"/>
                <a:gd name="connsiteY3" fmla="*/ 461065 h 900937"/>
                <a:gd name="connsiteX4" fmla="*/ 4902200 w 12242800"/>
                <a:gd name="connsiteY4" fmla="*/ 753165 h 900937"/>
                <a:gd name="connsiteX5" fmla="*/ 6680200 w 12242800"/>
                <a:gd name="connsiteY5" fmla="*/ 854765 h 900937"/>
                <a:gd name="connsiteX6" fmla="*/ 8166100 w 12242800"/>
                <a:gd name="connsiteY6" fmla="*/ 3865 h 900937"/>
                <a:gd name="connsiteX7" fmla="*/ 9042400 w 12242800"/>
                <a:gd name="connsiteY7" fmla="*/ 524565 h 900937"/>
                <a:gd name="connsiteX8" fmla="*/ 10680700 w 12242800"/>
                <a:gd name="connsiteY8" fmla="*/ 156265 h 900937"/>
                <a:gd name="connsiteX9" fmla="*/ 12242800 w 12242800"/>
                <a:gd name="connsiteY9" fmla="*/ 676965 h 900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42800" h="900937">
                  <a:moveTo>
                    <a:pt x="0" y="867465"/>
                  </a:moveTo>
                  <a:cubicBezTo>
                    <a:pt x="419100" y="625106"/>
                    <a:pt x="838200" y="382748"/>
                    <a:pt x="1257300" y="372165"/>
                  </a:cubicBezTo>
                  <a:cubicBezTo>
                    <a:pt x="1676400" y="361582"/>
                    <a:pt x="2135717" y="789148"/>
                    <a:pt x="2514600" y="803965"/>
                  </a:cubicBezTo>
                  <a:cubicBezTo>
                    <a:pt x="2893483" y="818782"/>
                    <a:pt x="3132667" y="469532"/>
                    <a:pt x="3530600" y="461065"/>
                  </a:cubicBezTo>
                  <a:cubicBezTo>
                    <a:pt x="3928533" y="452598"/>
                    <a:pt x="4377267" y="687548"/>
                    <a:pt x="4902200" y="753165"/>
                  </a:cubicBezTo>
                  <a:cubicBezTo>
                    <a:pt x="5427133" y="818782"/>
                    <a:pt x="6136217" y="979648"/>
                    <a:pt x="6680200" y="854765"/>
                  </a:cubicBezTo>
                  <a:cubicBezTo>
                    <a:pt x="7224183" y="729882"/>
                    <a:pt x="7772400" y="58898"/>
                    <a:pt x="8166100" y="3865"/>
                  </a:cubicBezTo>
                  <a:cubicBezTo>
                    <a:pt x="8559800" y="-51168"/>
                    <a:pt x="8623300" y="499165"/>
                    <a:pt x="9042400" y="524565"/>
                  </a:cubicBezTo>
                  <a:cubicBezTo>
                    <a:pt x="9461500" y="549965"/>
                    <a:pt x="10147300" y="130865"/>
                    <a:pt x="10680700" y="156265"/>
                  </a:cubicBezTo>
                  <a:cubicBezTo>
                    <a:pt x="11214100" y="181665"/>
                    <a:pt x="11728450" y="429315"/>
                    <a:pt x="12242800" y="676965"/>
                  </a:cubicBezTo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자유형 6"/>
            <p:cNvSpPr/>
            <p:nvPr/>
          </p:nvSpPr>
          <p:spPr>
            <a:xfrm>
              <a:off x="-12700" y="5204991"/>
              <a:ext cx="12204700" cy="1135418"/>
            </a:xfrm>
            <a:custGeom>
              <a:avLst/>
              <a:gdLst>
                <a:gd name="connsiteX0" fmla="*/ 0 w 12204700"/>
                <a:gd name="connsiteY0" fmla="*/ 3074368 h 3074368"/>
                <a:gd name="connsiteX1" fmla="*/ 1879600 w 12204700"/>
                <a:gd name="connsiteY1" fmla="*/ 1169368 h 3074368"/>
                <a:gd name="connsiteX2" fmla="*/ 3517900 w 12204700"/>
                <a:gd name="connsiteY2" fmla="*/ 2439368 h 3074368"/>
                <a:gd name="connsiteX3" fmla="*/ 6261100 w 12204700"/>
                <a:gd name="connsiteY3" fmla="*/ 968 h 3074368"/>
                <a:gd name="connsiteX4" fmla="*/ 8115300 w 12204700"/>
                <a:gd name="connsiteY4" fmla="*/ 2134568 h 3074368"/>
                <a:gd name="connsiteX5" fmla="*/ 9385300 w 12204700"/>
                <a:gd name="connsiteY5" fmla="*/ 1321768 h 3074368"/>
                <a:gd name="connsiteX6" fmla="*/ 12204700 w 12204700"/>
                <a:gd name="connsiteY6" fmla="*/ 3061668 h 3074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204700" h="3074368">
                  <a:moveTo>
                    <a:pt x="0" y="3074368"/>
                  </a:moveTo>
                  <a:cubicBezTo>
                    <a:pt x="646641" y="2174784"/>
                    <a:pt x="1293283" y="1275201"/>
                    <a:pt x="1879600" y="1169368"/>
                  </a:cubicBezTo>
                  <a:cubicBezTo>
                    <a:pt x="2465917" y="1063535"/>
                    <a:pt x="2787650" y="2634101"/>
                    <a:pt x="3517900" y="2439368"/>
                  </a:cubicBezTo>
                  <a:cubicBezTo>
                    <a:pt x="4248150" y="2244635"/>
                    <a:pt x="5494867" y="51768"/>
                    <a:pt x="6261100" y="968"/>
                  </a:cubicBezTo>
                  <a:cubicBezTo>
                    <a:pt x="7027333" y="-49832"/>
                    <a:pt x="7594600" y="1914435"/>
                    <a:pt x="8115300" y="2134568"/>
                  </a:cubicBezTo>
                  <a:cubicBezTo>
                    <a:pt x="8636000" y="2354701"/>
                    <a:pt x="8703733" y="1167251"/>
                    <a:pt x="9385300" y="1321768"/>
                  </a:cubicBezTo>
                  <a:cubicBezTo>
                    <a:pt x="10066867" y="1476285"/>
                    <a:pt x="11135783" y="2268976"/>
                    <a:pt x="12204700" y="3061668"/>
                  </a:cubicBezTo>
                </a:path>
              </a:pathLst>
            </a:custGeom>
            <a:solidFill>
              <a:schemeClr val="tx1">
                <a:alpha val="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41" name="그림 14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5626" y="5712767"/>
              <a:ext cx="696687" cy="696687"/>
            </a:xfrm>
            <a:prstGeom prst="rect">
              <a:avLst/>
            </a:prstGeom>
          </p:spPr>
        </p:pic>
        <p:grpSp>
          <p:nvGrpSpPr>
            <p:cNvPr id="18" name="그룹 17"/>
            <p:cNvGrpSpPr/>
            <p:nvPr/>
          </p:nvGrpSpPr>
          <p:grpSpPr>
            <a:xfrm>
              <a:off x="-3" y="6151418"/>
              <a:ext cx="12192003" cy="706582"/>
              <a:chOff x="-3" y="5890161"/>
              <a:chExt cx="12192003" cy="967839"/>
            </a:xfrm>
          </p:grpSpPr>
          <p:sp>
            <p:nvSpPr>
              <p:cNvPr id="17" name="자유형 16"/>
              <p:cNvSpPr/>
              <p:nvPr/>
            </p:nvSpPr>
            <p:spPr>
              <a:xfrm>
                <a:off x="-3" y="5890161"/>
                <a:ext cx="8348142" cy="967836"/>
              </a:xfrm>
              <a:custGeom>
                <a:avLst/>
                <a:gdLst>
                  <a:gd name="connsiteX0" fmla="*/ 4817088 w 8348142"/>
                  <a:gd name="connsiteY0" fmla="*/ 1024 h 1057346"/>
                  <a:gd name="connsiteX1" fmla="*/ 8348142 w 8348142"/>
                  <a:gd name="connsiteY1" fmla="*/ 335561 h 1057346"/>
                  <a:gd name="connsiteX2" fmla="*/ 7754589 w 8348142"/>
                  <a:gd name="connsiteY2" fmla="*/ 1057343 h 1057346"/>
                  <a:gd name="connsiteX3" fmla="*/ 3325091 w 8348142"/>
                  <a:gd name="connsiteY3" fmla="*/ 1057343 h 1057346"/>
                  <a:gd name="connsiteX4" fmla="*/ 3325091 w 8348142"/>
                  <a:gd name="connsiteY4" fmla="*/ 1057346 h 1057346"/>
                  <a:gd name="connsiteX5" fmla="*/ 0 w 8348142"/>
                  <a:gd name="connsiteY5" fmla="*/ 1057346 h 1057346"/>
                  <a:gd name="connsiteX6" fmla="*/ 0 w 8348142"/>
                  <a:gd name="connsiteY6" fmla="*/ 133642 h 1057346"/>
                  <a:gd name="connsiteX7" fmla="*/ 3325091 w 8348142"/>
                  <a:gd name="connsiteY7" fmla="*/ 42010 h 1057346"/>
                  <a:gd name="connsiteX8" fmla="*/ 3325091 w 8348142"/>
                  <a:gd name="connsiteY8" fmla="*/ 42007 h 1057346"/>
                  <a:gd name="connsiteX9" fmla="*/ 4817088 w 8348142"/>
                  <a:gd name="connsiteY9" fmla="*/ 1024 h 1057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348142" h="1057346">
                    <a:moveTo>
                      <a:pt x="4817088" y="1024"/>
                    </a:moveTo>
                    <a:cubicBezTo>
                      <a:pt x="6115225" y="10799"/>
                      <a:pt x="7856745" y="92626"/>
                      <a:pt x="8348142" y="335561"/>
                    </a:cubicBezTo>
                    <a:lnTo>
                      <a:pt x="7754589" y="1057343"/>
                    </a:lnTo>
                    <a:lnTo>
                      <a:pt x="3325091" y="1057343"/>
                    </a:lnTo>
                    <a:lnTo>
                      <a:pt x="3325091" y="1057346"/>
                    </a:lnTo>
                    <a:lnTo>
                      <a:pt x="0" y="1057346"/>
                    </a:lnTo>
                    <a:lnTo>
                      <a:pt x="0" y="133642"/>
                    </a:lnTo>
                    <a:cubicBezTo>
                      <a:pt x="340489" y="6171"/>
                      <a:pt x="2388413" y="314965"/>
                      <a:pt x="3325091" y="42010"/>
                    </a:cubicBezTo>
                    <a:lnTo>
                      <a:pt x="3325091" y="42007"/>
                    </a:lnTo>
                    <a:cubicBezTo>
                      <a:pt x="3418941" y="15232"/>
                      <a:pt x="4038206" y="-4842"/>
                      <a:pt x="4817088" y="1024"/>
                    </a:cubicBezTo>
                    <a:close/>
                  </a:path>
                </a:pathLst>
              </a:custGeom>
              <a:solidFill>
                <a:srgbClr val="EAF5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순서도: 수동 입력 4"/>
              <p:cNvSpPr/>
              <p:nvPr/>
            </p:nvSpPr>
            <p:spPr>
              <a:xfrm flipH="1">
                <a:off x="0" y="6029109"/>
                <a:ext cx="12192000" cy="828889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2229 h 10229"/>
                  <a:gd name="connsiteX1" fmla="*/ 10000 w 10000"/>
                  <a:gd name="connsiteY1" fmla="*/ 229 h 10229"/>
                  <a:gd name="connsiteX2" fmla="*/ 10000 w 10000"/>
                  <a:gd name="connsiteY2" fmla="*/ 10229 h 10229"/>
                  <a:gd name="connsiteX3" fmla="*/ 0 w 10000"/>
                  <a:gd name="connsiteY3" fmla="*/ 10229 h 10229"/>
                  <a:gd name="connsiteX4" fmla="*/ 0 w 10000"/>
                  <a:gd name="connsiteY4" fmla="*/ 2229 h 10229"/>
                  <a:gd name="connsiteX0" fmla="*/ 0 w 10000"/>
                  <a:gd name="connsiteY0" fmla="*/ 0 h 10992"/>
                  <a:gd name="connsiteX1" fmla="*/ 10000 w 10000"/>
                  <a:gd name="connsiteY1" fmla="*/ 992 h 10992"/>
                  <a:gd name="connsiteX2" fmla="*/ 10000 w 10000"/>
                  <a:gd name="connsiteY2" fmla="*/ 10992 h 10992"/>
                  <a:gd name="connsiteX3" fmla="*/ 0 w 10000"/>
                  <a:gd name="connsiteY3" fmla="*/ 10992 h 10992"/>
                  <a:gd name="connsiteX4" fmla="*/ 0 w 10000"/>
                  <a:gd name="connsiteY4" fmla="*/ 0 h 10992"/>
                  <a:gd name="connsiteX0" fmla="*/ 0 w 10000"/>
                  <a:gd name="connsiteY0" fmla="*/ 0 h 10992"/>
                  <a:gd name="connsiteX1" fmla="*/ 10000 w 10000"/>
                  <a:gd name="connsiteY1" fmla="*/ 992 h 10992"/>
                  <a:gd name="connsiteX2" fmla="*/ 10000 w 10000"/>
                  <a:gd name="connsiteY2" fmla="*/ 10992 h 10992"/>
                  <a:gd name="connsiteX3" fmla="*/ 0 w 10000"/>
                  <a:gd name="connsiteY3" fmla="*/ 10992 h 10992"/>
                  <a:gd name="connsiteX4" fmla="*/ 0 w 10000"/>
                  <a:gd name="connsiteY4" fmla="*/ 0 h 10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992">
                    <a:moveTo>
                      <a:pt x="0" y="0"/>
                    </a:moveTo>
                    <a:cubicBezTo>
                      <a:pt x="2817" y="2955"/>
                      <a:pt x="8976" y="-388"/>
                      <a:pt x="10000" y="992"/>
                    </a:cubicBezTo>
                    <a:lnTo>
                      <a:pt x="10000" y="10992"/>
                    </a:lnTo>
                    <a:lnTo>
                      <a:pt x="0" y="109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AF5F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순서도: 수동 입력 4"/>
              <p:cNvSpPr/>
              <p:nvPr/>
            </p:nvSpPr>
            <p:spPr>
              <a:xfrm>
                <a:off x="0" y="6103917"/>
                <a:ext cx="12192000" cy="754083"/>
              </a:xfrm>
              <a:custGeom>
                <a:avLst/>
                <a:gdLst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  <a:gd name="connsiteX0" fmla="*/ 0 w 10000"/>
                  <a:gd name="connsiteY0" fmla="*/ 2000 h 10000"/>
                  <a:gd name="connsiteX1" fmla="*/ 10000 w 10000"/>
                  <a:gd name="connsiteY1" fmla="*/ 0 h 10000"/>
                  <a:gd name="connsiteX2" fmla="*/ 10000 w 10000"/>
                  <a:gd name="connsiteY2" fmla="*/ 10000 h 10000"/>
                  <a:gd name="connsiteX3" fmla="*/ 0 w 10000"/>
                  <a:gd name="connsiteY3" fmla="*/ 10000 h 10000"/>
                  <a:gd name="connsiteX4" fmla="*/ 0 w 10000"/>
                  <a:gd name="connsiteY4" fmla="*/ 2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2000"/>
                    </a:moveTo>
                    <a:cubicBezTo>
                      <a:pt x="2817" y="4010"/>
                      <a:pt x="7466" y="3029"/>
                      <a:pt x="10000" y="0"/>
                    </a:cubicBezTo>
                    <a:lnTo>
                      <a:pt x="10000" y="10000"/>
                    </a:lnTo>
                    <a:lnTo>
                      <a:pt x="0" y="10000"/>
                    </a:lnTo>
                    <a:lnTo>
                      <a:pt x="0" y="2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자유형 13"/>
              <p:cNvSpPr/>
              <p:nvPr/>
            </p:nvSpPr>
            <p:spPr>
              <a:xfrm>
                <a:off x="1" y="6445862"/>
                <a:ext cx="12191999" cy="412138"/>
              </a:xfrm>
              <a:custGeom>
                <a:avLst/>
                <a:gdLst>
                  <a:gd name="connsiteX0" fmla="*/ 534389 w 12191999"/>
                  <a:gd name="connsiteY0" fmla="*/ 675 h 412138"/>
                  <a:gd name="connsiteX1" fmla="*/ 2850078 w 12191999"/>
                  <a:gd name="connsiteY1" fmla="*/ 64375 h 412138"/>
                  <a:gd name="connsiteX2" fmla="*/ 2850078 w 12191999"/>
                  <a:gd name="connsiteY2" fmla="*/ 83858 h 412138"/>
                  <a:gd name="connsiteX3" fmla="*/ 3028207 w 12191999"/>
                  <a:gd name="connsiteY3" fmla="*/ 49559 h 412138"/>
                  <a:gd name="connsiteX4" fmla="*/ 5700155 w 12191999"/>
                  <a:gd name="connsiteY4" fmla="*/ 83858 h 412138"/>
                  <a:gd name="connsiteX5" fmla="*/ 5700155 w 12191999"/>
                  <a:gd name="connsiteY5" fmla="*/ 103342 h 412138"/>
                  <a:gd name="connsiteX6" fmla="*/ 8550233 w 12191999"/>
                  <a:gd name="connsiteY6" fmla="*/ 103342 h 412138"/>
                  <a:gd name="connsiteX7" fmla="*/ 8550233 w 12191999"/>
                  <a:gd name="connsiteY7" fmla="*/ 122825 h 412138"/>
                  <a:gd name="connsiteX8" fmla="*/ 11400311 w 12191999"/>
                  <a:gd name="connsiteY8" fmla="*/ 122825 h 412138"/>
                  <a:gd name="connsiteX9" fmla="*/ 11400311 w 12191999"/>
                  <a:gd name="connsiteY9" fmla="*/ 142309 h 412138"/>
                  <a:gd name="connsiteX10" fmla="*/ 11548752 w 12191999"/>
                  <a:gd name="connsiteY10" fmla="*/ 78611 h 412138"/>
                  <a:gd name="connsiteX11" fmla="*/ 12191999 w 12191999"/>
                  <a:gd name="connsiteY11" fmla="*/ 142309 h 412138"/>
                  <a:gd name="connsiteX12" fmla="*/ 12191999 w 12191999"/>
                  <a:gd name="connsiteY12" fmla="*/ 412138 h 412138"/>
                  <a:gd name="connsiteX13" fmla="*/ 851072 w 12191999"/>
                  <a:gd name="connsiteY13" fmla="*/ 412138 h 412138"/>
                  <a:gd name="connsiteX14" fmla="*/ 667987 w 12191999"/>
                  <a:gd name="connsiteY14" fmla="*/ 401998 h 412138"/>
                  <a:gd name="connsiteX15" fmla="*/ 500990 w 12191999"/>
                  <a:gd name="connsiteY15" fmla="*/ 402922 h 412138"/>
                  <a:gd name="connsiteX16" fmla="*/ 344912 w 12191999"/>
                  <a:gd name="connsiteY16" fmla="*/ 412138 h 412138"/>
                  <a:gd name="connsiteX17" fmla="*/ 0 w 12191999"/>
                  <a:gd name="connsiteY17" fmla="*/ 412138 h 412138"/>
                  <a:gd name="connsiteX18" fmla="*/ 0 w 12191999"/>
                  <a:gd name="connsiteY18" fmla="*/ 64375 h 412138"/>
                  <a:gd name="connsiteX19" fmla="*/ 534389 w 12191999"/>
                  <a:gd name="connsiteY19" fmla="*/ 675 h 412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191999" h="412138">
                    <a:moveTo>
                      <a:pt x="534389" y="675"/>
                    </a:moveTo>
                    <a:cubicBezTo>
                      <a:pt x="1306285" y="-14896"/>
                      <a:pt x="2078182" y="245561"/>
                      <a:pt x="2850078" y="64375"/>
                    </a:cubicBezTo>
                    <a:lnTo>
                      <a:pt x="2850078" y="83858"/>
                    </a:lnTo>
                    <a:lnTo>
                      <a:pt x="3028207" y="49559"/>
                    </a:lnTo>
                    <a:cubicBezTo>
                      <a:pt x="3918857" y="-86006"/>
                      <a:pt x="4809506" y="292920"/>
                      <a:pt x="5700155" y="83858"/>
                    </a:cubicBezTo>
                    <a:lnTo>
                      <a:pt x="5700155" y="103342"/>
                    </a:lnTo>
                    <a:cubicBezTo>
                      <a:pt x="6650181" y="-119659"/>
                      <a:pt x="7600207" y="326341"/>
                      <a:pt x="8550233" y="103342"/>
                    </a:cubicBezTo>
                    <a:lnTo>
                      <a:pt x="8550233" y="122825"/>
                    </a:lnTo>
                    <a:cubicBezTo>
                      <a:pt x="9500259" y="-100175"/>
                      <a:pt x="10450285" y="345824"/>
                      <a:pt x="11400311" y="122825"/>
                    </a:cubicBezTo>
                    <a:lnTo>
                      <a:pt x="11400311" y="142309"/>
                    </a:lnTo>
                    <a:cubicBezTo>
                      <a:pt x="11449791" y="100497"/>
                      <a:pt x="11499272" y="82204"/>
                      <a:pt x="11548752" y="78611"/>
                    </a:cubicBezTo>
                    <a:cubicBezTo>
                      <a:pt x="11763168" y="63039"/>
                      <a:pt x="11977584" y="323495"/>
                      <a:pt x="12191999" y="142309"/>
                    </a:cubicBezTo>
                    <a:lnTo>
                      <a:pt x="12191999" y="412138"/>
                    </a:lnTo>
                    <a:lnTo>
                      <a:pt x="851072" y="412138"/>
                    </a:lnTo>
                    <a:lnTo>
                      <a:pt x="667987" y="401998"/>
                    </a:lnTo>
                    <a:cubicBezTo>
                      <a:pt x="612322" y="400996"/>
                      <a:pt x="556656" y="401214"/>
                      <a:pt x="500990" y="402922"/>
                    </a:cubicBezTo>
                    <a:lnTo>
                      <a:pt x="344912" y="412138"/>
                    </a:lnTo>
                    <a:lnTo>
                      <a:pt x="0" y="412138"/>
                    </a:lnTo>
                    <a:lnTo>
                      <a:pt x="0" y="64375"/>
                    </a:lnTo>
                    <a:cubicBezTo>
                      <a:pt x="178130" y="22562"/>
                      <a:pt x="356259" y="4269"/>
                      <a:pt x="534389" y="675"/>
                    </a:cubicBezTo>
                    <a:close/>
                  </a:path>
                </a:pathLst>
              </a:custGeom>
              <a:solidFill>
                <a:srgbClr val="EDFA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33" name="그룹 132"/>
            <p:cNvGrpSpPr/>
            <p:nvPr/>
          </p:nvGrpSpPr>
          <p:grpSpPr>
            <a:xfrm>
              <a:off x="10675131" y="4405753"/>
              <a:ext cx="935129" cy="2164885"/>
              <a:chOff x="184930" y="1688886"/>
              <a:chExt cx="2108689" cy="4881753"/>
            </a:xfrm>
          </p:grpSpPr>
          <p:sp>
            <p:nvSpPr>
              <p:cNvPr id="63" name="Freeform 45"/>
              <p:cNvSpPr>
                <a:spLocks noEditPoints="1"/>
              </p:cNvSpPr>
              <p:nvPr/>
            </p:nvSpPr>
            <p:spPr bwMode="auto">
              <a:xfrm>
                <a:off x="184930" y="1688886"/>
                <a:ext cx="2108689" cy="4881753"/>
              </a:xfrm>
              <a:custGeom>
                <a:avLst/>
                <a:gdLst>
                  <a:gd name="T0" fmla="*/ 836 w 1534"/>
                  <a:gd name="T1" fmla="*/ 2489 h 3548"/>
                  <a:gd name="T2" fmla="*/ 1170 w 1534"/>
                  <a:gd name="T3" fmla="*/ 2246 h 3548"/>
                  <a:gd name="T4" fmla="*/ 1303 w 1534"/>
                  <a:gd name="T5" fmla="*/ 2105 h 3548"/>
                  <a:gd name="T6" fmla="*/ 1375 w 1534"/>
                  <a:gd name="T7" fmla="*/ 2047 h 3548"/>
                  <a:gd name="T8" fmla="*/ 1144 w 1534"/>
                  <a:gd name="T9" fmla="*/ 2100 h 3548"/>
                  <a:gd name="T10" fmla="*/ 1044 w 1534"/>
                  <a:gd name="T11" fmla="*/ 1850 h 3548"/>
                  <a:gd name="T12" fmla="*/ 1242 w 1534"/>
                  <a:gd name="T13" fmla="*/ 1545 h 3548"/>
                  <a:gd name="T14" fmla="*/ 1354 w 1534"/>
                  <a:gd name="T15" fmla="*/ 1393 h 3548"/>
                  <a:gd name="T16" fmla="*/ 1131 w 1534"/>
                  <a:gd name="T17" fmla="*/ 1287 h 3548"/>
                  <a:gd name="T18" fmla="*/ 882 w 1534"/>
                  <a:gd name="T19" fmla="*/ 1355 h 3548"/>
                  <a:gd name="T20" fmla="*/ 813 w 1534"/>
                  <a:gd name="T21" fmla="*/ 1226 h 3548"/>
                  <a:gd name="T22" fmla="*/ 981 w 1534"/>
                  <a:gd name="T23" fmla="*/ 1016 h 3548"/>
                  <a:gd name="T24" fmla="*/ 1109 w 1534"/>
                  <a:gd name="T25" fmla="*/ 888 h 3548"/>
                  <a:gd name="T26" fmla="*/ 944 w 1534"/>
                  <a:gd name="T27" fmla="*/ 1008 h 3548"/>
                  <a:gd name="T28" fmla="*/ 991 w 1534"/>
                  <a:gd name="T29" fmla="*/ 787 h 3548"/>
                  <a:gd name="T30" fmla="*/ 891 w 1534"/>
                  <a:gd name="T31" fmla="*/ 728 h 3548"/>
                  <a:gd name="T32" fmla="*/ 791 w 1534"/>
                  <a:gd name="T33" fmla="*/ 796 h 3548"/>
                  <a:gd name="T34" fmla="*/ 1032 w 1534"/>
                  <a:gd name="T35" fmla="*/ 527 h 3548"/>
                  <a:gd name="T36" fmla="*/ 888 w 1534"/>
                  <a:gd name="T37" fmla="*/ 504 h 3548"/>
                  <a:gd name="T38" fmla="*/ 912 w 1534"/>
                  <a:gd name="T39" fmla="*/ 341 h 3548"/>
                  <a:gd name="T40" fmla="*/ 783 w 1534"/>
                  <a:gd name="T41" fmla="*/ 106 h 3548"/>
                  <a:gd name="T42" fmla="*/ 773 w 1534"/>
                  <a:gd name="T43" fmla="*/ 69 h 3548"/>
                  <a:gd name="T44" fmla="*/ 722 w 1534"/>
                  <a:gd name="T45" fmla="*/ 73 h 3548"/>
                  <a:gd name="T46" fmla="*/ 668 w 1534"/>
                  <a:gd name="T47" fmla="*/ 370 h 3548"/>
                  <a:gd name="T48" fmla="*/ 676 w 1534"/>
                  <a:gd name="T49" fmla="*/ 528 h 3548"/>
                  <a:gd name="T50" fmla="*/ 494 w 1534"/>
                  <a:gd name="T51" fmla="*/ 520 h 3548"/>
                  <a:gd name="T52" fmla="*/ 744 w 1534"/>
                  <a:gd name="T53" fmla="*/ 753 h 3548"/>
                  <a:gd name="T54" fmla="*/ 662 w 1534"/>
                  <a:gd name="T55" fmla="*/ 753 h 3548"/>
                  <a:gd name="T56" fmla="*/ 508 w 1534"/>
                  <a:gd name="T57" fmla="*/ 766 h 3548"/>
                  <a:gd name="T58" fmla="*/ 614 w 1534"/>
                  <a:gd name="T59" fmla="*/ 1039 h 3548"/>
                  <a:gd name="T60" fmla="*/ 407 w 1534"/>
                  <a:gd name="T61" fmla="*/ 861 h 3548"/>
                  <a:gd name="T62" fmla="*/ 548 w 1534"/>
                  <a:gd name="T63" fmla="*/ 1019 h 3548"/>
                  <a:gd name="T64" fmla="*/ 699 w 1534"/>
                  <a:gd name="T65" fmla="*/ 1185 h 3548"/>
                  <a:gd name="T66" fmla="*/ 711 w 1534"/>
                  <a:gd name="T67" fmla="*/ 1424 h 3548"/>
                  <a:gd name="T68" fmla="*/ 433 w 1534"/>
                  <a:gd name="T69" fmla="*/ 1294 h 3548"/>
                  <a:gd name="T70" fmla="*/ 190 w 1534"/>
                  <a:gd name="T71" fmla="*/ 1414 h 3548"/>
                  <a:gd name="T72" fmla="*/ 259 w 1534"/>
                  <a:gd name="T73" fmla="*/ 1546 h 3548"/>
                  <a:gd name="T74" fmla="*/ 462 w 1534"/>
                  <a:gd name="T75" fmla="*/ 1867 h 3548"/>
                  <a:gd name="T76" fmla="*/ 446 w 1534"/>
                  <a:gd name="T77" fmla="*/ 2076 h 3548"/>
                  <a:gd name="T78" fmla="*/ 150 w 1534"/>
                  <a:gd name="T79" fmla="*/ 2040 h 3548"/>
                  <a:gd name="T80" fmla="*/ 212 w 1534"/>
                  <a:gd name="T81" fmla="*/ 2096 h 3548"/>
                  <a:gd name="T82" fmla="*/ 350 w 1534"/>
                  <a:gd name="T83" fmla="*/ 2272 h 3548"/>
                  <a:gd name="T84" fmla="*/ 683 w 1534"/>
                  <a:gd name="T85" fmla="*/ 2410 h 3548"/>
                  <a:gd name="T86" fmla="*/ 397 w 1534"/>
                  <a:gd name="T87" fmla="*/ 3404 h 3548"/>
                  <a:gd name="T88" fmla="*/ 632 w 1534"/>
                  <a:gd name="T89" fmla="*/ 3402 h 3548"/>
                  <a:gd name="T90" fmla="*/ 870 w 1534"/>
                  <a:gd name="T91" fmla="*/ 3374 h 3548"/>
                  <a:gd name="T92" fmla="*/ 1210 w 1534"/>
                  <a:gd name="T93" fmla="*/ 3481 h 3548"/>
                  <a:gd name="T94" fmla="*/ 807 w 1534"/>
                  <a:gd name="T95" fmla="*/ 633 h 3548"/>
                  <a:gd name="T96" fmla="*/ 177 w 1534"/>
                  <a:gd name="T97" fmla="*/ 2069 h 3548"/>
                  <a:gd name="T98" fmla="*/ 325 w 1534"/>
                  <a:gd name="T99" fmla="*/ 1520 h 3548"/>
                  <a:gd name="T100" fmla="*/ 406 w 1534"/>
                  <a:gd name="T101" fmla="*/ 1520 h 3548"/>
                  <a:gd name="T102" fmla="*/ 478 w 1534"/>
                  <a:gd name="T103" fmla="*/ 1314 h 3548"/>
                  <a:gd name="T104" fmla="*/ 515 w 1534"/>
                  <a:gd name="T105" fmla="*/ 2117 h 3548"/>
                  <a:gd name="T106" fmla="*/ 565 w 1534"/>
                  <a:gd name="T107" fmla="*/ 1837 h 3548"/>
                  <a:gd name="T108" fmla="*/ 616 w 1534"/>
                  <a:gd name="T109" fmla="*/ 1717 h 3548"/>
                  <a:gd name="T110" fmla="*/ 702 w 1534"/>
                  <a:gd name="T111" fmla="*/ 1270 h 3548"/>
                  <a:gd name="T112" fmla="*/ 932 w 1534"/>
                  <a:gd name="T113" fmla="*/ 2044 h 3548"/>
                  <a:gd name="T114" fmla="*/ 983 w 1534"/>
                  <a:gd name="T115" fmla="*/ 1870 h 3548"/>
                  <a:gd name="T116" fmla="*/ 1142 w 1534"/>
                  <a:gd name="T117" fmla="*/ 1549 h 3548"/>
                  <a:gd name="T118" fmla="*/ 984 w 1534"/>
                  <a:gd name="T119" fmla="*/ 1363 h 3548"/>
                  <a:gd name="T120" fmla="*/ 1065 w 1534"/>
                  <a:gd name="T121" fmla="*/ 1444 h 3548"/>
                  <a:gd name="T122" fmla="*/ 826 w 1534"/>
                  <a:gd name="T123" fmla="*/ 1506 h 3548"/>
                  <a:gd name="T124" fmla="*/ 830 w 1534"/>
                  <a:gd name="T125" fmla="*/ 1648 h 35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534" h="3548">
                    <a:moveTo>
                      <a:pt x="1148" y="3419"/>
                    </a:moveTo>
                    <a:lnTo>
                      <a:pt x="1137" y="3404"/>
                    </a:lnTo>
                    <a:lnTo>
                      <a:pt x="1128" y="3389"/>
                    </a:lnTo>
                    <a:lnTo>
                      <a:pt x="1111" y="3370"/>
                    </a:lnTo>
                    <a:lnTo>
                      <a:pt x="1060" y="3343"/>
                    </a:lnTo>
                    <a:lnTo>
                      <a:pt x="1042" y="3338"/>
                    </a:lnTo>
                    <a:lnTo>
                      <a:pt x="1024" y="3335"/>
                    </a:lnTo>
                    <a:lnTo>
                      <a:pt x="990" y="3321"/>
                    </a:lnTo>
                    <a:lnTo>
                      <a:pt x="975" y="3311"/>
                    </a:lnTo>
                    <a:lnTo>
                      <a:pt x="961" y="3299"/>
                    </a:lnTo>
                    <a:lnTo>
                      <a:pt x="947" y="3291"/>
                    </a:lnTo>
                    <a:lnTo>
                      <a:pt x="935" y="3279"/>
                    </a:lnTo>
                    <a:lnTo>
                      <a:pt x="924" y="3265"/>
                    </a:lnTo>
                    <a:lnTo>
                      <a:pt x="919" y="3258"/>
                    </a:lnTo>
                    <a:lnTo>
                      <a:pt x="915" y="3252"/>
                    </a:lnTo>
                    <a:lnTo>
                      <a:pt x="906" y="3235"/>
                    </a:lnTo>
                    <a:lnTo>
                      <a:pt x="902" y="3216"/>
                    </a:lnTo>
                    <a:lnTo>
                      <a:pt x="898" y="3197"/>
                    </a:lnTo>
                    <a:lnTo>
                      <a:pt x="892" y="3180"/>
                    </a:lnTo>
                    <a:lnTo>
                      <a:pt x="885" y="3164"/>
                    </a:lnTo>
                    <a:lnTo>
                      <a:pt x="876" y="3147"/>
                    </a:lnTo>
                    <a:lnTo>
                      <a:pt x="863" y="3118"/>
                    </a:lnTo>
                    <a:lnTo>
                      <a:pt x="853" y="3091"/>
                    </a:lnTo>
                    <a:lnTo>
                      <a:pt x="852" y="3072"/>
                    </a:lnTo>
                    <a:lnTo>
                      <a:pt x="852" y="3053"/>
                    </a:lnTo>
                    <a:lnTo>
                      <a:pt x="847" y="2981"/>
                    </a:lnTo>
                    <a:lnTo>
                      <a:pt x="829" y="2840"/>
                    </a:lnTo>
                    <a:lnTo>
                      <a:pt x="826" y="2770"/>
                    </a:lnTo>
                    <a:lnTo>
                      <a:pt x="826" y="2634"/>
                    </a:lnTo>
                    <a:lnTo>
                      <a:pt x="829" y="2616"/>
                    </a:lnTo>
                    <a:lnTo>
                      <a:pt x="833" y="2598"/>
                    </a:lnTo>
                    <a:lnTo>
                      <a:pt x="837" y="2534"/>
                    </a:lnTo>
                    <a:lnTo>
                      <a:pt x="836" y="2489"/>
                    </a:lnTo>
                    <a:lnTo>
                      <a:pt x="840" y="2447"/>
                    </a:lnTo>
                    <a:lnTo>
                      <a:pt x="850" y="2410"/>
                    </a:lnTo>
                    <a:lnTo>
                      <a:pt x="852" y="2391"/>
                    </a:lnTo>
                    <a:lnTo>
                      <a:pt x="856" y="2372"/>
                    </a:lnTo>
                    <a:lnTo>
                      <a:pt x="868" y="2345"/>
                    </a:lnTo>
                    <a:lnTo>
                      <a:pt x="881" y="2316"/>
                    </a:lnTo>
                    <a:lnTo>
                      <a:pt x="891" y="2300"/>
                    </a:lnTo>
                    <a:lnTo>
                      <a:pt x="901" y="2286"/>
                    </a:lnTo>
                    <a:lnTo>
                      <a:pt x="914" y="2263"/>
                    </a:lnTo>
                    <a:lnTo>
                      <a:pt x="919" y="2248"/>
                    </a:lnTo>
                    <a:lnTo>
                      <a:pt x="925" y="2240"/>
                    </a:lnTo>
                    <a:lnTo>
                      <a:pt x="945" y="2225"/>
                    </a:lnTo>
                    <a:lnTo>
                      <a:pt x="957" y="2220"/>
                    </a:lnTo>
                    <a:lnTo>
                      <a:pt x="973" y="2211"/>
                    </a:lnTo>
                    <a:lnTo>
                      <a:pt x="988" y="2201"/>
                    </a:lnTo>
                    <a:lnTo>
                      <a:pt x="1032" y="2184"/>
                    </a:lnTo>
                    <a:lnTo>
                      <a:pt x="1080" y="2168"/>
                    </a:lnTo>
                    <a:lnTo>
                      <a:pt x="1088" y="2166"/>
                    </a:lnTo>
                    <a:lnTo>
                      <a:pt x="1102" y="2171"/>
                    </a:lnTo>
                    <a:lnTo>
                      <a:pt x="1106" y="2175"/>
                    </a:lnTo>
                    <a:lnTo>
                      <a:pt x="1114" y="2179"/>
                    </a:lnTo>
                    <a:lnTo>
                      <a:pt x="1118" y="2187"/>
                    </a:lnTo>
                    <a:lnTo>
                      <a:pt x="1125" y="2210"/>
                    </a:lnTo>
                    <a:lnTo>
                      <a:pt x="1125" y="2236"/>
                    </a:lnTo>
                    <a:lnTo>
                      <a:pt x="1126" y="2243"/>
                    </a:lnTo>
                    <a:lnTo>
                      <a:pt x="1137" y="2250"/>
                    </a:lnTo>
                    <a:lnTo>
                      <a:pt x="1139" y="2246"/>
                    </a:lnTo>
                    <a:lnTo>
                      <a:pt x="1142" y="2238"/>
                    </a:lnTo>
                    <a:lnTo>
                      <a:pt x="1142" y="2230"/>
                    </a:lnTo>
                    <a:lnTo>
                      <a:pt x="1144" y="2223"/>
                    </a:lnTo>
                    <a:lnTo>
                      <a:pt x="1152" y="2217"/>
                    </a:lnTo>
                    <a:lnTo>
                      <a:pt x="1157" y="2223"/>
                    </a:lnTo>
                    <a:lnTo>
                      <a:pt x="1170" y="2246"/>
                    </a:lnTo>
                    <a:lnTo>
                      <a:pt x="1180" y="2267"/>
                    </a:lnTo>
                    <a:lnTo>
                      <a:pt x="1184" y="2272"/>
                    </a:lnTo>
                    <a:lnTo>
                      <a:pt x="1193" y="2264"/>
                    </a:lnTo>
                    <a:lnTo>
                      <a:pt x="1193" y="2257"/>
                    </a:lnTo>
                    <a:lnTo>
                      <a:pt x="1188" y="2240"/>
                    </a:lnTo>
                    <a:lnTo>
                      <a:pt x="1183" y="2224"/>
                    </a:lnTo>
                    <a:lnTo>
                      <a:pt x="1174" y="2208"/>
                    </a:lnTo>
                    <a:lnTo>
                      <a:pt x="1161" y="2195"/>
                    </a:lnTo>
                    <a:lnTo>
                      <a:pt x="1151" y="2185"/>
                    </a:lnTo>
                    <a:lnTo>
                      <a:pt x="1142" y="2175"/>
                    </a:lnTo>
                    <a:lnTo>
                      <a:pt x="1138" y="2168"/>
                    </a:lnTo>
                    <a:lnTo>
                      <a:pt x="1145" y="2158"/>
                    </a:lnTo>
                    <a:lnTo>
                      <a:pt x="1152" y="2155"/>
                    </a:lnTo>
                    <a:lnTo>
                      <a:pt x="1181" y="2148"/>
                    </a:lnTo>
                    <a:lnTo>
                      <a:pt x="1211" y="2142"/>
                    </a:lnTo>
                    <a:lnTo>
                      <a:pt x="1229" y="2146"/>
                    </a:lnTo>
                    <a:lnTo>
                      <a:pt x="1244" y="2158"/>
                    </a:lnTo>
                    <a:lnTo>
                      <a:pt x="1260" y="2174"/>
                    </a:lnTo>
                    <a:lnTo>
                      <a:pt x="1278" y="2189"/>
                    </a:lnTo>
                    <a:lnTo>
                      <a:pt x="1289" y="2204"/>
                    </a:lnTo>
                    <a:lnTo>
                      <a:pt x="1296" y="2220"/>
                    </a:lnTo>
                    <a:lnTo>
                      <a:pt x="1305" y="2237"/>
                    </a:lnTo>
                    <a:lnTo>
                      <a:pt x="1318" y="2251"/>
                    </a:lnTo>
                    <a:lnTo>
                      <a:pt x="1325" y="2254"/>
                    </a:lnTo>
                    <a:lnTo>
                      <a:pt x="1334" y="2247"/>
                    </a:lnTo>
                    <a:lnTo>
                      <a:pt x="1334" y="2240"/>
                    </a:lnTo>
                    <a:lnTo>
                      <a:pt x="1324" y="2211"/>
                    </a:lnTo>
                    <a:lnTo>
                      <a:pt x="1292" y="2165"/>
                    </a:lnTo>
                    <a:lnTo>
                      <a:pt x="1279" y="2141"/>
                    </a:lnTo>
                    <a:lnTo>
                      <a:pt x="1278" y="2133"/>
                    </a:lnTo>
                    <a:lnTo>
                      <a:pt x="1285" y="2119"/>
                    </a:lnTo>
                    <a:lnTo>
                      <a:pt x="1290" y="2113"/>
                    </a:lnTo>
                    <a:lnTo>
                      <a:pt x="1303" y="2105"/>
                    </a:lnTo>
                    <a:lnTo>
                      <a:pt x="1316" y="2097"/>
                    </a:lnTo>
                    <a:lnTo>
                      <a:pt x="1322" y="2096"/>
                    </a:lnTo>
                    <a:lnTo>
                      <a:pt x="1329" y="2099"/>
                    </a:lnTo>
                    <a:lnTo>
                      <a:pt x="1329" y="2102"/>
                    </a:lnTo>
                    <a:lnTo>
                      <a:pt x="1329" y="2106"/>
                    </a:lnTo>
                    <a:lnTo>
                      <a:pt x="1332" y="2122"/>
                    </a:lnTo>
                    <a:lnTo>
                      <a:pt x="1339" y="2139"/>
                    </a:lnTo>
                    <a:lnTo>
                      <a:pt x="1349" y="2156"/>
                    </a:lnTo>
                    <a:lnTo>
                      <a:pt x="1365" y="2172"/>
                    </a:lnTo>
                    <a:lnTo>
                      <a:pt x="1385" y="2182"/>
                    </a:lnTo>
                    <a:lnTo>
                      <a:pt x="1406" y="2185"/>
                    </a:lnTo>
                    <a:lnTo>
                      <a:pt x="1433" y="2189"/>
                    </a:lnTo>
                    <a:lnTo>
                      <a:pt x="1459" y="2188"/>
                    </a:lnTo>
                    <a:lnTo>
                      <a:pt x="1470" y="2188"/>
                    </a:lnTo>
                    <a:lnTo>
                      <a:pt x="1479" y="2187"/>
                    </a:lnTo>
                    <a:lnTo>
                      <a:pt x="1489" y="2187"/>
                    </a:lnTo>
                    <a:lnTo>
                      <a:pt x="1498" y="2188"/>
                    </a:lnTo>
                    <a:lnTo>
                      <a:pt x="1508" y="2189"/>
                    </a:lnTo>
                    <a:lnTo>
                      <a:pt x="1516" y="2188"/>
                    </a:lnTo>
                    <a:lnTo>
                      <a:pt x="1525" y="2189"/>
                    </a:lnTo>
                    <a:lnTo>
                      <a:pt x="1534" y="2197"/>
                    </a:lnTo>
                    <a:lnTo>
                      <a:pt x="1528" y="2189"/>
                    </a:lnTo>
                    <a:lnTo>
                      <a:pt x="1521" y="2184"/>
                    </a:lnTo>
                    <a:lnTo>
                      <a:pt x="1513" y="2177"/>
                    </a:lnTo>
                    <a:lnTo>
                      <a:pt x="1508" y="2166"/>
                    </a:lnTo>
                    <a:lnTo>
                      <a:pt x="1493" y="2146"/>
                    </a:lnTo>
                    <a:lnTo>
                      <a:pt x="1477" y="2126"/>
                    </a:lnTo>
                    <a:lnTo>
                      <a:pt x="1449" y="2096"/>
                    </a:lnTo>
                    <a:lnTo>
                      <a:pt x="1418" y="2069"/>
                    </a:lnTo>
                    <a:lnTo>
                      <a:pt x="1404" y="2056"/>
                    </a:lnTo>
                    <a:lnTo>
                      <a:pt x="1388" y="2048"/>
                    </a:lnTo>
                    <a:lnTo>
                      <a:pt x="1381" y="2047"/>
                    </a:lnTo>
                    <a:lnTo>
                      <a:pt x="1375" y="2047"/>
                    </a:lnTo>
                    <a:lnTo>
                      <a:pt x="1380" y="2044"/>
                    </a:lnTo>
                    <a:lnTo>
                      <a:pt x="1384" y="2040"/>
                    </a:lnTo>
                    <a:lnTo>
                      <a:pt x="1394" y="2030"/>
                    </a:lnTo>
                    <a:lnTo>
                      <a:pt x="1406" y="2017"/>
                    </a:lnTo>
                    <a:lnTo>
                      <a:pt x="1418" y="2002"/>
                    </a:lnTo>
                    <a:lnTo>
                      <a:pt x="1433" y="1991"/>
                    </a:lnTo>
                    <a:lnTo>
                      <a:pt x="1454" y="1985"/>
                    </a:lnTo>
                    <a:lnTo>
                      <a:pt x="1473" y="1976"/>
                    </a:lnTo>
                    <a:lnTo>
                      <a:pt x="1477" y="1972"/>
                    </a:lnTo>
                    <a:lnTo>
                      <a:pt x="1473" y="1962"/>
                    </a:lnTo>
                    <a:lnTo>
                      <a:pt x="1467" y="1962"/>
                    </a:lnTo>
                    <a:lnTo>
                      <a:pt x="1462" y="1962"/>
                    </a:lnTo>
                    <a:lnTo>
                      <a:pt x="1459" y="1959"/>
                    </a:lnTo>
                    <a:lnTo>
                      <a:pt x="1460" y="1956"/>
                    </a:lnTo>
                    <a:lnTo>
                      <a:pt x="1463" y="1953"/>
                    </a:lnTo>
                    <a:lnTo>
                      <a:pt x="1456" y="1949"/>
                    </a:lnTo>
                    <a:lnTo>
                      <a:pt x="1449" y="1950"/>
                    </a:lnTo>
                    <a:lnTo>
                      <a:pt x="1434" y="1958"/>
                    </a:lnTo>
                    <a:lnTo>
                      <a:pt x="1408" y="1981"/>
                    </a:lnTo>
                    <a:lnTo>
                      <a:pt x="1397" y="1994"/>
                    </a:lnTo>
                    <a:lnTo>
                      <a:pt x="1383" y="2005"/>
                    </a:lnTo>
                    <a:lnTo>
                      <a:pt x="1365" y="2014"/>
                    </a:lnTo>
                    <a:lnTo>
                      <a:pt x="1342" y="2037"/>
                    </a:lnTo>
                    <a:lnTo>
                      <a:pt x="1318" y="2060"/>
                    </a:lnTo>
                    <a:lnTo>
                      <a:pt x="1302" y="2069"/>
                    </a:lnTo>
                    <a:lnTo>
                      <a:pt x="1286" y="2077"/>
                    </a:lnTo>
                    <a:lnTo>
                      <a:pt x="1275" y="2083"/>
                    </a:lnTo>
                    <a:lnTo>
                      <a:pt x="1262" y="2087"/>
                    </a:lnTo>
                    <a:lnTo>
                      <a:pt x="1244" y="2094"/>
                    </a:lnTo>
                    <a:lnTo>
                      <a:pt x="1226" y="2099"/>
                    </a:lnTo>
                    <a:lnTo>
                      <a:pt x="1194" y="2102"/>
                    </a:lnTo>
                    <a:lnTo>
                      <a:pt x="1161" y="2103"/>
                    </a:lnTo>
                    <a:lnTo>
                      <a:pt x="1144" y="2100"/>
                    </a:lnTo>
                    <a:lnTo>
                      <a:pt x="1128" y="2093"/>
                    </a:lnTo>
                    <a:lnTo>
                      <a:pt x="1088" y="2076"/>
                    </a:lnTo>
                    <a:lnTo>
                      <a:pt x="1060" y="2070"/>
                    </a:lnTo>
                    <a:lnTo>
                      <a:pt x="1044" y="2070"/>
                    </a:lnTo>
                    <a:lnTo>
                      <a:pt x="1021" y="2063"/>
                    </a:lnTo>
                    <a:lnTo>
                      <a:pt x="1010" y="2050"/>
                    </a:lnTo>
                    <a:lnTo>
                      <a:pt x="1009" y="2031"/>
                    </a:lnTo>
                    <a:lnTo>
                      <a:pt x="1013" y="2017"/>
                    </a:lnTo>
                    <a:lnTo>
                      <a:pt x="1016" y="2011"/>
                    </a:lnTo>
                    <a:lnTo>
                      <a:pt x="1026" y="2005"/>
                    </a:lnTo>
                    <a:lnTo>
                      <a:pt x="1030" y="2008"/>
                    </a:lnTo>
                    <a:lnTo>
                      <a:pt x="1034" y="2012"/>
                    </a:lnTo>
                    <a:lnTo>
                      <a:pt x="1044" y="2011"/>
                    </a:lnTo>
                    <a:lnTo>
                      <a:pt x="1047" y="2007"/>
                    </a:lnTo>
                    <a:lnTo>
                      <a:pt x="1044" y="1995"/>
                    </a:lnTo>
                    <a:lnTo>
                      <a:pt x="1036" y="1981"/>
                    </a:lnTo>
                    <a:lnTo>
                      <a:pt x="1030" y="1968"/>
                    </a:lnTo>
                    <a:lnTo>
                      <a:pt x="1021" y="1955"/>
                    </a:lnTo>
                    <a:lnTo>
                      <a:pt x="1016" y="1942"/>
                    </a:lnTo>
                    <a:lnTo>
                      <a:pt x="1011" y="1930"/>
                    </a:lnTo>
                    <a:lnTo>
                      <a:pt x="1004" y="1917"/>
                    </a:lnTo>
                    <a:lnTo>
                      <a:pt x="997" y="1915"/>
                    </a:lnTo>
                    <a:lnTo>
                      <a:pt x="997" y="1909"/>
                    </a:lnTo>
                    <a:lnTo>
                      <a:pt x="1006" y="1894"/>
                    </a:lnTo>
                    <a:lnTo>
                      <a:pt x="1007" y="1879"/>
                    </a:lnTo>
                    <a:lnTo>
                      <a:pt x="1007" y="1860"/>
                    </a:lnTo>
                    <a:lnTo>
                      <a:pt x="1007" y="1853"/>
                    </a:lnTo>
                    <a:lnTo>
                      <a:pt x="1016" y="1847"/>
                    </a:lnTo>
                    <a:lnTo>
                      <a:pt x="1023" y="1851"/>
                    </a:lnTo>
                    <a:lnTo>
                      <a:pt x="1023" y="1851"/>
                    </a:lnTo>
                    <a:lnTo>
                      <a:pt x="1023" y="1853"/>
                    </a:lnTo>
                    <a:lnTo>
                      <a:pt x="1030" y="1854"/>
                    </a:lnTo>
                    <a:lnTo>
                      <a:pt x="1044" y="1850"/>
                    </a:lnTo>
                    <a:lnTo>
                      <a:pt x="1053" y="1851"/>
                    </a:lnTo>
                    <a:lnTo>
                      <a:pt x="1072" y="1867"/>
                    </a:lnTo>
                    <a:lnTo>
                      <a:pt x="1095" y="1889"/>
                    </a:lnTo>
                    <a:lnTo>
                      <a:pt x="1101" y="1893"/>
                    </a:lnTo>
                    <a:lnTo>
                      <a:pt x="1106" y="1887"/>
                    </a:lnTo>
                    <a:lnTo>
                      <a:pt x="1106" y="1880"/>
                    </a:lnTo>
                    <a:lnTo>
                      <a:pt x="1102" y="1870"/>
                    </a:lnTo>
                    <a:lnTo>
                      <a:pt x="1099" y="1860"/>
                    </a:lnTo>
                    <a:lnTo>
                      <a:pt x="1092" y="1843"/>
                    </a:lnTo>
                    <a:lnTo>
                      <a:pt x="1080" y="1831"/>
                    </a:lnTo>
                    <a:lnTo>
                      <a:pt x="1066" y="1822"/>
                    </a:lnTo>
                    <a:lnTo>
                      <a:pt x="1049" y="1815"/>
                    </a:lnTo>
                    <a:lnTo>
                      <a:pt x="1034" y="1809"/>
                    </a:lnTo>
                    <a:lnTo>
                      <a:pt x="1006" y="1788"/>
                    </a:lnTo>
                    <a:lnTo>
                      <a:pt x="993" y="1775"/>
                    </a:lnTo>
                    <a:lnTo>
                      <a:pt x="988" y="1769"/>
                    </a:lnTo>
                    <a:lnTo>
                      <a:pt x="983" y="1752"/>
                    </a:lnTo>
                    <a:lnTo>
                      <a:pt x="986" y="1745"/>
                    </a:lnTo>
                    <a:lnTo>
                      <a:pt x="994" y="1730"/>
                    </a:lnTo>
                    <a:lnTo>
                      <a:pt x="1006" y="1717"/>
                    </a:lnTo>
                    <a:lnTo>
                      <a:pt x="1017" y="1703"/>
                    </a:lnTo>
                    <a:lnTo>
                      <a:pt x="1027" y="1687"/>
                    </a:lnTo>
                    <a:lnTo>
                      <a:pt x="1042" y="1667"/>
                    </a:lnTo>
                    <a:lnTo>
                      <a:pt x="1060" y="1648"/>
                    </a:lnTo>
                    <a:lnTo>
                      <a:pt x="1075" y="1637"/>
                    </a:lnTo>
                    <a:lnTo>
                      <a:pt x="1089" y="1624"/>
                    </a:lnTo>
                    <a:lnTo>
                      <a:pt x="1105" y="1612"/>
                    </a:lnTo>
                    <a:lnTo>
                      <a:pt x="1148" y="1591"/>
                    </a:lnTo>
                    <a:lnTo>
                      <a:pt x="1168" y="1583"/>
                    </a:lnTo>
                    <a:lnTo>
                      <a:pt x="1184" y="1575"/>
                    </a:lnTo>
                    <a:lnTo>
                      <a:pt x="1200" y="1565"/>
                    </a:lnTo>
                    <a:lnTo>
                      <a:pt x="1213" y="1556"/>
                    </a:lnTo>
                    <a:lnTo>
                      <a:pt x="1242" y="1545"/>
                    </a:lnTo>
                    <a:lnTo>
                      <a:pt x="1256" y="1543"/>
                    </a:lnTo>
                    <a:lnTo>
                      <a:pt x="1275" y="1546"/>
                    </a:lnTo>
                    <a:lnTo>
                      <a:pt x="1290" y="1556"/>
                    </a:lnTo>
                    <a:lnTo>
                      <a:pt x="1306" y="1575"/>
                    </a:lnTo>
                    <a:lnTo>
                      <a:pt x="1322" y="1592"/>
                    </a:lnTo>
                    <a:lnTo>
                      <a:pt x="1329" y="1595"/>
                    </a:lnTo>
                    <a:lnTo>
                      <a:pt x="1336" y="1588"/>
                    </a:lnTo>
                    <a:lnTo>
                      <a:pt x="1334" y="1582"/>
                    </a:lnTo>
                    <a:lnTo>
                      <a:pt x="1319" y="1559"/>
                    </a:lnTo>
                    <a:lnTo>
                      <a:pt x="1298" y="1526"/>
                    </a:lnTo>
                    <a:lnTo>
                      <a:pt x="1295" y="1509"/>
                    </a:lnTo>
                    <a:lnTo>
                      <a:pt x="1301" y="1503"/>
                    </a:lnTo>
                    <a:lnTo>
                      <a:pt x="1322" y="1487"/>
                    </a:lnTo>
                    <a:lnTo>
                      <a:pt x="1341" y="1481"/>
                    </a:lnTo>
                    <a:lnTo>
                      <a:pt x="1352" y="1487"/>
                    </a:lnTo>
                    <a:lnTo>
                      <a:pt x="1361" y="1494"/>
                    </a:lnTo>
                    <a:lnTo>
                      <a:pt x="1368" y="1498"/>
                    </a:lnTo>
                    <a:lnTo>
                      <a:pt x="1383" y="1500"/>
                    </a:lnTo>
                    <a:lnTo>
                      <a:pt x="1383" y="1493"/>
                    </a:lnTo>
                    <a:lnTo>
                      <a:pt x="1380" y="1486"/>
                    </a:lnTo>
                    <a:lnTo>
                      <a:pt x="1374" y="1477"/>
                    </a:lnTo>
                    <a:lnTo>
                      <a:pt x="1362" y="1467"/>
                    </a:lnTo>
                    <a:lnTo>
                      <a:pt x="1355" y="1461"/>
                    </a:lnTo>
                    <a:lnTo>
                      <a:pt x="1352" y="1458"/>
                    </a:lnTo>
                    <a:lnTo>
                      <a:pt x="1347" y="1447"/>
                    </a:lnTo>
                    <a:lnTo>
                      <a:pt x="1351" y="1445"/>
                    </a:lnTo>
                    <a:lnTo>
                      <a:pt x="1360" y="1437"/>
                    </a:lnTo>
                    <a:lnTo>
                      <a:pt x="1364" y="1416"/>
                    </a:lnTo>
                    <a:lnTo>
                      <a:pt x="1365" y="1411"/>
                    </a:lnTo>
                    <a:lnTo>
                      <a:pt x="1367" y="1403"/>
                    </a:lnTo>
                    <a:lnTo>
                      <a:pt x="1368" y="1395"/>
                    </a:lnTo>
                    <a:lnTo>
                      <a:pt x="1360" y="1389"/>
                    </a:lnTo>
                    <a:lnTo>
                      <a:pt x="1354" y="1393"/>
                    </a:lnTo>
                    <a:lnTo>
                      <a:pt x="1348" y="1403"/>
                    </a:lnTo>
                    <a:lnTo>
                      <a:pt x="1342" y="1414"/>
                    </a:lnTo>
                    <a:lnTo>
                      <a:pt x="1334" y="1429"/>
                    </a:lnTo>
                    <a:lnTo>
                      <a:pt x="1322" y="1445"/>
                    </a:lnTo>
                    <a:lnTo>
                      <a:pt x="1312" y="1457"/>
                    </a:lnTo>
                    <a:lnTo>
                      <a:pt x="1299" y="1468"/>
                    </a:lnTo>
                    <a:lnTo>
                      <a:pt x="1293" y="1464"/>
                    </a:lnTo>
                    <a:lnTo>
                      <a:pt x="1290" y="1461"/>
                    </a:lnTo>
                    <a:lnTo>
                      <a:pt x="1283" y="1454"/>
                    </a:lnTo>
                    <a:lnTo>
                      <a:pt x="1278" y="1444"/>
                    </a:lnTo>
                    <a:lnTo>
                      <a:pt x="1263" y="1424"/>
                    </a:lnTo>
                    <a:lnTo>
                      <a:pt x="1246" y="1403"/>
                    </a:lnTo>
                    <a:lnTo>
                      <a:pt x="1219" y="1373"/>
                    </a:lnTo>
                    <a:lnTo>
                      <a:pt x="1188" y="1346"/>
                    </a:lnTo>
                    <a:lnTo>
                      <a:pt x="1174" y="1333"/>
                    </a:lnTo>
                    <a:lnTo>
                      <a:pt x="1158" y="1326"/>
                    </a:lnTo>
                    <a:lnTo>
                      <a:pt x="1147" y="1324"/>
                    </a:lnTo>
                    <a:lnTo>
                      <a:pt x="1128" y="1329"/>
                    </a:lnTo>
                    <a:lnTo>
                      <a:pt x="1118" y="1333"/>
                    </a:lnTo>
                    <a:lnTo>
                      <a:pt x="1118" y="1334"/>
                    </a:lnTo>
                    <a:lnTo>
                      <a:pt x="1118" y="1336"/>
                    </a:lnTo>
                    <a:lnTo>
                      <a:pt x="1116" y="1333"/>
                    </a:lnTo>
                    <a:lnTo>
                      <a:pt x="1116" y="1331"/>
                    </a:lnTo>
                    <a:lnTo>
                      <a:pt x="1115" y="1324"/>
                    </a:lnTo>
                    <a:lnTo>
                      <a:pt x="1126" y="1313"/>
                    </a:lnTo>
                    <a:lnTo>
                      <a:pt x="1134" y="1308"/>
                    </a:lnTo>
                    <a:lnTo>
                      <a:pt x="1142" y="1304"/>
                    </a:lnTo>
                    <a:lnTo>
                      <a:pt x="1149" y="1300"/>
                    </a:lnTo>
                    <a:lnTo>
                      <a:pt x="1155" y="1295"/>
                    </a:lnTo>
                    <a:lnTo>
                      <a:pt x="1157" y="1285"/>
                    </a:lnTo>
                    <a:lnTo>
                      <a:pt x="1154" y="1284"/>
                    </a:lnTo>
                    <a:lnTo>
                      <a:pt x="1144" y="1285"/>
                    </a:lnTo>
                    <a:lnTo>
                      <a:pt x="1131" y="1287"/>
                    </a:lnTo>
                    <a:lnTo>
                      <a:pt x="1118" y="1290"/>
                    </a:lnTo>
                    <a:lnTo>
                      <a:pt x="1101" y="1294"/>
                    </a:lnTo>
                    <a:lnTo>
                      <a:pt x="1083" y="1291"/>
                    </a:lnTo>
                    <a:lnTo>
                      <a:pt x="1066" y="1285"/>
                    </a:lnTo>
                    <a:lnTo>
                      <a:pt x="1053" y="1283"/>
                    </a:lnTo>
                    <a:lnTo>
                      <a:pt x="1032" y="1288"/>
                    </a:lnTo>
                    <a:lnTo>
                      <a:pt x="1020" y="1291"/>
                    </a:lnTo>
                    <a:lnTo>
                      <a:pt x="1013" y="1293"/>
                    </a:lnTo>
                    <a:lnTo>
                      <a:pt x="1006" y="1288"/>
                    </a:lnTo>
                    <a:lnTo>
                      <a:pt x="1006" y="1283"/>
                    </a:lnTo>
                    <a:lnTo>
                      <a:pt x="1009" y="1278"/>
                    </a:lnTo>
                    <a:lnTo>
                      <a:pt x="1016" y="1274"/>
                    </a:lnTo>
                    <a:lnTo>
                      <a:pt x="1020" y="1275"/>
                    </a:lnTo>
                    <a:lnTo>
                      <a:pt x="1024" y="1277"/>
                    </a:lnTo>
                    <a:lnTo>
                      <a:pt x="1029" y="1267"/>
                    </a:lnTo>
                    <a:lnTo>
                      <a:pt x="1026" y="1261"/>
                    </a:lnTo>
                    <a:lnTo>
                      <a:pt x="1014" y="1244"/>
                    </a:lnTo>
                    <a:lnTo>
                      <a:pt x="1000" y="1228"/>
                    </a:lnTo>
                    <a:lnTo>
                      <a:pt x="994" y="1224"/>
                    </a:lnTo>
                    <a:lnTo>
                      <a:pt x="986" y="1229"/>
                    </a:lnTo>
                    <a:lnTo>
                      <a:pt x="986" y="1236"/>
                    </a:lnTo>
                    <a:lnTo>
                      <a:pt x="986" y="1244"/>
                    </a:lnTo>
                    <a:lnTo>
                      <a:pt x="987" y="1251"/>
                    </a:lnTo>
                    <a:lnTo>
                      <a:pt x="987" y="1267"/>
                    </a:lnTo>
                    <a:lnTo>
                      <a:pt x="981" y="1281"/>
                    </a:lnTo>
                    <a:lnTo>
                      <a:pt x="978" y="1285"/>
                    </a:lnTo>
                    <a:lnTo>
                      <a:pt x="968" y="1287"/>
                    </a:lnTo>
                    <a:lnTo>
                      <a:pt x="954" y="1287"/>
                    </a:lnTo>
                    <a:lnTo>
                      <a:pt x="937" y="1294"/>
                    </a:lnTo>
                    <a:lnTo>
                      <a:pt x="929" y="1303"/>
                    </a:lnTo>
                    <a:lnTo>
                      <a:pt x="916" y="1317"/>
                    </a:lnTo>
                    <a:lnTo>
                      <a:pt x="904" y="1330"/>
                    </a:lnTo>
                    <a:lnTo>
                      <a:pt x="882" y="1355"/>
                    </a:lnTo>
                    <a:lnTo>
                      <a:pt x="845" y="1402"/>
                    </a:lnTo>
                    <a:lnTo>
                      <a:pt x="823" y="1425"/>
                    </a:lnTo>
                    <a:lnTo>
                      <a:pt x="817" y="1428"/>
                    </a:lnTo>
                    <a:lnTo>
                      <a:pt x="809" y="1425"/>
                    </a:lnTo>
                    <a:lnTo>
                      <a:pt x="809" y="1418"/>
                    </a:lnTo>
                    <a:lnTo>
                      <a:pt x="804" y="1367"/>
                    </a:lnTo>
                    <a:lnTo>
                      <a:pt x="803" y="1317"/>
                    </a:lnTo>
                    <a:lnTo>
                      <a:pt x="804" y="1319"/>
                    </a:lnTo>
                    <a:lnTo>
                      <a:pt x="806" y="1319"/>
                    </a:lnTo>
                    <a:lnTo>
                      <a:pt x="822" y="1324"/>
                    </a:lnTo>
                    <a:lnTo>
                      <a:pt x="839" y="1324"/>
                    </a:lnTo>
                    <a:lnTo>
                      <a:pt x="859" y="1323"/>
                    </a:lnTo>
                    <a:lnTo>
                      <a:pt x="878" y="1316"/>
                    </a:lnTo>
                    <a:lnTo>
                      <a:pt x="896" y="1303"/>
                    </a:lnTo>
                    <a:lnTo>
                      <a:pt x="906" y="1287"/>
                    </a:lnTo>
                    <a:lnTo>
                      <a:pt x="922" y="1265"/>
                    </a:lnTo>
                    <a:lnTo>
                      <a:pt x="932" y="1242"/>
                    </a:lnTo>
                    <a:lnTo>
                      <a:pt x="935" y="1232"/>
                    </a:lnTo>
                    <a:lnTo>
                      <a:pt x="939" y="1224"/>
                    </a:lnTo>
                    <a:lnTo>
                      <a:pt x="942" y="1216"/>
                    </a:lnTo>
                    <a:lnTo>
                      <a:pt x="948" y="1208"/>
                    </a:lnTo>
                    <a:lnTo>
                      <a:pt x="952" y="1200"/>
                    </a:lnTo>
                    <a:lnTo>
                      <a:pt x="955" y="1193"/>
                    </a:lnTo>
                    <a:lnTo>
                      <a:pt x="961" y="1186"/>
                    </a:lnTo>
                    <a:lnTo>
                      <a:pt x="970" y="1180"/>
                    </a:lnTo>
                    <a:lnTo>
                      <a:pt x="962" y="1183"/>
                    </a:lnTo>
                    <a:lnTo>
                      <a:pt x="954" y="1188"/>
                    </a:lnTo>
                    <a:lnTo>
                      <a:pt x="944" y="1190"/>
                    </a:lnTo>
                    <a:lnTo>
                      <a:pt x="934" y="1190"/>
                    </a:lnTo>
                    <a:lnTo>
                      <a:pt x="911" y="1195"/>
                    </a:lnTo>
                    <a:lnTo>
                      <a:pt x="886" y="1200"/>
                    </a:lnTo>
                    <a:lnTo>
                      <a:pt x="849" y="1212"/>
                    </a:lnTo>
                    <a:lnTo>
                      <a:pt x="813" y="1226"/>
                    </a:lnTo>
                    <a:lnTo>
                      <a:pt x="822" y="1205"/>
                    </a:lnTo>
                    <a:lnTo>
                      <a:pt x="834" y="1185"/>
                    </a:lnTo>
                    <a:lnTo>
                      <a:pt x="865" y="1150"/>
                    </a:lnTo>
                    <a:lnTo>
                      <a:pt x="898" y="1118"/>
                    </a:lnTo>
                    <a:lnTo>
                      <a:pt x="909" y="1105"/>
                    </a:lnTo>
                    <a:lnTo>
                      <a:pt x="935" y="1075"/>
                    </a:lnTo>
                    <a:lnTo>
                      <a:pt x="950" y="1067"/>
                    </a:lnTo>
                    <a:lnTo>
                      <a:pt x="967" y="1062"/>
                    </a:lnTo>
                    <a:lnTo>
                      <a:pt x="996" y="1068"/>
                    </a:lnTo>
                    <a:lnTo>
                      <a:pt x="1020" y="1085"/>
                    </a:lnTo>
                    <a:lnTo>
                      <a:pt x="1039" y="1111"/>
                    </a:lnTo>
                    <a:lnTo>
                      <a:pt x="1046" y="1124"/>
                    </a:lnTo>
                    <a:lnTo>
                      <a:pt x="1053" y="1137"/>
                    </a:lnTo>
                    <a:lnTo>
                      <a:pt x="1059" y="1139"/>
                    </a:lnTo>
                    <a:lnTo>
                      <a:pt x="1063" y="1134"/>
                    </a:lnTo>
                    <a:lnTo>
                      <a:pt x="1063" y="1123"/>
                    </a:lnTo>
                    <a:lnTo>
                      <a:pt x="1062" y="1117"/>
                    </a:lnTo>
                    <a:lnTo>
                      <a:pt x="1070" y="1111"/>
                    </a:lnTo>
                    <a:lnTo>
                      <a:pt x="1076" y="1113"/>
                    </a:lnTo>
                    <a:lnTo>
                      <a:pt x="1082" y="1117"/>
                    </a:lnTo>
                    <a:lnTo>
                      <a:pt x="1089" y="1120"/>
                    </a:lnTo>
                    <a:lnTo>
                      <a:pt x="1095" y="1121"/>
                    </a:lnTo>
                    <a:lnTo>
                      <a:pt x="1101" y="1114"/>
                    </a:lnTo>
                    <a:lnTo>
                      <a:pt x="1098" y="1108"/>
                    </a:lnTo>
                    <a:lnTo>
                      <a:pt x="1078" y="1095"/>
                    </a:lnTo>
                    <a:lnTo>
                      <a:pt x="1059" y="1085"/>
                    </a:lnTo>
                    <a:lnTo>
                      <a:pt x="1043" y="1075"/>
                    </a:lnTo>
                    <a:lnTo>
                      <a:pt x="1029" y="1064"/>
                    </a:lnTo>
                    <a:lnTo>
                      <a:pt x="1010" y="1049"/>
                    </a:lnTo>
                    <a:lnTo>
                      <a:pt x="993" y="1039"/>
                    </a:lnTo>
                    <a:lnTo>
                      <a:pt x="981" y="1033"/>
                    </a:lnTo>
                    <a:lnTo>
                      <a:pt x="978" y="1023"/>
                    </a:lnTo>
                    <a:lnTo>
                      <a:pt x="981" y="1016"/>
                    </a:lnTo>
                    <a:lnTo>
                      <a:pt x="983" y="1018"/>
                    </a:lnTo>
                    <a:lnTo>
                      <a:pt x="986" y="1019"/>
                    </a:lnTo>
                    <a:lnTo>
                      <a:pt x="1001" y="1029"/>
                    </a:lnTo>
                    <a:lnTo>
                      <a:pt x="1017" y="1031"/>
                    </a:lnTo>
                    <a:lnTo>
                      <a:pt x="1040" y="1033"/>
                    </a:lnTo>
                    <a:lnTo>
                      <a:pt x="1062" y="1033"/>
                    </a:lnTo>
                    <a:lnTo>
                      <a:pt x="1069" y="1032"/>
                    </a:lnTo>
                    <a:lnTo>
                      <a:pt x="1078" y="1032"/>
                    </a:lnTo>
                    <a:lnTo>
                      <a:pt x="1085" y="1032"/>
                    </a:lnTo>
                    <a:lnTo>
                      <a:pt x="1092" y="1032"/>
                    </a:lnTo>
                    <a:lnTo>
                      <a:pt x="1101" y="1033"/>
                    </a:lnTo>
                    <a:lnTo>
                      <a:pt x="1108" y="1032"/>
                    </a:lnTo>
                    <a:lnTo>
                      <a:pt x="1115" y="1035"/>
                    </a:lnTo>
                    <a:lnTo>
                      <a:pt x="1122" y="1039"/>
                    </a:lnTo>
                    <a:lnTo>
                      <a:pt x="1116" y="1035"/>
                    </a:lnTo>
                    <a:lnTo>
                      <a:pt x="1111" y="1029"/>
                    </a:lnTo>
                    <a:lnTo>
                      <a:pt x="1105" y="1023"/>
                    </a:lnTo>
                    <a:lnTo>
                      <a:pt x="1101" y="1016"/>
                    </a:lnTo>
                    <a:lnTo>
                      <a:pt x="1089" y="999"/>
                    </a:lnTo>
                    <a:lnTo>
                      <a:pt x="1075" y="983"/>
                    </a:lnTo>
                    <a:lnTo>
                      <a:pt x="1055" y="960"/>
                    </a:lnTo>
                    <a:lnTo>
                      <a:pt x="1032" y="938"/>
                    </a:lnTo>
                    <a:lnTo>
                      <a:pt x="1037" y="931"/>
                    </a:lnTo>
                    <a:lnTo>
                      <a:pt x="1043" y="924"/>
                    </a:lnTo>
                    <a:lnTo>
                      <a:pt x="1059" y="908"/>
                    </a:lnTo>
                    <a:lnTo>
                      <a:pt x="1078" y="892"/>
                    </a:lnTo>
                    <a:lnTo>
                      <a:pt x="1083" y="888"/>
                    </a:lnTo>
                    <a:lnTo>
                      <a:pt x="1095" y="890"/>
                    </a:lnTo>
                    <a:lnTo>
                      <a:pt x="1096" y="894"/>
                    </a:lnTo>
                    <a:lnTo>
                      <a:pt x="1098" y="898"/>
                    </a:lnTo>
                    <a:lnTo>
                      <a:pt x="1106" y="902"/>
                    </a:lnTo>
                    <a:lnTo>
                      <a:pt x="1109" y="900"/>
                    </a:lnTo>
                    <a:lnTo>
                      <a:pt x="1109" y="888"/>
                    </a:lnTo>
                    <a:lnTo>
                      <a:pt x="1112" y="874"/>
                    </a:lnTo>
                    <a:lnTo>
                      <a:pt x="1126" y="861"/>
                    </a:lnTo>
                    <a:lnTo>
                      <a:pt x="1141" y="848"/>
                    </a:lnTo>
                    <a:lnTo>
                      <a:pt x="1147" y="842"/>
                    </a:lnTo>
                    <a:lnTo>
                      <a:pt x="1144" y="836"/>
                    </a:lnTo>
                    <a:lnTo>
                      <a:pt x="1137" y="838"/>
                    </a:lnTo>
                    <a:lnTo>
                      <a:pt x="1135" y="838"/>
                    </a:lnTo>
                    <a:lnTo>
                      <a:pt x="1134" y="839"/>
                    </a:lnTo>
                    <a:lnTo>
                      <a:pt x="1119" y="843"/>
                    </a:lnTo>
                    <a:lnTo>
                      <a:pt x="1116" y="841"/>
                    </a:lnTo>
                    <a:lnTo>
                      <a:pt x="1112" y="836"/>
                    </a:lnTo>
                    <a:lnTo>
                      <a:pt x="1098" y="842"/>
                    </a:lnTo>
                    <a:lnTo>
                      <a:pt x="1076" y="859"/>
                    </a:lnTo>
                    <a:lnTo>
                      <a:pt x="1055" y="877"/>
                    </a:lnTo>
                    <a:lnTo>
                      <a:pt x="1039" y="887"/>
                    </a:lnTo>
                    <a:lnTo>
                      <a:pt x="1026" y="898"/>
                    </a:lnTo>
                    <a:lnTo>
                      <a:pt x="1014" y="910"/>
                    </a:lnTo>
                    <a:lnTo>
                      <a:pt x="1003" y="920"/>
                    </a:lnTo>
                    <a:lnTo>
                      <a:pt x="986" y="920"/>
                    </a:lnTo>
                    <a:lnTo>
                      <a:pt x="971" y="926"/>
                    </a:lnTo>
                    <a:lnTo>
                      <a:pt x="973" y="931"/>
                    </a:lnTo>
                    <a:lnTo>
                      <a:pt x="986" y="943"/>
                    </a:lnTo>
                    <a:lnTo>
                      <a:pt x="981" y="950"/>
                    </a:lnTo>
                    <a:lnTo>
                      <a:pt x="977" y="957"/>
                    </a:lnTo>
                    <a:lnTo>
                      <a:pt x="960" y="953"/>
                    </a:lnTo>
                    <a:lnTo>
                      <a:pt x="955" y="953"/>
                    </a:lnTo>
                    <a:lnTo>
                      <a:pt x="955" y="959"/>
                    </a:lnTo>
                    <a:lnTo>
                      <a:pt x="955" y="966"/>
                    </a:lnTo>
                    <a:lnTo>
                      <a:pt x="957" y="974"/>
                    </a:lnTo>
                    <a:lnTo>
                      <a:pt x="960" y="985"/>
                    </a:lnTo>
                    <a:lnTo>
                      <a:pt x="957" y="989"/>
                    </a:lnTo>
                    <a:lnTo>
                      <a:pt x="954" y="993"/>
                    </a:lnTo>
                    <a:lnTo>
                      <a:pt x="944" y="1008"/>
                    </a:lnTo>
                    <a:lnTo>
                      <a:pt x="934" y="1023"/>
                    </a:lnTo>
                    <a:lnTo>
                      <a:pt x="919" y="1039"/>
                    </a:lnTo>
                    <a:lnTo>
                      <a:pt x="879" y="1069"/>
                    </a:lnTo>
                    <a:lnTo>
                      <a:pt x="866" y="1082"/>
                    </a:lnTo>
                    <a:lnTo>
                      <a:pt x="849" y="1103"/>
                    </a:lnTo>
                    <a:lnTo>
                      <a:pt x="816" y="1130"/>
                    </a:lnTo>
                    <a:lnTo>
                      <a:pt x="801" y="1126"/>
                    </a:lnTo>
                    <a:lnTo>
                      <a:pt x="800" y="1110"/>
                    </a:lnTo>
                    <a:lnTo>
                      <a:pt x="799" y="1071"/>
                    </a:lnTo>
                    <a:lnTo>
                      <a:pt x="800" y="1018"/>
                    </a:lnTo>
                    <a:lnTo>
                      <a:pt x="807" y="1000"/>
                    </a:lnTo>
                    <a:lnTo>
                      <a:pt x="816" y="983"/>
                    </a:lnTo>
                    <a:lnTo>
                      <a:pt x="839" y="951"/>
                    </a:lnTo>
                    <a:lnTo>
                      <a:pt x="866" y="924"/>
                    </a:lnTo>
                    <a:lnTo>
                      <a:pt x="881" y="911"/>
                    </a:lnTo>
                    <a:lnTo>
                      <a:pt x="893" y="898"/>
                    </a:lnTo>
                    <a:lnTo>
                      <a:pt x="899" y="892"/>
                    </a:lnTo>
                    <a:lnTo>
                      <a:pt x="912" y="895"/>
                    </a:lnTo>
                    <a:lnTo>
                      <a:pt x="927" y="907"/>
                    </a:lnTo>
                    <a:lnTo>
                      <a:pt x="939" y="921"/>
                    </a:lnTo>
                    <a:lnTo>
                      <a:pt x="951" y="937"/>
                    </a:lnTo>
                    <a:lnTo>
                      <a:pt x="957" y="941"/>
                    </a:lnTo>
                    <a:lnTo>
                      <a:pt x="964" y="937"/>
                    </a:lnTo>
                    <a:lnTo>
                      <a:pt x="964" y="930"/>
                    </a:lnTo>
                    <a:lnTo>
                      <a:pt x="950" y="901"/>
                    </a:lnTo>
                    <a:lnTo>
                      <a:pt x="927" y="877"/>
                    </a:lnTo>
                    <a:lnTo>
                      <a:pt x="921" y="869"/>
                    </a:lnTo>
                    <a:lnTo>
                      <a:pt x="922" y="856"/>
                    </a:lnTo>
                    <a:lnTo>
                      <a:pt x="938" y="841"/>
                    </a:lnTo>
                    <a:lnTo>
                      <a:pt x="950" y="829"/>
                    </a:lnTo>
                    <a:lnTo>
                      <a:pt x="961" y="815"/>
                    </a:lnTo>
                    <a:lnTo>
                      <a:pt x="974" y="802"/>
                    </a:lnTo>
                    <a:lnTo>
                      <a:pt x="991" y="787"/>
                    </a:lnTo>
                    <a:lnTo>
                      <a:pt x="1010" y="776"/>
                    </a:lnTo>
                    <a:lnTo>
                      <a:pt x="1026" y="766"/>
                    </a:lnTo>
                    <a:lnTo>
                      <a:pt x="1043" y="757"/>
                    </a:lnTo>
                    <a:lnTo>
                      <a:pt x="1065" y="750"/>
                    </a:lnTo>
                    <a:lnTo>
                      <a:pt x="1088" y="740"/>
                    </a:lnTo>
                    <a:lnTo>
                      <a:pt x="1093" y="737"/>
                    </a:lnTo>
                    <a:lnTo>
                      <a:pt x="1091" y="730"/>
                    </a:lnTo>
                    <a:lnTo>
                      <a:pt x="1083" y="731"/>
                    </a:lnTo>
                    <a:lnTo>
                      <a:pt x="1055" y="738"/>
                    </a:lnTo>
                    <a:lnTo>
                      <a:pt x="1024" y="747"/>
                    </a:lnTo>
                    <a:lnTo>
                      <a:pt x="1017" y="748"/>
                    </a:lnTo>
                    <a:lnTo>
                      <a:pt x="1010" y="741"/>
                    </a:lnTo>
                    <a:lnTo>
                      <a:pt x="1013" y="737"/>
                    </a:lnTo>
                    <a:lnTo>
                      <a:pt x="1016" y="734"/>
                    </a:lnTo>
                    <a:lnTo>
                      <a:pt x="1013" y="730"/>
                    </a:lnTo>
                    <a:lnTo>
                      <a:pt x="1009" y="728"/>
                    </a:lnTo>
                    <a:lnTo>
                      <a:pt x="1011" y="724"/>
                    </a:lnTo>
                    <a:lnTo>
                      <a:pt x="1013" y="720"/>
                    </a:lnTo>
                    <a:lnTo>
                      <a:pt x="1016" y="712"/>
                    </a:lnTo>
                    <a:lnTo>
                      <a:pt x="1020" y="707"/>
                    </a:lnTo>
                    <a:lnTo>
                      <a:pt x="1024" y="700"/>
                    </a:lnTo>
                    <a:lnTo>
                      <a:pt x="1026" y="692"/>
                    </a:lnTo>
                    <a:lnTo>
                      <a:pt x="1032" y="687"/>
                    </a:lnTo>
                    <a:lnTo>
                      <a:pt x="1039" y="684"/>
                    </a:lnTo>
                    <a:lnTo>
                      <a:pt x="1033" y="685"/>
                    </a:lnTo>
                    <a:lnTo>
                      <a:pt x="1026" y="688"/>
                    </a:lnTo>
                    <a:lnTo>
                      <a:pt x="1017" y="691"/>
                    </a:lnTo>
                    <a:lnTo>
                      <a:pt x="1009" y="691"/>
                    </a:lnTo>
                    <a:lnTo>
                      <a:pt x="988" y="695"/>
                    </a:lnTo>
                    <a:lnTo>
                      <a:pt x="968" y="700"/>
                    </a:lnTo>
                    <a:lnTo>
                      <a:pt x="935" y="710"/>
                    </a:lnTo>
                    <a:lnTo>
                      <a:pt x="905" y="721"/>
                    </a:lnTo>
                    <a:lnTo>
                      <a:pt x="891" y="728"/>
                    </a:lnTo>
                    <a:lnTo>
                      <a:pt x="881" y="737"/>
                    </a:lnTo>
                    <a:lnTo>
                      <a:pt x="872" y="753"/>
                    </a:lnTo>
                    <a:lnTo>
                      <a:pt x="870" y="769"/>
                    </a:lnTo>
                    <a:lnTo>
                      <a:pt x="879" y="769"/>
                    </a:lnTo>
                    <a:lnTo>
                      <a:pt x="925" y="746"/>
                    </a:lnTo>
                    <a:lnTo>
                      <a:pt x="935" y="746"/>
                    </a:lnTo>
                    <a:lnTo>
                      <a:pt x="908" y="771"/>
                    </a:lnTo>
                    <a:lnTo>
                      <a:pt x="888" y="795"/>
                    </a:lnTo>
                    <a:lnTo>
                      <a:pt x="893" y="797"/>
                    </a:lnTo>
                    <a:lnTo>
                      <a:pt x="901" y="800"/>
                    </a:lnTo>
                    <a:lnTo>
                      <a:pt x="914" y="805"/>
                    </a:lnTo>
                    <a:lnTo>
                      <a:pt x="928" y="805"/>
                    </a:lnTo>
                    <a:lnTo>
                      <a:pt x="931" y="805"/>
                    </a:lnTo>
                    <a:lnTo>
                      <a:pt x="932" y="805"/>
                    </a:lnTo>
                    <a:lnTo>
                      <a:pt x="872" y="864"/>
                    </a:lnTo>
                    <a:lnTo>
                      <a:pt x="810" y="918"/>
                    </a:lnTo>
                    <a:lnTo>
                      <a:pt x="804" y="923"/>
                    </a:lnTo>
                    <a:lnTo>
                      <a:pt x="796" y="918"/>
                    </a:lnTo>
                    <a:lnTo>
                      <a:pt x="796" y="913"/>
                    </a:lnTo>
                    <a:lnTo>
                      <a:pt x="796" y="891"/>
                    </a:lnTo>
                    <a:lnTo>
                      <a:pt x="803" y="851"/>
                    </a:lnTo>
                    <a:lnTo>
                      <a:pt x="813" y="835"/>
                    </a:lnTo>
                    <a:lnTo>
                      <a:pt x="824" y="819"/>
                    </a:lnTo>
                    <a:lnTo>
                      <a:pt x="839" y="807"/>
                    </a:lnTo>
                    <a:lnTo>
                      <a:pt x="853" y="800"/>
                    </a:lnTo>
                    <a:lnTo>
                      <a:pt x="868" y="793"/>
                    </a:lnTo>
                    <a:lnTo>
                      <a:pt x="872" y="787"/>
                    </a:lnTo>
                    <a:lnTo>
                      <a:pt x="866" y="779"/>
                    </a:lnTo>
                    <a:lnTo>
                      <a:pt x="859" y="779"/>
                    </a:lnTo>
                    <a:lnTo>
                      <a:pt x="832" y="789"/>
                    </a:lnTo>
                    <a:lnTo>
                      <a:pt x="809" y="802"/>
                    </a:lnTo>
                    <a:lnTo>
                      <a:pt x="801" y="803"/>
                    </a:lnTo>
                    <a:lnTo>
                      <a:pt x="791" y="796"/>
                    </a:lnTo>
                    <a:lnTo>
                      <a:pt x="790" y="789"/>
                    </a:lnTo>
                    <a:lnTo>
                      <a:pt x="790" y="753"/>
                    </a:lnTo>
                    <a:lnTo>
                      <a:pt x="797" y="702"/>
                    </a:lnTo>
                    <a:lnTo>
                      <a:pt x="810" y="674"/>
                    </a:lnTo>
                    <a:lnTo>
                      <a:pt x="820" y="662"/>
                    </a:lnTo>
                    <a:lnTo>
                      <a:pt x="830" y="648"/>
                    </a:lnTo>
                    <a:lnTo>
                      <a:pt x="839" y="632"/>
                    </a:lnTo>
                    <a:lnTo>
                      <a:pt x="853" y="613"/>
                    </a:lnTo>
                    <a:lnTo>
                      <a:pt x="899" y="589"/>
                    </a:lnTo>
                    <a:lnTo>
                      <a:pt x="921" y="576"/>
                    </a:lnTo>
                    <a:lnTo>
                      <a:pt x="921" y="579"/>
                    </a:lnTo>
                    <a:lnTo>
                      <a:pt x="921" y="580"/>
                    </a:lnTo>
                    <a:lnTo>
                      <a:pt x="927" y="580"/>
                    </a:lnTo>
                    <a:lnTo>
                      <a:pt x="960" y="564"/>
                    </a:lnTo>
                    <a:lnTo>
                      <a:pt x="967" y="564"/>
                    </a:lnTo>
                    <a:lnTo>
                      <a:pt x="947" y="583"/>
                    </a:lnTo>
                    <a:lnTo>
                      <a:pt x="934" y="599"/>
                    </a:lnTo>
                    <a:lnTo>
                      <a:pt x="937" y="600"/>
                    </a:lnTo>
                    <a:lnTo>
                      <a:pt x="942" y="603"/>
                    </a:lnTo>
                    <a:lnTo>
                      <a:pt x="951" y="606"/>
                    </a:lnTo>
                    <a:lnTo>
                      <a:pt x="961" y="606"/>
                    </a:lnTo>
                    <a:lnTo>
                      <a:pt x="974" y="604"/>
                    </a:lnTo>
                    <a:lnTo>
                      <a:pt x="984" y="600"/>
                    </a:lnTo>
                    <a:lnTo>
                      <a:pt x="996" y="593"/>
                    </a:lnTo>
                    <a:lnTo>
                      <a:pt x="1003" y="583"/>
                    </a:lnTo>
                    <a:lnTo>
                      <a:pt x="1011" y="570"/>
                    </a:lnTo>
                    <a:lnTo>
                      <a:pt x="1017" y="557"/>
                    </a:lnTo>
                    <a:lnTo>
                      <a:pt x="1019" y="551"/>
                    </a:lnTo>
                    <a:lnTo>
                      <a:pt x="1021" y="545"/>
                    </a:lnTo>
                    <a:lnTo>
                      <a:pt x="1023" y="541"/>
                    </a:lnTo>
                    <a:lnTo>
                      <a:pt x="1026" y="537"/>
                    </a:lnTo>
                    <a:lnTo>
                      <a:pt x="1030" y="531"/>
                    </a:lnTo>
                    <a:lnTo>
                      <a:pt x="1032" y="527"/>
                    </a:lnTo>
                    <a:lnTo>
                      <a:pt x="1034" y="522"/>
                    </a:lnTo>
                    <a:lnTo>
                      <a:pt x="1040" y="520"/>
                    </a:lnTo>
                    <a:lnTo>
                      <a:pt x="1036" y="521"/>
                    </a:lnTo>
                    <a:lnTo>
                      <a:pt x="1030" y="524"/>
                    </a:lnTo>
                    <a:lnTo>
                      <a:pt x="1024" y="525"/>
                    </a:lnTo>
                    <a:lnTo>
                      <a:pt x="1019" y="525"/>
                    </a:lnTo>
                    <a:lnTo>
                      <a:pt x="1004" y="528"/>
                    </a:lnTo>
                    <a:lnTo>
                      <a:pt x="990" y="533"/>
                    </a:lnTo>
                    <a:lnTo>
                      <a:pt x="967" y="538"/>
                    </a:lnTo>
                    <a:lnTo>
                      <a:pt x="945" y="547"/>
                    </a:lnTo>
                    <a:lnTo>
                      <a:pt x="939" y="550"/>
                    </a:lnTo>
                    <a:lnTo>
                      <a:pt x="935" y="553"/>
                    </a:lnTo>
                    <a:lnTo>
                      <a:pt x="931" y="551"/>
                    </a:lnTo>
                    <a:lnTo>
                      <a:pt x="925" y="551"/>
                    </a:lnTo>
                    <a:lnTo>
                      <a:pt x="918" y="553"/>
                    </a:lnTo>
                    <a:lnTo>
                      <a:pt x="909" y="556"/>
                    </a:lnTo>
                    <a:lnTo>
                      <a:pt x="909" y="554"/>
                    </a:lnTo>
                    <a:lnTo>
                      <a:pt x="911" y="554"/>
                    </a:lnTo>
                    <a:lnTo>
                      <a:pt x="912" y="538"/>
                    </a:lnTo>
                    <a:lnTo>
                      <a:pt x="912" y="522"/>
                    </a:lnTo>
                    <a:lnTo>
                      <a:pt x="911" y="517"/>
                    </a:lnTo>
                    <a:lnTo>
                      <a:pt x="911" y="511"/>
                    </a:lnTo>
                    <a:lnTo>
                      <a:pt x="911" y="507"/>
                    </a:lnTo>
                    <a:lnTo>
                      <a:pt x="911" y="501"/>
                    </a:lnTo>
                    <a:lnTo>
                      <a:pt x="912" y="495"/>
                    </a:lnTo>
                    <a:lnTo>
                      <a:pt x="911" y="489"/>
                    </a:lnTo>
                    <a:lnTo>
                      <a:pt x="912" y="485"/>
                    </a:lnTo>
                    <a:lnTo>
                      <a:pt x="916" y="479"/>
                    </a:lnTo>
                    <a:lnTo>
                      <a:pt x="912" y="484"/>
                    </a:lnTo>
                    <a:lnTo>
                      <a:pt x="909" y="488"/>
                    </a:lnTo>
                    <a:lnTo>
                      <a:pt x="905" y="491"/>
                    </a:lnTo>
                    <a:lnTo>
                      <a:pt x="899" y="495"/>
                    </a:lnTo>
                    <a:lnTo>
                      <a:pt x="888" y="504"/>
                    </a:lnTo>
                    <a:lnTo>
                      <a:pt x="876" y="512"/>
                    </a:lnTo>
                    <a:lnTo>
                      <a:pt x="857" y="528"/>
                    </a:lnTo>
                    <a:lnTo>
                      <a:pt x="842" y="547"/>
                    </a:lnTo>
                    <a:lnTo>
                      <a:pt x="834" y="556"/>
                    </a:lnTo>
                    <a:lnTo>
                      <a:pt x="830" y="564"/>
                    </a:lnTo>
                    <a:lnTo>
                      <a:pt x="830" y="574"/>
                    </a:lnTo>
                    <a:lnTo>
                      <a:pt x="833" y="581"/>
                    </a:lnTo>
                    <a:lnTo>
                      <a:pt x="819" y="587"/>
                    </a:lnTo>
                    <a:lnTo>
                      <a:pt x="806" y="593"/>
                    </a:lnTo>
                    <a:lnTo>
                      <a:pt x="797" y="593"/>
                    </a:lnTo>
                    <a:lnTo>
                      <a:pt x="787" y="586"/>
                    </a:lnTo>
                    <a:lnTo>
                      <a:pt x="786" y="577"/>
                    </a:lnTo>
                    <a:lnTo>
                      <a:pt x="784" y="553"/>
                    </a:lnTo>
                    <a:lnTo>
                      <a:pt x="788" y="501"/>
                    </a:lnTo>
                    <a:lnTo>
                      <a:pt x="799" y="482"/>
                    </a:lnTo>
                    <a:lnTo>
                      <a:pt x="809" y="466"/>
                    </a:lnTo>
                    <a:lnTo>
                      <a:pt x="820" y="452"/>
                    </a:lnTo>
                    <a:lnTo>
                      <a:pt x="840" y="429"/>
                    </a:lnTo>
                    <a:lnTo>
                      <a:pt x="859" y="412"/>
                    </a:lnTo>
                    <a:lnTo>
                      <a:pt x="869" y="406"/>
                    </a:lnTo>
                    <a:lnTo>
                      <a:pt x="888" y="406"/>
                    </a:lnTo>
                    <a:lnTo>
                      <a:pt x="896" y="406"/>
                    </a:lnTo>
                    <a:lnTo>
                      <a:pt x="904" y="404"/>
                    </a:lnTo>
                    <a:lnTo>
                      <a:pt x="905" y="396"/>
                    </a:lnTo>
                    <a:lnTo>
                      <a:pt x="899" y="391"/>
                    </a:lnTo>
                    <a:lnTo>
                      <a:pt x="895" y="387"/>
                    </a:lnTo>
                    <a:lnTo>
                      <a:pt x="896" y="376"/>
                    </a:lnTo>
                    <a:lnTo>
                      <a:pt x="902" y="370"/>
                    </a:lnTo>
                    <a:lnTo>
                      <a:pt x="912" y="361"/>
                    </a:lnTo>
                    <a:lnTo>
                      <a:pt x="921" y="354"/>
                    </a:lnTo>
                    <a:lnTo>
                      <a:pt x="925" y="347"/>
                    </a:lnTo>
                    <a:lnTo>
                      <a:pt x="919" y="340"/>
                    </a:lnTo>
                    <a:lnTo>
                      <a:pt x="912" y="341"/>
                    </a:lnTo>
                    <a:lnTo>
                      <a:pt x="896" y="347"/>
                    </a:lnTo>
                    <a:lnTo>
                      <a:pt x="866" y="370"/>
                    </a:lnTo>
                    <a:lnTo>
                      <a:pt x="822" y="414"/>
                    </a:lnTo>
                    <a:lnTo>
                      <a:pt x="796" y="442"/>
                    </a:lnTo>
                    <a:lnTo>
                      <a:pt x="790" y="448"/>
                    </a:lnTo>
                    <a:lnTo>
                      <a:pt x="783" y="443"/>
                    </a:lnTo>
                    <a:lnTo>
                      <a:pt x="781" y="438"/>
                    </a:lnTo>
                    <a:lnTo>
                      <a:pt x="780" y="376"/>
                    </a:lnTo>
                    <a:lnTo>
                      <a:pt x="786" y="318"/>
                    </a:lnTo>
                    <a:lnTo>
                      <a:pt x="793" y="301"/>
                    </a:lnTo>
                    <a:lnTo>
                      <a:pt x="801" y="285"/>
                    </a:lnTo>
                    <a:lnTo>
                      <a:pt x="813" y="260"/>
                    </a:lnTo>
                    <a:lnTo>
                      <a:pt x="824" y="237"/>
                    </a:lnTo>
                    <a:lnTo>
                      <a:pt x="826" y="230"/>
                    </a:lnTo>
                    <a:lnTo>
                      <a:pt x="820" y="226"/>
                    </a:lnTo>
                    <a:lnTo>
                      <a:pt x="814" y="230"/>
                    </a:lnTo>
                    <a:lnTo>
                      <a:pt x="801" y="249"/>
                    </a:lnTo>
                    <a:lnTo>
                      <a:pt x="791" y="268"/>
                    </a:lnTo>
                    <a:lnTo>
                      <a:pt x="787" y="272"/>
                    </a:lnTo>
                    <a:lnTo>
                      <a:pt x="778" y="268"/>
                    </a:lnTo>
                    <a:lnTo>
                      <a:pt x="777" y="260"/>
                    </a:lnTo>
                    <a:lnTo>
                      <a:pt x="777" y="174"/>
                    </a:lnTo>
                    <a:lnTo>
                      <a:pt x="781" y="148"/>
                    </a:lnTo>
                    <a:lnTo>
                      <a:pt x="788" y="124"/>
                    </a:lnTo>
                    <a:lnTo>
                      <a:pt x="788" y="116"/>
                    </a:lnTo>
                    <a:lnTo>
                      <a:pt x="784" y="108"/>
                    </a:lnTo>
                    <a:lnTo>
                      <a:pt x="780" y="109"/>
                    </a:lnTo>
                    <a:lnTo>
                      <a:pt x="778" y="111"/>
                    </a:lnTo>
                    <a:lnTo>
                      <a:pt x="776" y="108"/>
                    </a:lnTo>
                    <a:lnTo>
                      <a:pt x="774" y="102"/>
                    </a:lnTo>
                    <a:lnTo>
                      <a:pt x="776" y="105"/>
                    </a:lnTo>
                    <a:lnTo>
                      <a:pt x="777" y="108"/>
                    </a:lnTo>
                    <a:lnTo>
                      <a:pt x="783" y="106"/>
                    </a:lnTo>
                    <a:lnTo>
                      <a:pt x="806" y="76"/>
                    </a:lnTo>
                    <a:lnTo>
                      <a:pt x="811" y="73"/>
                    </a:lnTo>
                    <a:lnTo>
                      <a:pt x="801" y="99"/>
                    </a:lnTo>
                    <a:lnTo>
                      <a:pt x="797" y="119"/>
                    </a:lnTo>
                    <a:lnTo>
                      <a:pt x="801" y="119"/>
                    </a:lnTo>
                    <a:lnTo>
                      <a:pt x="806" y="119"/>
                    </a:lnTo>
                    <a:lnTo>
                      <a:pt x="816" y="118"/>
                    </a:lnTo>
                    <a:lnTo>
                      <a:pt x="826" y="114"/>
                    </a:lnTo>
                    <a:lnTo>
                      <a:pt x="836" y="108"/>
                    </a:lnTo>
                    <a:lnTo>
                      <a:pt x="845" y="99"/>
                    </a:lnTo>
                    <a:lnTo>
                      <a:pt x="850" y="86"/>
                    </a:lnTo>
                    <a:lnTo>
                      <a:pt x="853" y="75"/>
                    </a:lnTo>
                    <a:lnTo>
                      <a:pt x="855" y="59"/>
                    </a:lnTo>
                    <a:lnTo>
                      <a:pt x="853" y="45"/>
                    </a:lnTo>
                    <a:lnTo>
                      <a:pt x="853" y="37"/>
                    </a:lnTo>
                    <a:lnTo>
                      <a:pt x="853" y="32"/>
                    </a:lnTo>
                    <a:lnTo>
                      <a:pt x="853" y="27"/>
                    </a:lnTo>
                    <a:lnTo>
                      <a:pt x="853" y="21"/>
                    </a:lnTo>
                    <a:lnTo>
                      <a:pt x="855" y="16"/>
                    </a:lnTo>
                    <a:lnTo>
                      <a:pt x="853" y="11"/>
                    </a:lnTo>
                    <a:lnTo>
                      <a:pt x="855" y="6"/>
                    </a:lnTo>
                    <a:lnTo>
                      <a:pt x="859" y="0"/>
                    </a:lnTo>
                    <a:lnTo>
                      <a:pt x="855" y="4"/>
                    </a:lnTo>
                    <a:lnTo>
                      <a:pt x="852" y="9"/>
                    </a:lnTo>
                    <a:lnTo>
                      <a:pt x="847" y="13"/>
                    </a:lnTo>
                    <a:lnTo>
                      <a:pt x="842" y="16"/>
                    </a:lnTo>
                    <a:lnTo>
                      <a:pt x="830" y="24"/>
                    </a:lnTo>
                    <a:lnTo>
                      <a:pt x="819" y="34"/>
                    </a:lnTo>
                    <a:lnTo>
                      <a:pt x="800" y="50"/>
                    </a:lnTo>
                    <a:lnTo>
                      <a:pt x="784" y="68"/>
                    </a:lnTo>
                    <a:lnTo>
                      <a:pt x="778" y="75"/>
                    </a:lnTo>
                    <a:lnTo>
                      <a:pt x="776" y="82"/>
                    </a:lnTo>
                    <a:lnTo>
                      <a:pt x="773" y="69"/>
                    </a:lnTo>
                    <a:lnTo>
                      <a:pt x="767" y="60"/>
                    </a:lnTo>
                    <a:lnTo>
                      <a:pt x="760" y="69"/>
                    </a:lnTo>
                    <a:lnTo>
                      <a:pt x="758" y="82"/>
                    </a:lnTo>
                    <a:lnTo>
                      <a:pt x="755" y="75"/>
                    </a:lnTo>
                    <a:lnTo>
                      <a:pt x="750" y="68"/>
                    </a:lnTo>
                    <a:lnTo>
                      <a:pt x="734" y="50"/>
                    </a:lnTo>
                    <a:lnTo>
                      <a:pt x="715" y="34"/>
                    </a:lnTo>
                    <a:lnTo>
                      <a:pt x="704" y="24"/>
                    </a:lnTo>
                    <a:lnTo>
                      <a:pt x="692" y="16"/>
                    </a:lnTo>
                    <a:lnTo>
                      <a:pt x="686" y="13"/>
                    </a:lnTo>
                    <a:lnTo>
                      <a:pt x="682" y="9"/>
                    </a:lnTo>
                    <a:lnTo>
                      <a:pt x="679" y="4"/>
                    </a:lnTo>
                    <a:lnTo>
                      <a:pt x="675" y="0"/>
                    </a:lnTo>
                    <a:lnTo>
                      <a:pt x="679" y="6"/>
                    </a:lnTo>
                    <a:lnTo>
                      <a:pt x="681" y="11"/>
                    </a:lnTo>
                    <a:lnTo>
                      <a:pt x="679" y="16"/>
                    </a:lnTo>
                    <a:lnTo>
                      <a:pt x="681" y="21"/>
                    </a:lnTo>
                    <a:lnTo>
                      <a:pt x="681" y="27"/>
                    </a:lnTo>
                    <a:lnTo>
                      <a:pt x="681" y="32"/>
                    </a:lnTo>
                    <a:lnTo>
                      <a:pt x="681" y="37"/>
                    </a:lnTo>
                    <a:lnTo>
                      <a:pt x="681" y="45"/>
                    </a:lnTo>
                    <a:lnTo>
                      <a:pt x="679" y="59"/>
                    </a:lnTo>
                    <a:lnTo>
                      <a:pt x="681" y="75"/>
                    </a:lnTo>
                    <a:lnTo>
                      <a:pt x="683" y="86"/>
                    </a:lnTo>
                    <a:lnTo>
                      <a:pt x="689" y="99"/>
                    </a:lnTo>
                    <a:lnTo>
                      <a:pt x="698" y="108"/>
                    </a:lnTo>
                    <a:lnTo>
                      <a:pt x="708" y="114"/>
                    </a:lnTo>
                    <a:lnTo>
                      <a:pt x="718" y="118"/>
                    </a:lnTo>
                    <a:lnTo>
                      <a:pt x="728" y="119"/>
                    </a:lnTo>
                    <a:lnTo>
                      <a:pt x="732" y="119"/>
                    </a:lnTo>
                    <a:lnTo>
                      <a:pt x="737" y="119"/>
                    </a:lnTo>
                    <a:lnTo>
                      <a:pt x="732" y="99"/>
                    </a:lnTo>
                    <a:lnTo>
                      <a:pt x="722" y="73"/>
                    </a:lnTo>
                    <a:lnTo>
                      <a:pt x="728" y="76"/>
                    </a:lnTo>
                    <a:lnTo>
                      <a:pt x="751" y="106"/>
                    </a:lnTo>
                    <a:lnTo>
                      <a:pt x="757" y="108"/>
                    </a:lnTo>
                    <a:lnTo>
                      <a:pt x="758" y="105"/>
                    </a:lnTo>
                    <a:lnTo>
                      <a:pt x="760" y="102"/>
                    </a:lnTo>
                    <a:lnTo>
                      <a:pt x="758" y="108"/>
                    </a:lnTo>
                    <a:lnTo>
                      <a:pt x="755" y="111"/>
                    </a:lnTo>
                    <a:lnTo>
                      <a:pt x="754" y="109"/>
                    </a:lnTo>
                    <a:lnTo>
                      <a:pt x="750" y="108"/>
                    </a:lnTo>
                    <a:lnTo>
                      <a:pt x="745" y="116"/>
                    </a:lnTo>
                    <a:lnTo>
                      <a:pt x="745" y="124"/>
                    </a:lnTo>
                    <a:lnTo>
                      <a:pt x="752" y="148"/>
                    </a:lnTo>
                    <a:lnTo>
                      <a:pt x="757" y="174"/>
                    </a:lnTo>
                    <a:lnTo>
                      <a:pt x="757" y="260"/>
                    </a:lnTo>
                    <a:lnTo>
                      <a:pt x="755" y="268"/>
                    </a:lnTo>
                    <a:lnTo>
                      <a:pt x="747" y="272"/>
                    </a:lnTo>
                    <a:lnTo>
                      <a:pt x="742" y="268"/>
                    </a:lnTo>
                    <a:lnTo>
                      <a:pt x="732" y="249"/>
                    </a:lnTo>
                    <a:lnTo>
                      <a:pt x="719" y="230"/>
                    </a:lnTo>
                    <a:lnTo>
                      <a:pt x="714" y="226"/>
                    </a:lnTo>
                    <a:lnTo>
                      <a:pt x="708" y="230"/>
                    </a:lnTo>
                    <a:lnTo>
                      <a:pt x="709" y="237"/>
                    </a:lnTo>
                    <a:lnTo>
                      <a:pt x="721" y="260"/>
                    </a:lnTo>
                    <a:lnTo>
                      <a:pt x="732" y="283"/>
                    </a:lnTo>
                    <a:lnTo>
                      <a:pt x="741" y="301"/>
                    </a:lnTo>
                    <a:lnTo>
                      <a:pt x="748" y="318"/>
                    </a:lnTo>
                    <a:lnTo>
                      <a:pt x="754" y="376"/>
                    </a:lnTo>
                    <a:lnTo>
                      <a:pt x="752" y="438"/>
                    </a:lnTo>
                    <a:lnTo>
                      <a:pt x="751" y="443"/>
                    </a:lnTo>
                    <a:lnTo>
                      <a:pt x="744" y="448"/>
                    </a:lnTo>
                    <a:lnTo>
                      <a:pt x="738" y="442"/>
                    </a:lnTo>
                    <a:lnTo>
                      <a:pt x="712" y="414"/>
                    </a:lnTo>
                    <a:lnTo>
                      <a:pt x="668" y="370"/>
                    </a:lnTo>
                    <a:lnTo>
                      <a:pt x="637" y="347"/>
                    </a:lnTo>
                    <a:lnTo>
                      <a:pt x="622" y="341"/>
                    </a:lnTo>
                    <a:lnTo>
                      <a:pt x="614" y="340"/>
                    </a:lnTo>
                    <a:lnTo>
                      <a:pt x="609" y="347"/>
                    </a:lnTo>
                    <a:lnTo>
                      <a:pt x="613" y="354"/>
                    </a:lnTo>
                    <a:lnTo>
                      <a:pt x="622" y="361"/>
                    </a:lnTo>
                    <a:lnTo>
                      <a:pt x="632" y="370"/>
                    </a:lnTo>
                    <a:lnTo>
                      <a:pt x="637" y="376"/>
                    </a:lnTo>
                    <a:lnTo>
                      <a:pt x="639" y="387"/>
                    </a:lnTo>
                    <a:lnTo>
                      <a:pt x="635" y="391"/>
                    </a:lnTo>
                    <a:lnTo>
                      <a:pt x="629" y="396"/>
                    </a:lnTo>
                    <a:lnTo>
                      <a:pt x="630" y="404"/>
                    </a:lnTo>
                    <a:lnTo>
                      <a:pt x="637" y="406"/>
                    </a:lnTo>
                    <a:lnTo>
                      <a:pt x="646" y="404"/>
                    </a:lnTo>
                    <a:lnTo>
                      <a:pt x="665" y="406"/>
                    </a:lnTo>
                    <a:lnTo>
                      <a:pt x="675" y="412"/>
                    </a:lnTo>
                    <a:lnTo>
                      <a:pt x="694" y="429"/>
                    </a:lnTo>
                    <a:lnTo>
                      <a:pt x="714" y="452"/>
                    </a:lnTo>
                    <a:lnTo>
                      <a:pt x="725" y="466"/>
                    </a:lnTo>
                    <a:lnTo>
                      <a:pt x="735" y="482"/>
                    </a:lnTo>
                    <a:lnTo>
                      <a:pt x="745" y="501"/>
                    </a:lnTo>
                    <a:lnTo>
                      <a:pt x="750" y="553"/>
                    </a:lnTo>
                    <a:lnTo>
                      <a:pt x="748" y="577"/>
                    </a:lnTo>
                    <a:lnTo>
                      <a:pt x="747" y="586"/>
                    </a:lnTo>
                    <a:lnTo>
                      <a:pt x="737" y="593"/>
                    </a:lnTo>
                    <a:lnTo>
                      <a:pt x="729" y="593"/>
                    </a:lnTo>
                    <a:lnTo>
                      <a:pt x="715" y="587"/>
                    </a:lnTo>
                    <a:lnTo>
                      <a:pt x="701" y="581"/>
                    </a:lnTo>
                    <a:lnTo>
                      <a:pt x="704" y="574"/>
                    </a:lnTo>
                    <a:lnTo>
                      <a:pt x="702" y="564"/>
                    </a:lnTo>
                    <a:lnTo>
                      <a:pt x="699" y="556"/>
                    </a:lnTo>
                    <a:lnTo>
                      <a:pt x="692" y="547"/>
                    </a:lnTo>
                    <a:lnTo>
                      <a:pt x="676" y="528"/>
                    </a:lnTo>
                    <a:lnTo>
                      <a:pt x="658" y="512"/>
                    </a:lnTo>
                    <a:lnTo>
                      <a:pt x="646" y="504"/>
                    </a:lnTo>
                    <a:lnTo>
                      <a:pt x="635" y="495"/>
                    </a:lnTo>
                    <a:lnTo>
                      <a:pt x="629" y="491"/>
                    </a:lnTo>
                    <a:lnTo>
                      <a:pt x="624" y="488"/>
                    </a:lnTo>
                    <a:lnTo>
                      <a:pt x="622" y="484"/>
                    </a:lnTo>
                    <a:lnTo>
                      <a:pt x="617" y="479"/>
                    </a:lnTo>
                    <a:lnTo>
                      <a:pt x="622" y="485"/>
                    </a:lnTo>
                    <a:lnTo>
                      <a:pt x="623" y="489"/>
                    </a:lnTo>
                    <a:lnTo>
                      <a:pt x="622" y="495"/>
                    </a:lnTo>
                    <a:lnTo>
                      <a:pt x="623" y="501"/>
                    </a:lnTo>
                    <a:lnTo>
                      <a:pt x="623" y="507"/>
                    </a:lnTo>
                    <a:lnTo>
                      <a:pt x="623" y="511"/>
                    </a:lnTo>
                    <a:lnTo>
                      <a:pt x="623" y="517"/>
                    </a:lnTo>
                    <a:lnTo>
                      <a:pt x="622" y="522"/>
                    </a:lnTo>
                    <a:lnTo>
                      <a:pt x="622" y="538"/>
                    </a:lnTo>
                    <a:lnTo>
                      <a:pt x="623" y="554"/>
                    </a:lnTo>
                    <a:lnTo>
                      <a:pt x="624" y="554"/>
                    </a:lnTo>
                    <a:lnTo>
                      <a:pt x="624" y="556"/>
                    </a:lnTo>
                    <a:lnTo>
                      <a:pt x="616" y="553"/>
                    </a:lnTo>
                    <a:lnTo>
                      <a:pt x="609" y="551"/>
                    </a:lnTo>
                    <a:lnTo>
                      <a:pt x="603" y="551"/>
                    </a:lnTo>
                    <a:lnTo>
                      <a:pt x="599" y="553"/>
                    </a:lnTo>
                    <a:lnTo>
                      <a:pt x="594" y="550"/>
                    </a:lnTo>
                    <a:lnTo>
                      <a:pt x="589" y="547"/>
                    </a:lnTo>
                    <a:lnTo>
                      <a:pt x="567" y="538"/>
                    </a:lnTo>
                    <a:lnTo>
                      <a:pt x="544" y="533"/>
                    </a:lnTo>
                    <a:lnTo>
                      <a:pt x="530" y="528"/>
                    </a:lnTo>
                    <a:lnTo>
                      <a:pt x="515" y="525"/>
                    </a:lnTo>
                    <a:lnTo>
                      <a:pt x="509" y="525"/>
                    </a:lnTo>
                    <a:lnTo>
                      <a:pt x="504" y="524"/>
                    </a:lnTo>
                    <a:lnTo>
                      <a:pt x="498" y="521"/>
                    </a:lnTo>
                    <a:lnTo>
                      <a:pt x="494" y="520"/>
                    </a:lnTo>
                    <a:lnTo>
                      <a:pt x="499" y="522"/>
                    </a:lnTo>
                    <a:lnTo>
                      <a:pt x="502" y="527"/>
                    </a:lnTo>
                    <a:lnTo>
                      <a:pt x="505" y="531"/>
                    </a:lnTo>
                    <a:lnTo>
                      <a:pt x="508" y="537"/>
                    </a:lnTo>
                    <a:lnTo>
                      <a:pt x="511" y="541"/>
                    </a:lnTo>
                    <a:lnTo>
                      <a:pt x="512" y="545"/>
                    </a:lnTo>
                    <a:lnTo>
                      <a:pt x="514" y="551"/>
                    </a:lnTo>
                    <a:lnTo>
                      <a:pt x="517" y="557"/>
                    </a:lnTo>
                    <a:lnTo>
                      <a:pt x="522" y="570"/>
                    </a:lnTo>
                    <a:lnTo>
                      <a:pt x="531" y="583"/>
                    </a:lnTo>
                    <a:lnTo>
                      <a:pt x="538" y="593"/>
                    </a:lnTo>
                    <a:lnTo>
                      <a:pt x="550" y="600"/>
                    </a:lnTo>
                    <a:lnTo>
                      <a:pt x="560" y="604"/>
                    </a:lnTo>
                    <a:lnTo>
                      <a:pt x="573" y="606"/>
                    </a:lnTo>
                    <a:lnTo>
                      <a:pt x="583" y="606"/>
                    </a:lnTo>
                    <a:lnTo>
                      <a:pt x="591" y="603"/>
                    </a:lnTo>
                    <a:lnTo>
                      <a:pt x="597" y="600"/>
                    </a:lnTo>
                    <a:lnTo>
                      <a:pt x="600" y="599"/>
                    </a:lnTo>
                    <a:lnTo>
                      <a:pt x="587" y="583"/>
                    </a:lnTo>
                    <a:lnTo>
                      <a:pt x="567" y="564"/>
                    </a:lnTo>
                    <a:lnTo>
                      <a:pt x="574" y="564"/>
                    </a:lnTo>
                    <a:lnTo>
                      <a:pt x="607" y="580"/>
                    </a:lnTo>
                    <a:lnTo>
                      <a:pt x="613" y="580"/>
                    </a:lnTo>
                    <a:lnTo>
                      <a:pt x="613" y="579"/>
                    </a:lnTo>
                    <a:lnTo>
                      <a:pt x="613" y="576"/>
                    </a:lnTo>
                    <a:lnTo>
                      <a:pt x="635" y="589"/>
                    </a:lnTo>
                    <a:lnTo>
                      <a:pt x="681" y="613"/>
                    </a:lnTo>
                    <a:lnTo>
                      <a:pt x="695" y="632"/>
                    </a:lnTo>
                    <a:lnTo>
                      <a:pt x="704" y="648"/>
                    </a:lnTo>
                    <a:lnTo>
                      <a:pt x="714" y="662"/>
                    </a:lnTo>
                    <a:lnTo>
                      <a:pt x="724" y="674"/>
                    </a:lnTo>
                    <a:lnTo>
                      <a:pt x="737" y="702"/>
                    </a:lnTo>
                    <a:lnTo>
                      <a:pt x="744" y="753"/>
                    </a:lnTo>
                    <a:lnTo>
                      <a:pt x="744" y="789"/>
                    </a:lnTo>
                    <a:lnTo>
                      <a:pt x="742" y="796"/>
                    </a:lnTo>
                    <a:lnTo>
                      <a:pt x="732" y="803"/>
                    </a:lnTo>
                    <a:lnTo>
                      <a:pt x="725" y="802"/>
                    </a:lnTo>
                    <a:lnTo>
                      <a:pt x="702" y="789"/>
                    </a:lnTo>
                    <a:lnTo>
                      <a:pt x="675" y="779"/>
                    </a:lnTo>
                    <a:lnTo>
                      <a:pt x="668" y="779"/>
                    </a:lnTo>
                    <a:lnTo>
                      <a:pt x="662" y="787"/>
                    </a:lnTo>
                    <a:lnTo>
                      <a:pt x="666" y="793"/>
                    </a:lnTo>
                    <a:lnTo>
                      <a:pt x="681" y="800"/>
                    </a:lnTo>
                    <a:lnTo>
                      <a:pt x="695" y="807"/>
                    </a:lnTo>
                    <a:lnTo>
                      <a:pt x="709" y="819"/>
                    </a:lnTo>
                    <a:lnTo>
                      <a:pt x="721" y="835"/>
                    </a:lnTo>
                    <a:lnTo>
                      <a:pt x="731" y="851"/>
                    </a:lnTo>
                    <a:lnTo>
                      <a:pt x="738" y="891"/>
                    </a:lnTo>
                    <a:lnTo>
                      <a:pt x="738" y="911"/>
                    </a:lnTo>
                    <a:lnTo>
                      <a:pt x="738" y="918"/>
                    </a:lnTo>
                    <a:lnTo>
                      <a:pt x="729" y="923"/>
                    </a:lnTo>
                    <a:lnTo>
                      <a:pt x="724" y="918"/>
                    </a:lnTo>
                    <a:lnTo>
                      <a:pt x="662" y="864"/>
                    </a:lnTo>
                    <a:lnTo>
                      <a:pt x="601" y="805"/>
                    </a:lnTo>
                    <a:lnTo>
                      <a:pt x="603" y="805"/>
                    </a:lnTo>
                    <a:lnTo>
                      <a:pt x="606" y="805"/>
                    </a:lnTo>
                    <a:lnTo>
                      <a:pt x="620" y="805"/>
                    </a:lnTo>
                    <a:lnTo>
                      <a:pt x="633" y="800"/>
                    </a:lnTo>
                    <a:lnTo>
                      <a:pt x="640" y="797"/>
                    </a:lnTo>
                    <a:lnTo>
                      <a:pt x="646" y="795"/>
                    </a:lnTo>
                    <a:lnTo>
                      <a:pt x="626" y="771"/>
                    </a:lnTo>
                    <a:lnTo>
                      <a:pt x="599" y="746"/>
                    </a:lnTo>
                    <a:lnTo>
                      <a:pt x="609" y="746"/>
                    </a:lnTo>
                    <a:lnTo>
                      <a:pt x="655" y="769"/>
                    </a:lnTo>
                    <a:lnTo>
                      <a:pt x="663" y="769"/>
                    </a:lnTo>
                    <a:lnTo>
                      <a:pt x="662" y="753"/>
                    </a:lnTo>
                    <a:lnTo>
                      <a:pt x="653" y="737"/>
                    </a:lnTo>
                    <a:lnTo>
                      <a:pt x="643" y="728"/>
                    </a:lnTo>
                    <a:lnTo>
                      <a:pt x="629" y="721"/>
                    </a:lnTo>
                    <a:lnTo>
                      <a:pt x="599" y="710"/>
                    </a:lnTo>
                    <a:lnTo>
                      <a:pt x="565" y="700"/>
                    </a:lnTo>
                    <a:lnTo>
                      <a:pt x="545" y="695"/>
                    </a:lnTo>
                    <a:lnTo>
                      <a:pt x="525" y="691"/>
                    </a:lnTo>
                    <a:lnTo>
                      <a:pt x="517" y="691"/>
                    </a:lnTo>
                    <a:lnTo>
                      <a:pt x="508" y="688"/>
                    </a:lnTo>
                    <a:lnTo>
                      <a:pt x="501" y="685"/>
                    </a:lnTo>
                    <a:lnTo>
                      <a:pt x="495" y="684"/>
                    </a:lnTo>
                    <a:lnTo>
                      <a:pt x="502" y="687"/>
                    </a:lnTo>
                    <a:lnTo>
                      <a:pt x="508" y="692"/>
                    </a:lnTo>
                    <a:lnTo>
                      <a:pt x="509" y="700"/>
                    </a:lnTo>
                    <a:lnTo>
                      <a:pt x="514" y="707"/>
                    </a:lnTo>
                    <a:lnTo>
                      <a:pt x="518" y="712"/>
                    </a:lnTo>
                    <a:lnTo>
                      <a:pt x="521" y="720"/>
                    </a:lnTo>
                    <a:lnTo>
                      <a:pt x="522" y="724"/>
                    </a:lnTo>
                    <a:lnTo>
                      <a:pt x="525" y="728"/>
                    </a:lnTo>
                    <a:lnTo>
                      <a:pt x="521" y="730"/>
                    </a:lnTo>
                    <a:lnTo>
                      <a:pt x="518" y="734"/>
                    </a:lnTo>
                    <a:lnTo>
                      <a:pt x="521" y="737"/>
                    </a:lnTo>
                    <a:lnTo>
                      <a:pt x="524" y="741"/>
                    </a:lnTo>
                    <a:lnTo>
                      <a:pt x="517" y="748"/>
                    </a:lnTo>
                    <a:lnTo>
                      <a:pt x="509" y="747"/>
                    </a:lnTo>
                    <a:lnTo>
                      <a:pt x="479" y="738"/>
                    </a:lnTo>
                    <a:lnTo>
                      <a:pt x="450" y="731"/>
                    </a:lnTo>
                    <a:lnTo>
                      <a:pt x="443" y="730"/>
                    </a:lnTo>
                    <a:lnTo>
                      <a:pt x="440" y="737"/>
                    </a:lnTo>
                    <a:lnTo>
                      <a:pt x="446" y="740"/>
                    </a:lnTo>
                    <a:lnTo>
                      <a:pt x="469" y="750"/>
                    </a:lnTo>
                    <a:lnTo>
                      <a:pt x="491" y="757"/>
                    </a:lnTo>
                    <a:lnTo>
                      <a:pt x="508" y="766"/>
                    </a:lnTo>
                    <a:lnTo>
                      <a:pt x="524" y="776"/>
                    </a:lnTo>
                    <a:lnTo>
                      <a:pt x="542" y="787"/>
                    </a:lnTo>
                    <a:lnTo>
                      <a:pt x="560" y="802"/>
                    </a:lnTo>
                    <a:lnTo>
                      <a:pt x="573" y="815"/>
                    </a:lnTo>
                    <a:lnTo>
                      <a:pt x="584" y="829"/>
                    </a:lnTo>
                    <a:lnTo>
                      <a:pt x="596" y="841"/>
                    </a:lnTo>
                    <a:lnTo>
                      <a:pt x="612" y="856"/>
                    </a:lnTo>
                    <a:lnTo>
                      <a:pt x="613" y="869"/>
                    </a:lnTo>
                    <a:lnTo>
                      <a:pt x="607" y="877"/>
                    </a:lnTo>
                    <a:lnTo>
                      <a:pt x="584" y="901"/>
                    </a:lnTo>
                    <a:lnTo>
                      <a:pt x="570" y="930"/>
                    </a:lnTo>
                    <a:lnTo>
                      <a:pt x="570" y="937"/>
                    </a:lnTo>
                    <a:lnTo>
                      <a:pt x="577" y="941"/>
                    </a:lnTo>
                    <a:lnTo>
                      <a:pt x="583" y="937"/>
                    </a:lnTo>
                    <a:lnTo>
                      <a:pt x="594" y="921"/>
                    </a:lnTo>
                    <a:lnTo>
                      <a:pt x="607" y="907"/>
                    </a:lnTo>
                    <a:lnTo>
                      <a:pt x="622" y="895"/>
                    </a:lnTo>
                    <a:lnTo>
                      <a:pt x="635" y="892"/>
                    </a:lnTo>
                    <a:lnTo>
                      <a:pt x="640" y="898"/>
                    </a:lnTo>
                    <a:lnTo>
                      <a:pt x="653" y="910"/>
                    </a:lnTo>
                    <a:lnTo>
                      <a:pt x="668" y="924"/>
                    </a:lnTo>
                    <a:lnTo>
                      <a:pt x="695" y="951"/>
                    </a:lnTo>
                    <a:lnTo>
                      <a:pt x="718" y="983"/>
                    </a:lnTo>
                    <a:lnTo>
                      <a:pt x="727" y="1000"/>
                    </a:lnTo>
                    <a:lnTo>
                      <a:pt x="734" y="1018"/>
                    </a:lnTo>
                    <a:lnTo>
                      <a:pt x="735" y="1071"/>
                    </a:lnTo>
                    <a:lnTo>
                      <a:pt x="734" y="1110"/>
                    </a:lnTo>
                    <a:lnTo>
                      <a:pt x="732" y="1126"/>
                    </a:lnTo>
                    <a:lnTo>
                      <a:pt x="718" y="1130"/>
                    </a:lnTo>
                    <a:lnTo>
                      <a:pt x="685" y="1103"/>
                    </a:lnTo>
                    <a:lnTo>
                      <a:pt x="668" y="1082"/>
                    </a:lnTo>
                    <a:lnTo>
                      <a:pt x="655" y="1069"/>
                    </a:lnTo>
                    <a:lnTo>
                      <a:pt x="614" y="1039"/>
                    </a:lnTo>
                    <a:lnTo>
                      <a:pt x="600" y="1023"/>
                    </a:lnTo>
                    <a:lnTo>
                      <a:pt x="590" y="1008"/>
                    </a:lnTo>
                    <a:lnTo>
                      <a:pt x="580" y="993"/>
                    </a:lnTo>
                    <a:lnTo>
                      <a:pt x="577" y="989"/>
                    </a:lnTo>
                    <a:lnTo>
                      <a:pt x="574" y="985"/>
                    </a:lnTo>
                    <a:lnTo>
                      <a:pt x="577" y="974"/>
                    </a:lnTo>
                    <a:lnTo>
                      <a:pt x="578" y="966"/>
                    </a:lnTo>
                    <a:lnTo>
                      <a:pt x="578" y="959"/>
                    </a:lnTo>
                    <a:lnTo>
                      <a:pt x="578" y="953"/>
                    </a:lnTo>
                    <a:lnTo>
                      <a:pt x="574" y="953"/>
                    </a:lnTo>
                    <a:lnTo>
                      <a:pt x="557" y="957"/>
                    </a:lnTo>
                    <a:lnTo>
                      <a:pt x="553" y="950"/>
                    </a:lnTo>
                    <a:lnTo>
                      <a:pt x="548" y="943"/>
                    </a:lnTo>
                    <a:lnTo>
                      <a:pt x="561" y="931"/>
                    </a:lnTo>
                    <a:lnTo>
                      <a:pt x="563" y="926"/>
                    </a:lnTo>
                    <a:lnTo>
                      <a:pt x="548" y="920"/>
                    </a:lnTo>
                    <a:lnTo>
                      <a:pt x="531" y="920"/>
                    </a:lnTo>
                    <a:lnTo>
                      <a:pt x="519" y="910"/>
                    </a:lnTo>
                    <a:lnTo>
                      <a:pt x="508" y="898"/>
                    </a:lnTo>
                    <a:lnTo>
                      <a:pt x="495" y="887"/>
                    </a:lnTo>
                    <a:lnTo>
                      <a:pt x="479" y="877"/>
                    </a:lnTo>
                    <a:lnTo>
                      <a:pt x="458" y="859"/>
                    </a:lnTo>
                    <a:lnTo>
                      <a:pt x="435" y="842"/>
                    </a:lnTo>
                    <a:lnTo>
                      <a:pt x="422" y="836"/>
                    </a:lnTo>
                    <a:lnTo>
                      <a:pt x="417" y="841"/>
                    </a:lnTo>
                    <a:lnTo>
                      <a:pt x="414" y="843"/>
                    </a:lnTo>
                    <a:lnTo>
                      <a:pt x="400" y="839"/>
                    </a:lnTo>
                    <a:lnTo>
                      <a:pt x="399" y="838"/>
                    </a:lnTo>
                    <a:lnTo>
                      <a:pt x="397" y="838"/>
                    </a:lnTo>
                    <a:lnTo>
                      <a:pt x="390" y="836"/>
                    </a:lnTo>
                    <a:lnTo>
                      <a:pt x="387" y="842"/>
                    </a:lnTo>
                    <a:lnTo>
                      <a:pt x="393" y="848"/>
                    </a:lnTo>
                    <a:lnTo>
                      <a:pt x="407" y="861"/>
                    </a:lnTo>
                    <a:lnTo>
                      <a:pt x="422" y="874"/>
                    </a:lnTo>
                    <a:lnTo>
                      <a:pt x="425" y="888"/>
                    </a:lnTo>
                    <a:lnTo>
                      <a:pt x="425" y="900"/>
                    </a:lnTo>
                    <a:lnTo>
                      <a:pt x="427" y="902"/>
                    </a:lnTo>
                    <a:lnTo>
                      <a:pt x="436" y="898"/>
                    </a:lnTo>
                    <a:lnTo>
                      <a:pt x="437" y="894"/>
                    </a:lnTo>
                    <a:lnTo>
                      <a:pt x="439" y="890"/>
                    </a:lnTo>
                    <a:lnTo>
                      <a:pt x="450" y="888"/>
                    </a:lnTo>
                    <a:lnTo>
                      <a:pt x="456" y="892"/>
                    </a:lnTo>
                    <a:lnTo>
                      <a:pt x="475" y="908"/>
                    </a:lnTo>
                    <a:lnTo>
                      <a:pt x="491" y="924"/>
                    </a:lnTo>
                    <a:lnTo>
                      <a:pt x="496" y="931"/>
                    </a:lnTo>
                    <a:lnTo>
                      <a:pt x="502" y="938"/>
                    </a:lnTo>
                    <a:lnTo>
                      <a:pt x="479" y="960"/>
                    </a:lnTo>
                    <a:lnTo>
                      <a:pt x="459" y="983"/>
                    </a:lnTo>
                    <a:lnTo>
                      <a:pt x="445" y="999"/>
                    </a:lnTo>
                    <a:lnTo>
                      <a:pt x="433" y="1016"/>
                    </a:lnTo>
                    <a:lnTo>
                      <a:pt x="429" y="1023"/>
                    </a:lnTo>
                    <a:lnTo>
                      <a:pt x="423" y="1029"/>
                    </a:lnTo>
                    <a:lnTo>
                      <a:pt x="417" y="1035"/>
                    </a:lnTo>
                    <a:lnTo>
                      <a:pt x="412" y="1039"/>
                    </a:lnTo>
                    <a:lnTo>
                      <a:pt x="419" y="1035"/>
                    </a:lnTo>
                    <a:lnTo>
                      <a:pt x="426" y="1032"/>
                    </a:lnTo>
                    <a:lnTo>
                      <a:pt x="433" y="1033"/>
                    </a:lnTo>
                    <a:lnTo>
                      <a:pt x="442" y="1032"/>
                    </a:lnTo>
                    <a:lnTo>
                      <a:pt x="449" y="1032"/>
                    </a:lnTo>
                    <a:lnTo>
                      <a:pt x="456" y="1032"/>
                    </a:lnTo>
                    <a:lnTo>
                      <a:pt x="465" y="1032"/>
                    </a:lnTo>
                    <a:lnTo>
                      <a:pt x="472" y="1033"/>
                    </a:lnTo>
                    <a:lnTo>
                      <a:pt x="494" y="1033"/>
                    </a:lnTo>
                    <a:lnTo>
                      <a:pt x="517" y="1031"/>
                    </a:lnTo>
                    <a:lnTo>
                      <a:pt x="532" y="1029"/>
                    </a:lnTo>
                    <a:lnTo>
                      <a:pt x="548" y="1019"/>
                    </a:lnTo>
                    <a:lnTo>
                      <a:pt x="551" y="1018"/>
                    </a:lnTo>
                    <a:lnTo>
                      <a:pt x="553" y="1016"/>
                    </a:lnTo>
                    <a:lnTo>
                      <a:pt x="555" y="1023"/>
                    </a:lnTo>
                    <a:lnTo>
                      <a:pt x="553" y="1033"/>
                    </a:lnTo>
                    <a:lnTo>
                      <a:pt x="541" y="1039"/>
                    </a:lnTo>
                    <a:lnTo>
                      <a:pt x="524" y="1049"/>
                    </a:lnTo>
                    <a:lnTo>
                      <a:pt x="505" y="1064"/>
                    </a:lnTo>
                    <a:lnTo>
                      <a:pt x="491" y="1075"/>
                    </a:lnTo>
                    <a:lnTo>
                      <a:pt x="475" y="1085"/>
                    </a:lnTo>
                    <a:lnTo>
                      <a:pt x="456" y="1095"/>
                    </a:lnTo>
                    <a:lnTo>
                      <a:pt x="436" y="1108"/>
                    </a:lnTo>
                    <a:lnTo>
                      <a:pt x="433" y="1114"/>
                    </a:lnTo>
                    <a:lnTo>
                      <a:pt x="439" y="1121"/>
                    </a:lnTo>
                    <a:lnTo>
                      <a:pt x="445" y="1120"/>
                    </a:lnTo>
                    <a:lnTo>
                      <a:pt x="452" y="1117"/>
                    </a:lnTo>
                    <a:lnTo>
                      <a:pt x="458" y="1113"/>
                    </a:lnTo>
                    <a:lnTo>
                      <a:pt x="463" y="1111"/>
                    </a:lnTo>
                    <a:lnTo>
                      <a:pt x="472" y="1117"/>
                    </a:lnTo>
                    <a:lnTo>
                      <a:pt x="471" y="1123"/>
                    </a:lnTo>
                    <a:lnTo>
                      <a:pt x="471" y="1134"/>
                    </a:lnTo>
                    <a:lnTo>
                      <a:pt x="475" y="1139"/>
                    </a:lnTo>
                    <a:lnTo>
                      <a:pt x="481" y="1137"/>
                    </a:lnTo>
                    <a:lnTo>
                      <a:pt x="488" y="1124"/>
                    </a:lnTo>
                    <a:lnTo>
                      <a:pt x="495" y="1111"/>
                    </a:lnTo>
                    <a:lnTo>
                      <a:pt x="514" y="1085"/>
                    </a:lnTo>
                    <a:lnTo>
                      <a:pt x="538" y="1068"/>
                    </a:lnTo>
                    <a:lnTo>
                      <a:pt x="567" y="1062"/>
                    </a:lnTo>
                    <a:lnTo>
                      <a:pt x="584" y="1067"/>
                    </a:lnTo>
                    <a:lnTo>
                      <a:pt x="599" y="1075"/>
                    </a:lnTo>
                    <a:lnTo>
                      <a:pt x="624" y="1105"/>
                    </a:lnTo>
                    <a:lnTo>
                      <a:pt x="636" y="1118"/>
                    </a:lnTo>
                    <a:lnTo>
                      <a:pt x="669" y="1150"/>
                    </a:lnTo>
                    <a:lnTo>
                      <a:pt x="699" y="1185"/>
                    </a:lnTo>
                    <a:lnTo>
                      <a:pt x="712" y="1205"/>
                    </a:lnTo>
                    <a:lnTo>
                      <a:pt x="721" y="1226"/>
                    </a:lnTo>
                    <a:lnTo>
                      <a:pt x="685" y="1212"/>
                    </a:lnTo>
                    <a:lnTo>
                      <a:pt x="647" y="1200"/>
                    </a:lnTo>
                    <a:lnTo>
                      <a:pt x="623" y="1195"/>
                    </a:lnTo>
                    <a:lnTo>
                      <a:pt x="600" y="1190"/>
                    </a:lnTo>
                    <a:lnTo>
                      <a:pt x="590" y="1190"/>
                    </a:lnTo>
                    <a:lnTo>
                      <a:pt x="580" y="1188"/>
                    </a:lnTo>
                    <a:lnTo>
                      <a:pt x="571" y="1183"/>
                    </a:lnTo>
                    <a:lnTo>
                      <a:pt x="563" y="1180"/>
                    </a:lnTo>
                    <a:lnTo>
                      <a:pt x="573" y="1186"/>
                    </a:lnTo>
                    <a:lnTo>
                      <a:pt x="578" y="1193"/>
                    </a:lnTo>
                    <a:lnTo>
                      <a:pt x="581" y="1200"/>
                    </a:lnTo>
                    <a:lnTo>
                      <a:pt x="586" y="1208"/>
                    </a:lnTo>
                    <a:lnTo>
                      <a:pt x="591" y="1216"/>
                    </a:lnTo>
                    <a:lnTo>
                      <a:pt x="594" y="1224"/>
                    </a:lnTo>
                    <a:lnTo>
                      <a:pt x="599" y="1232"/>
                    </a:lnTo>
                    <a:lnTo>
                      <a:pt x="601" y="1242"/>
                    </a:lnTo>
                    <a:lnTo>
                      <a:pt x="612" y="1265"/>
                    </a:lnTo>
                    <a:lnTo>
                      <a:pt x="626" y="1287"/>
                    </a:lnTo>
                    <a:lnTo>
                      <a:pt x="637" y="1303"/>
                    </a:lnTo>
                    <a:lnTo>
                      <a:pt x="656" y="1316"/>
                    </a:lnTo>
                    <a:lnTo>
                      <a:pt x="675" y="1323"/>
                    </a:lnTo>
                    <a:lnTo>
                      <a:pt x="695" y="1324"/>
                    </a:lnTo>
                    <a:lnTo>
                      <a:pt x="712" y="1324"/>
                    </a:lnTo>
                    <a:lnTo>
                      <a:pt x="728" y="1319"/>
                    </a:lnTo>
                    <a:lnTo>
                      <a:pt x="729" y="1319"/>
                    </a:lnTo>
                    <a:lnTo>
                      <a:pt x="731" y="1317"/>
                    </a:lnTo>
                    <a:lnTo>
                      <a:pt x="729" y="1367"/>
                    </a:lnTo>
                    <a:lnTo>
                      <a:pt x="725" y="1418"/>
                    </a:lnTo>
                    <a:lnTo>
                      <a:pt x="725" y="1425"/>
                    </a:lnTo>
                    <a:lnTo>
                      <a:pt x="717" y="1428"/>
                    </a:lnTo>
                    <a:lnTo>
                      <a:pt x="711" y="1424"/>
                    </a:lnTo>
                    <a:lnTo>
                      <a:pt x="689" y="1402"/>
                    </a:lnTo>
                    <a:lnTo>
                      <a:pt x="652" y="1355"/>
                    </a:lnTo>
                    <a:lnTo>
                      <a:pt x="630" y="1330"/>
                    </a:lnTo>
                    <a:lnTo>
                      <a:pt x="617" y="1317"/>
                    </a:lnTo>
                    <a:lnTo>
                      <a:pt x="604" y="1303"/>
                    </a:lnTo>
                    <a:lnTo>
                      <a:pt x="597" y="1294"/>
                    </a:lnTo>
                    <a:lnTo>
                      <a:pt x="581" y="1287"/>
                    </a:lnTo>
                    <a:lnTo>
                      <a:pt x="565" y="1287"/>
                    </a:lnTo>
                    <a:lnTo>
                      <a:pt x="555" y="1285"/>
                    </a:lnTo>
                    <a:lnTo>
                      <a:pt x="553" y="1281"/>
                    </a:lnTo>
                    <a:lnTo>
                      <a:pt x="547" y="1267"/>
                    </a:lnTo>
                    <a:lnTo>
                      <a:pt x="547" y="1251"/>
                    </a:lnTo>
                    <a:lnTo>
                      <a:pt x="548" y="1244"/>
                    </a:lnTo>
                    <a:lnTo>
                      <a:pt x="548" y="1236"/>
                    </a:lnTo>
                    <a:lnTo>
                      <a:pt x="548" y="1229"/>
                    </a:lnTo>
                    <a:lnTo>
                      <a:pt x="540" y="1224"/>
                    </a:lnTo>
                    <a:lnTo>
                      <a:pt x="534" y="1228"/>
                    </a:lnTo>
                    <a:lnTo>
                      <a:pt x="519" y="1244"/>
                    </a:lnTo>
                    <a:lnTo>
                      <a:pt x="508" y="1261"/>
                    </a:lnTo>
                    <a:lnTo>
                      <a:pt x="505" y="1267"/>
                    </a:lnTo>
                    <a:lnTo>
                      <a:pt x="509" y="1277"/>
                    </a:lnTo>
                    <a:lnTo>
                      <a:pt x="514" y="1275"/>
                    </a:lnTo>
                    <a:lnTo>
                      <a:pt x="518" y="1274"/>
                    </a:lnTo>
                    <a:lnTo>
                      <a:pt x="525" y="1278"/>
                    </a:lnTo>
                    <a:lnTo>
                      <a:pt x="528" y="1283"/>
                    </a:lnTo>
                    <a:lnTo>
                      <a:pt x="528" y="1288"/>
                    </a:lnTo>
                    <a:lnTo>
                      <a:pt x="521" y="1293"/>
                    </a:lnTo>
                    <a:lnTo>
                      <a:pt x="514" y="1291"/>
                    </a:lnTo>
                    <a:lnTo>
                      <a:pt x="502" y="1288"/>
                    </a:lnTo>
                    <a:lnTo>
                      <a:pt x="481" y="1283"/>
                    </a:lnTo>
                    <a:lnTo>
                      <a:pt x="468" y="1285"/>
                    </a:lnTo>
                    <a:lnTo>
                      <a:pt x="450" y="1291"/>
                    </a:lnTo>
                    <a:lnTo>
                      <a:pt x="433" y="1294"/>
                    </a:lnTo>
                    <a:lnTo>
                      <a:pt x="416" y="1290"/>
                    </a:lnTo>
                    <a:lnTo>
                      <a:pt x="403" y="1287"/>
                    </a:lnTo>
                    <a:lnTo>
                      <a:pt x="390" y="1285"/>
                    </a:lnTo>
                    <a:lnTo>
                      <a:pt x="380" y="1284"/>
                    </a:lnTo>
                    <a:lnTo>
                      <a:pt x="377" y="1285"/>
                    </a:lnTo>
                    <a:lnTo>
                      <a:pt x="378" y="1295"/>
                    </a:lnTo>
                    <a:lnTo>
                      <a:pt x="384" y="1300"/>
                    </a:lnTo>
                    <a:lnTo>
                      <a:pt x="391" y="1304"/>
                    </a:lnTo>
                    <a:lnTo>
                      <a:pt x="400" y="1308"/>
                    </a:lnTo>
                    <a:lnTo>
                      <a:pt x="407" y="1311"/>
                    </a:lnTo>
                    <a:lnTo>
                      <a:pt x="419" y="1324"/>
                    </a:lnTo>
                    <a:lnTo>
                      <a:pt x="417" y="1331"/>
                    </a:lnTo>
                    <a:lnTo>
                      <a:pt x="417" y="1333"/>
                    </a:lnTo>
                    <a:lnTo>
                      <a:pt x="416" y="1336"/>
                    </a:lnTo>
                    <a:lnTo>
                      <a:pt x="416" y="1334"/>
                    </a:lnTo>
                    <a:lnTo>
                      <a:pt x="414" y="1333"/>
                    </a:lnTo>
                    <a:lnTo>
                      <a:pt x="406" y="1329"/>
                    </a:lnTo>
                    <a:lnTo>
                      <a:pt x="387" y="1324"/>
                    </a:lnTo>
                    <a:lnTo>
                      <a:pt x="376" y="1326"/>
                    </a:lnTo>
                    <a:lnTo>
                      <a:pt x="360" y="1333"/>
                    </a:lnTo>
                    <a:lnTo>
                      <a:pt x="345" y="1346"/>
                    </a:lnTo>
                    <a:lnTo>
                      <a:pt x="315" y="1373"/>
                    </a:lnTo>
                    <a:lnTo>
                      <a:pt x="286" y="1403"/>
                    </a:lnTo>
                    <a:lnTo>
                      <a:pt x="271" y="1424"/>
                    </a:lnTo>
                    <a:lnTo>
                      <a:pt x="256" y="1444"/>
                    </a:lnTo>
                    <a:lnTo>
                      <a:pt x="250" y="1454"/>
                    </a:lnTo>
                    <a:lnTo>
                      <a:pt x="243" y="1461"/>
                    </a:lnTo>
                    <a:lnTo>
                      <a:pt x="239" y="1464"/>
                    </a:lnTo>
                    <a:lnTo>
                      <a:pt x="235" y="1468"/>
                    </a:lnTo>
                    <a:lnTo>
                      <a:pt x="222" y="1457"/>
                    </a:lnTo>
                    <a:lnTo>
                      <a:pt x="212" y="1445"/>
                    </a:lnTo>
                    <a:lnTo>
                      <a:pt x="200" y="1429"/>
                    </a:lnTo>
                    <a:lnTo>
                      <a:pt x="190" y="1414"/>
                    </a:lnTo>
                    <a:lnTo>
                      <a:pt x="186" y="1403"/>
                    </a:lnTo>
                    <a:lnTo>
                      <a:pt x="179" y="1393"/>
                    </a:lnTo>
                    <a:lnTo>
                      <a:pt x="174" y="1389"/>
                    </a:lnTo>
                    <a:lnTo>
                      <a:pt x="166" y="1395"/>
                    </a:lnTo>
                    <a:lnTo>
                      <a:pt x="167" y="1403"/>
                    </a:lnTo>
                    <a:lnTo>
                      <a:pt x="168" y="1411"/>
                    </a:lnTo>
                    <a:lnTo>
                      <a:pt x="170" y="1416"/>
                    </a:lnTo>
                    <a:lnTo>
                      <a:pt x="174" y="1437"/>
                    </a:lnTo>
                    <a:lnTo>
                      <a:pt x="183" y="1445"/>
                    </a:lnTo>
                    <a:lnTo>
                      <a:pt x="187" y="1447"/>
                    </a:lnTo>
                    <a:lnTo>
                      <a:pt x="181" y="1458"/>
                    </a:lnTo>
                    <a:lnTo>
                      <a:pt x="179" y="1461"/>
                    </a:lnTo>
                    <a:lnTo>
                      <a:pt x="171" y="1467"/>
                    </a:lnTo>
                    <a:lnTo>
                      <a:pt x="160" y="1477"/>
                    </a:lnTo>
                    <a:lnTo>
                      <a:pt x="154" y="1486"/>
                    </a:lnTo>
                    <a:lnTo>
                      <a:pt x="151" y="1493"/>
                    </a:lnTo>
                    <a:lnTo>
                      <a:pt x="151" y="1500"/>
                    </a:lnTo>
                    <a:lnTo>
                      <a:pt x="166" y="1498"/>
                    </a:lnTo>
                    <a:lnTo>
                      <a:pt x="173" y="1494"/>
                    </a:lnTo>
                    <a:lnTo>
                      <a:pt x="181" y="1487"/>
                    </a:lnTo>
                    <a:lnTo>
                      <a:pt x="193" y="1481"/>
                    </a:lnTo>
                    <a:lnTo>
                      <a:pt x="212" y="1487"/>
                    </a:lnTo>
                    <a:lnTo>
                      <a:pt x="233" y="1503"/>
                    </a:lnTo>
                    <a:lnTo>
                      <a:pt x="239" y="1509"/>
                    </a:lnTo>
                    <a:lnTo>
                      <a:pt x="236" y="1526"/>
                    </a:lnTo>
                    <a:lnTo>
                      <a:pt x="215" y="1559"/>
                    </a:lnTo>
                    <a:lnTo>
                      <a:pt x="200" y="1582"/>
                    </a:lnTo>
                    <a:lnTo>
                      <a:pt x="197" y="1588"/>
                    </a:lnTo>
                    <a:lnTo>
                      <a:pt x="204" y="1595"/>
                    </a:lnTo>
                    <a:lnTo>
                      <a:pt x="212" y="1592"/>
                    </a:lnTo>
                    <a:lnTo>
                      <a:pt x="227" y="1575"/>
                    </a:lnTo>
                    <a:lnTo>
                      <a:pt x="243" y="1556"/>
                    </a:lnTo>
                    <a:lnTo>
                      <a:pt x="259" y="1546"/>
                    </a:lnTo>
                    <a:lnTo>
                      <a:pt x="278" y="1543"/>
                    </a:lnTo>
                    <a:lnTo>
                      <a:pt x="292" y="1545"/>
                    </a:lnTo>
                    <a:lnTo>
                      <a:pt x="321" y="1556"/>
                    </a:lnTo>
                    <a:lnTo>
                      <a:pt x="334" y="1565"/>
                    </a:lnTo>
                    <a:lnTo>
                      <a:pt x="350" y="1575"/>
                    </a:lnTo>
                    <a:lnTo>
                      <a:pt x="366" y="1583"/>
                    </a:lnTo>
                    <a:lnTo>
                      <a:pt x="386" y="1591"/>
                    </a:lnTo>
                    <a:lnTo>
                      <a:pt x="429" y="1612"/>
                    </a:lnTo>
                    <a:lnTo>
                      <a:pt x="445" y="1624"/>
                    </a:lnTo>
                    <a:lnTo>
                      <a:pt x="459" y="1637"/>
                    </a:lnTo>
                    <a:lnTo>
                      <a:pt x="473" y="1648"/>
                    </a:lnTo>
                    <a:lnTo>
                      <a:pt x="492" y="1667"/>
                    </a:lnTo>
                    <a:lnTo>
                      <a:pt x="507" y="1687"/>
                    </a:lnTo>
                    <a:lnTo>
                      <a:pt x="517" y="1703"/>
                    </a:lnTo>
                    <a:lnTo>
                      <a:pt x="528" y="1717"/>
                    </a:lnTo>
                    <a:lnTo>
                      <a:pt x="540" y="1730"/>
                    </a:lnTo>
                    <a:lnTo>
                      <a:pt x="548" y="1745"/>
                    </a:lnTo>
                    <a:lnTo>
                      <a:pt x="551" y="1752"/>
                    </a:lnTo>
                    <a:lnTo>
                      <a:pt x="545" y="1769"/>
                    </a:lnTo>
                    <a:lnTo>
                      <a:pt x="541" y="1775"/>
                    </a:lnTo>
                    <a:lnTo>
                      <a:pt x="528" y="1788"/>
                    </a:lnTo>
                    <a:lnTo>
                      <a:pt x="499" y="1809"/>
                    </a:lnTo>
                    <a:lnTo>
                      <a:pt x="485" y="1815"/>
                    </a:lnTo>
                    <a:lnTo>
                      <a:pt x="468" y="1822"/>
                    </a:lnTo>
                    <a:lnTo>
                      <a:pt x="453" y="1831"/>
                    </a:lnTo>
                    <a:lnTo>
                      <a:pt x="442" y="1843"/>
                    </a:lnTo>
                    <a:lnTo>
                      <a:pt x="435" y="1860"/>
                    </a:lnTo>
                    <a:lnTo>
                      <a:pt x="432" y="1870"/>
                    </a:lnTo>
                    <a:lnTo>
                      <a:pt x="427" y="1880"/>
                    </a:lnTo>
                    <a:lnTo>
                      <a:pt x="427" y="1887"/>
                    </a:lnTo>
                    <a:lnTo>
                      <a:pt x="433" y="1893"/>
                    </a:lnTo>
                    <a:lnTo>
                      <a:pt x="439" y="1889"/>
                    </a:lnTo>
                    <a:lnTo>
                      <a:pt x="462" y="1867"/>
                    </a:lnTo>
                    <a:lnTo>
                      <a:pt x="481" y="1851"/>
                    </a:lnTo>
                    <a:lnTo>
                      <a:pt x="488" y="1850"/>
                    </a:lnTo>
                    <a:lnTo>
                      <a:pt x="504" y="1854"/>
                    </a:lnTo>
                    <a:lnTo>
                      <a:pt x="511" y="1853"/>
                    </a:lnTo>
                    <a:lnTo>
                      <a:pt x="511" y="1851"/>
                    </a:lnTo>
                    <a:lnTo>
                      <a:pt x="511" y="1851"/>
                    </a:lnTo>
                    <a:lnTo>
                      <a:pt x="517" y="1847"/>
                    </a:lnTo>
                    <a:lnTo>
                      <a:pt x="527" y="1853"/>
                    </a:lnTo>
                    <a:lnTo>
                      <a:pt x="527" y="1860"/>
                    </a:lnTo>
                    <a:lnTo>
                      <a:pt x="527" y="1879"/>
                    </a:lnTo>
                    <a:lnTo>
                      <a:pt x="530" y="1894"/>
                    </a:lnTo>
                    <a:lnTo>
                      <a:pt x="537" y="1909"/>
                    </a:lnTo>
                    <a:lnTo>
                      <a:pt x="537" y="1915"/>
                    </a:lnTo>
                    <a:lnTo>
                      <a:pt x="530" y="1917"/>
                    </a:lnTo>
                    <a:lnTo>
                      <a:pt x="522" y="1930"/>
                    </a:lnTo>
                    <a:lnTo>
                      <a:pt x="518" y="1942"/>
                    </a:lnTo>
                    <a:lnTo>
                      <a:pt x="512" y="1955"/>
                    </a:lnTo>
                    <a:lnTo>
                      <a:pt x="504" y="1968"/>
                    </a:lnTo>
                    <a:lnTo>
                      <a:pt x="498" y="1981"/>
                    </a:lnTo>
                    <a:lnTo>
                      <a:pt x="489" y="1995"/>
                    </a:lnTo>
                    <a:lnTo>
                      <a:pt x="486" y="2007"/>
                    </a:lnTo>
                    <a:lnTo>
                      <a:pt x="489" y="2011"/>
                    </a:lnTo>
                    <a:lnTo>
                      <a:pt x="499" y="2012"/>
                    </a:lnTo>
                    <a:lnTo>
                      <a:pt x="504" y="2008"/>
                    </a:lnTo>
                    <a:lnTo>
                      <a:pt x="508" y="2005"/>
                    </a:lnTo>
                    <a:lnTo>
                      <a:pt x="518" y="2011"/>
                    </a:lnTo>
                    <a:lnTo>
                      <a:pt x="521" y="2017"/>
                    </a:lnTo>
                    <a:lnTo>
                      <a:pt x="525" y="2031"/>
                    </a:lnTo>
                    <a:lnTo>
                      <a:pt x="524" y="2050"/>
                    </a:lnTo>
                    <a:lnTo>
                      <a:pt x="512" y="2063"/>
                    </a:lnTo>
                    <a:lnTo>
                      <a:pt x="489" y="2070"/>
                    </a:lnTo>
                    <a:lnTo>
                      <a:pt x="473" y="2070"/>
                    </a:lnTo>
                    <a:lnTo>
                      <a:pt x="446" y="2076"/>
                    </a:lnTo>
                    <a:lnTo>
                      <a:pt x="406" y="2093"/>
                    </a:lnTo>
                    <a:lnTo>
                      <a:pt x="390" y="2100"/>
                    </a:lnTo>
                    <a:lnTo>
                      <a:pt x="373" y="2103"/>
                    </a:lnTo>
                    <a:lnTo>
                      <a:pt x="340" y="2102"/>
                    </a:lnTo>
                    <a:lnTo>
                      <a:pt x="308" y="2099"/>
                    </a:lnTo>
                    <a:lnTo>
                      <a:pt x="289" y="2094"/>
                    </a:lnTo>
                    <a:lnTo>
                      <a:pt x="272" y="2087"/>
                    </a:lnTo>
                    <a:lnTo>
                      <a:pt x="259" y="2083"/>
                    </a:lnTo>
                    <a:lnTo>
                      <a:pt x="248" y="2077"/>
                    </a:lnTo>
                    <a:lnTo>
                      <a:pt x="232" y="2069"/>
                    </a:lnTo>
                    <a:lnTo>
                      <a:pt x="216" y="2060"/>
                    </a:lnTo>
                    <a:lnTo>
                      <a:pt x="191" y="2037"/>
                    </a:lnTo>
                    <a:lnTo>
                      <a:pt x="168" y="2014"/>
                    </a:lnTo>
                    <a:lnTo>
                      <a:pt x="151" y="2005"/>
                    </a:lnTo>
                    <a:lnTo>
                      <a:pt x="137" y="1994"/>
                    </a:lnTo>
                    <a:lnTo>
                      <a:pt x="125" y="1981"/>
                    </a:lnTo>
                    <a:lnTo>
                      <a:pt x="99" y="1958"/>
                    </a:lnTo>
                    <a:lnTo>
                      <a:pt x="85" y="1950"/>
                    </a:lnTo>
                    <a:lnTo>
                      <a:pt x="78" y="1949"/>
                    </a:lnTo>
                    <a:lnTo>
                      <a:pt x="71" y="1952"/>
                    </a:lnTo>
                    <a:lnTo>
                      <a:pt x="72" y="1956"/>
                    </a:lnTo>
                    <a:lnTo>
                      <a:pt x="75" y="1959"/>
                    </a:lnTo>
                    <a:lnTo>
                      <a:pt x="72" y="1962"/>
                    </a:lnTo>
                    <a:lnTo>
                      <a:pt x="66" y="1962"/>
                    </a:lnTo>
                    <a:lnTo>
                      <a:pt x="61" y="1962"/>
                    </a:lnTo>
                    <a:lnTo>
                      <a:pt x="56" y="1972"/>
                    </a:lnTo>
                    <a:lnTo>
                      <a:pt x="61" y="1976"/>
                    </a:lnTo>
                    <a:lnTo>
                      <a:pt x="79" y="1985"/>
                    </a:lnTo>
                    <a:lnTo>
                      <a:pt x="101" y="1991"/>
                    </a:lnTo>
                    <a:lnTo>
                      <a:pt x="117" y="2002"/>
                    </a:lnTo>
                    <a:lnTo>
                      <a:pt x="128" y="2017"/>
                    </a:lnTo>
                    <a:lnTo>
                      <a:pt x="140" y="2030"/>
                    </a:lnTo>
                    <a:lnTo>
                      <a:pt x="150" y="2040"/>
                    </a:lnTo>
                    <a:lnTo>
                      <a:pt x="154" y="2044"/>
                    </a:lnTo>
                    <a:lnTo>
                      <a:pt x="158" y="2047"/>
                    </a:lnTo>
                    <a:lnTo>
                      <a:pt x="153" y="2047"/>
                    </a:lnTo>
                    <a:lnTo>
                      <a:pt x="145" y="2048"/>
                    </a:lnTo>
                    <a:lnTo>
                      <a:pt x="130" y="2056"/>
                    </a:lnTo>
                    <a:lnTo>
                      <a:pt x="115" y="2069"/>
                    </a:lnTo>
                    <a:lnTo>
                      <a:pt x="85" y="2096"/>
                    </a:lnTo>
                    <a:lnTo>
                      <a:pt x="58" y="2126"/>
                    </a:lnTo>
                    <a:lnTo>
                      <a:pt x="40" y="2146"/>
                    </a:lnTo>
                    <a:lnTo>
                      <a:pt x="26" y="2166"/>
                    </a:lnTo>
                    <a:lnTo>
                      <a:pt x="20" y="2177"/>
                    </a:lnTo>
                    <a:lnTo>
                      <a:pt x="13" y="2184"/>
                    </a:lnTo>
                    <a:lnTo>
                      <a:pt x="6" y="2189"/>
                    </a:lnTo>
                    <a:lnTo>
                      <a:pt x="0" y="2197"/>
                    </a:lnTo>
                    <a:lnTo>
                      <a:pt x="9" y="2189"/>
                    </a:lnTo>
                    <a:lnTo>
                      <a:pt x="17" y="2188"/>
                    </a:lnTo>
                    <a:lnTo>
                      <a:pt x="26" y="2189"/>
                    </a:lnTo>
                    <a:lnTo>
                      <a:pt x="36" y="2188"/>
                    </a:lnTo>
                    <a:lnTo>
                      <a:pt x="45" y="2187"/>
                    </a:lnTo>
                    <a:lnTo>
                      <a:pt x="55" y="2187"/>
                    </a:lnTo>
                    <a:lnTo>
                      <a:pt x="63" y="2188"/>
                    </a:lnTo>
                    <a:lnTo>
                      <a:pt x="75" y="2188"/>
                    </a:lnTo>
                    <a:lnTo>
                      <a:pt x="101" y="2189"/>
                    </a:lnTo>
                    <a:lnTo>
                      <a:pt x="128" y="2185"/>
                    </a:lnTo>
                    <a:lnTo>
                      <a:pt x="148" y="2182"/>
                    </a:lnTo>
                    <a:lnTo>
                      <a:pt x="168" y="2172"/>
                    </a:lnTo>
                    <a:lnTo>
                      <a:pt x="184" y="2156"/>
                    </a:lnTo>
                    <a:lnTo>
                      <a:pt x="194" y="2139"/>
                    </a:lnTo>
                    <a:lnTo>
                      <a:pt x="202" y="2122"/>
                    </a:lnTo>
                    <a:lnTo>
                      <a:pt x="204" y="2106"/>
                    </a:lnTo>
                    <a:lnTo>
                      <a:pt x="204" y="2102"/>
                    </a:lnTo>
                    <a:lnTo>
                      <a:pt x="204" y="2099"/>
                    </a:lnTo>
                    <a:lnTo>
                      <a:pt x="212" y="2096"/>
                    </a:lnTo>
                    <a:lnTo>
                      <a:pt x="217" y="2097"/>
                    </a:lnTo>
                    <a:lnTo>
                      <a:pt x="230" y="2105"/>
                    </a:lnTo>
                    <a:lnTo>
                      <a:pt x="243" y="2113"/>
                    </a:lnTo>
                    <a:lnTo>
                      <a:pt x="249" y="2119"/>
                    </a:lnTo>
                    <a:lnTo>
                      <a:pt x="256" y="2133"/>
                    </a:lnTo>
                    <a:lnTo>
                      <a:pt x="255" y="2141"/>
                    </a:lnTo>
                    <a:lnTo>
                      <a:pt x="242" y="2165"/>
                    </a:lnTo>
                    <a:lnTo>
                      <a:pt x="210" y="2211"/>
                    </a:lnTo>
                    <a:lnTo>
                      <a:pt x="200" y="2240"/>
                    </a:lnTo>
                    <a:lnTo>
                      <a:pt x="200" y="2247"/>
                    </a:lnTo>
                    <a:lnTo>
                      <a:pt x="209" y="2254"/>
                    </a:lnTo>
                    <a:lnTo>
                      <a:pt x="216" y="2251"/>
                    </a:lnTo>
                    <a:lnTo>
                      <a:pt x="229" y="2237"/>
                    </a:lnTo>
                    <a:lnTo>
                      <a:pt x="238" y="2220"/>
                    </a:lnTo>
                    <a:lnTo>
                      <a:pt x="245" y="2204"/>
                    </a:lnTo>
                    <a:lnTo>
                      <a:pt x="256" y="2189"/>
                    </a:lnTo>
                    <a:lnTo>
                      <a:pt x="273" y="2174"/>
                    </a:lnTo>
                    <a:lnTo>
                      <a:pt x="289" y="2158"/>
                    </a:lnTo>
                    <a:lnTo>
                      <a:pt x="305" y="2146"/>
                    </a:lnTo>
                    <a:lnTo>
                      <a:pt x="322" y="2142"/>
                    </a:lnTo>
                    <a:lnTo>
                      <a:pt x="353" y="2148"/>
                    </a:lnTo>
                    <a:lnTo>
                      <a:pt x="381" y="2155"/>
                    </a:lnTo>
                    <a:lnTo>
                      <a:pt x="389" y="2158"/>
                    </a:lnTo>
                    <a:lnTo>
                      <a:pt x="396" y="2168"/>
                    </a:lnTo>
                    <a:lnTo>
                      <a:pt x="391" y="2175"/>
                    </a:lnTo>
                    <a:lnTo>
                      <a:pt x="383" y="2185"/>
                    </a:lnTo>
                    <a:lnTo>
                      <a:pt x="373" y="2195"/>
                    </a:lnTo>
                    <a:lnTo>
                      <a:pt x="360" y="2208"/>
                    </a:lnTo>
                    <a:lnTo>
                      <a:pt x="351" y="2224"/>
                    </a:lnTo>
                    <a:lnTo>
                      <a:pt x="345" y="2240"/>
                    </a:lnTo>
                    <a:lnTo>
                      <a:pt x="341" y="2257"/>
                    </a:lnTo>
                    <a:lnTo>
                      <a:pt x="341" y="2264"/>
                    </a:lnTo>
                    <a:lnTo>
                      <a:pt x="350" y="2272"/>
                    </a:lnTo>
                    <a:lnTo>
                      <a:pt x="354" y="2267"/>
                    </a:lnTo>
                    <a:lnTo>
                      <a:pt x="364" y="2246"/>
                    </a:lnTo>
                    <a:lnTo>
                      <a:pt x="377" y="2223"/>
                    </a:lnTo>
                    <a:lnTo>
                      <a:pt x="381" y="2217"/>
                    </a:lnTo>
                    <a:lnTo>
                      <a:pt x="390" y="2223"/>
                    </a:lnTo>
                    <a:lnTo>
                      <a:pt x="391" y="2230"/>
                    </a:lnTo>
                    <a:lnTo>
                      <a:pt x="391" y="2238"/>
                    </a:lnTo>
                    <a:lnTo>
                      <a:pt x="394" y="2246"/>
                    </a:lnTo>
                    <a:lnTo>
                      <a:pt x="397" y="2250"/>
                    </a:lnTo>
                    <a:lnTo>
                      <a:pt x="407" y="2243"/>
                    </a:lnTo>
                    <a:lnTo>
                      <a:pt x="409" y="2236"/>
                    </a:lnTo>
                    <a:lnTo>
                      <a:pt x="409" y="2210"/>
                    </a:lnTo>
                    <a:lnTo>
                      <a:pt x="416" y="2187"/>
                    </a:lnTo>
                    <a:lnTo>
                      <a:pt x="420" y="2179"/>
                    </a:lnTo>
                    <a:lnTo>
                      <a:pt x="427" y="2175"/>
                    </a:lnTo>
                    <a:lnTo>
                      <a:pt x="432" y="2171"/>
                    </a:lnTo>
                    <a:lnTo>
                      <a:pt x="446" y="2166"/>
                    </a:lnTo>
                    <a:lnTo>
                      <a:pt x="453" y="2168"/>
                    </a:lnTo>
                    <a:lnTo>
                      <a:pt x="502" y="2184"/>
                    </a:lnTo>
                    <a:lnTo>
                      <a:pt x="545" y="2201"/>
                    </a:lnTo>
                    <a:lnTo>
                      <a:pt x="561" y="2211"/>
                    </a:lnTo>
                    <a:lnTo>
                      <a:pt x="577" y="2220"/>
                    </a:lnTo>
                    <a:lnTo>
                      <a:pt x="589" y="2225"/>
                    </a:lnTo>
                    <a:lnTo>
                      <a:pt x="609" y="2240"/>
                    </a:lnTo>
                    <a:lnTo>
                      <a:pt x="614" y="2248"/>
                    </a:lnTo>
                    <a:lnTo>
                      <a:pt x="620" y="2263"/>
                    </a:lnTo>
                    <a:lnTo>
                      <a:pt x="633" y="2286"/>
                    </a:lnTo>
                    <a:lnTo>
                      <a:pt x="643" y="2300"/>
                    </a:lnTo>
                    <a:lnTo>
                      <a:pt x="653" y="2316"/>
                    </a:lnTo>
                    <a:lnTo>
                      <a:pt x="666" y="2345"/>
                    </a:lnTo>
                    <a:lnTo>
                      <a:pt x="678" y="2372"/>
                    </a:lnTo>
                    <a:lnTo>
                      <a:pt x="682" y="2391"/>
                    </a:lnTo>
                    <a:lnTo>
                      <a:pt x="683" y="2410"/>
                    </a:lnTo>
                    <a:lnTo>
                      <a:pt x="694" y="2447"/>
                    </a:lnTo>
                    <a:lnTo>
                      <a:pt x="698" y="2489"/>
                    </a:lnTo>
                    <a:lnTo>
                      <a:pt x="696" y="2534"/>
                    </a:lnTo>
                    <a:lnTo>
                      <a:pt x="701" y="2598"/>
                    </a:lnTo>
                    <a:lnTo>
                      <a:pt x="705" y="2616"/>
                    </a:lnTo>
                    <a:lnTo>
                      <a:pt x="708" y="2634"/>
                    </a:lnTo>
                    <a:lnTo>
                      <a:pt x="708" y="2770"/>
                    </a:lnTo>
                    <a:lnTo>
                      <a:pt x="705" y="2840"/>
                    </a:lnTo>
                    <a:lnTo>
                      <a:pt x="686" y="2981"/>
                    </a:lnTo>
                    <a:lnTo>
                      <a:pt x="682" y="3053"/>
                    </a:lnTo>
                    <a:lnTo>
                      <a:pt x="682" y="3072"/>
                    </a:lnTo>
                    <a:lnTo>
                      <a:pt x="681" y="3091"/>
                    </a:lnTo>
                    <a:lnTo>
                      <a:pt x="670" y="3118"/>
                    </a:lnTo>
                    <a:lnTo>
                      <a:pt x="658" y="3147"/>
                    </a:lnTo>
                    <a:lnTo>
                      <a:pt x="649" y="3164"/>
                    </a:lnTo>
                    <a:lnTo>
                      <a:pt x="642" y="3180"/>
                    </a:lnTo>
                    <a:lnTo>
                      <a:pt x="636" y="3197"/>
                    </a:lnTo>
                    <a:lnTo>
                      <a:pt x="632" y="3216"/>
                    </a:lnTo>
                    <a:lnTo>
                      <a:pt x="627" y="3235"/>
                    </a:lnTo>
                    <a:lnTo>
                      <a:pt x="619" y="3252"/>
                    </a:lnTo>
                    <a:lnTo>
                      <a:pt x="614" y="3258"/>
                    </a:lnTo>
                    <a:lnTo>
                      <a:pt x="610" y="3265"/>
                    </a:lnTo>
                    <a:lnTo>
                      <a:pt x="599" y="3279"/>
                    </a:lnTo>
                    <a:lnTo>
                      <a:pt x="587" y="3291"/>
                    </a:lnTo>
                    <a:lnTo>
                      <a:pt x="573" y="3299"/>
                    </a:lnTo>
                    <a:lnTo>
                      <a:pt x="558" y="3311"/>
                    </a:lnTo>
                    <a:lnTo>
                      <a:pt x="544" y="3321"/>
                    </a:lnTo>
                    <a:lnTo>
                      <a:pt x="509" y="3335"/>
                    </a:lnTo>
                    <a:lnTo>
                      <a:pt x="492" y="3338"/>
                    </a:lnTo>
                    <a:lnTo>
                      <a:pt x="473" y="3343"/>
                    </a:lnTo>
                    <a:lnTo>
                      <a:pt x="423" y="3370"/>
                    </a:lnTo>
                    <a:lnTo>
                      <a:pt x="406" y="3389"/>
                    </a:lnTo>
                    <a:lnTo>
                      <a:pt x="397" y="3404"/>
                    </a:lnTo>
                    <a:lnTo>
                      <a:pt x="386" y="3419"/>
                    </a:lnTo>
                    <a:lnTo>
                      <a:pt x="361" y="3442"/>
                    </a:lnTo>
                    <a:lnTo>
                      <a:pt x="325" y="3481"/>
                    </a:lnTo>
                    <a:lnTo>
                      <a:pt x="307" y="3510"/>
                    </a:lnTo>
                    <a:lnTo>
                      <a:pt x="302" y="3524"/>
                    </a:lnTo>
                    <a:lnTo>
                      <a:pt x="301" y="3531"/>
                    </a:lnTo>
                    <a:lnTo>
                      <a:pt x="311" y="3540"/>
                    </a:lnTo>
                    <a:lnTo>
                      <a:pt x="318" y="3538"/>
                    </a:lnTo>
                    <a:lnTo>
                      <a:pt x="331" y="3531"/>
                    </a:lnTo>
                    <a:lnTo>
                      <a:pt x="355" y="3512"/>
                    </a:lnTo>
                    <a:lnTo>
                      <a:pt x="389" y="3476"/>
                    </a:lnTo>
                    <a:lnTo>
                      <a:pt x="409" y="3455"/>
                    </a:lnTo>
                    <a:lnTo>
                      <a:pt x="419" y="3439"/>
                    </a:lnTo>
                    <a:lnTo>
                      <a:pt x="430" y="3425"/>
                    </a:lnTo>
                    <a:lnTo>
                      <a:pt x="449" y="3410"/>
                    </a:lnTo>
                    <a:lnTo>
                      <a:pt x="472" y="3403"/>
                    </a:lnTo>
                    <a:lnTo>
                      <a:pt x="489" y="3396"/>
                    </a:lnTo>
                    <a:lnTo>
                      <a:pt x="507" y="3390"/>
                    </a:lnTo>
                    <a:lnTo>
                      <a:pt x="551" y="3371"/>
                    </a:lnTo>
                    <a:lnTo>
                      <a:pt x="593" y="3353"/>
                    </a:lnTo>
                    <a:lnTo>
                      <a:pt x="600" y="3351"/>
                    </a:lnTo>
                    <a:lnTo>
                      <a:pt x="606" y="3360"/>
                    </a:lnTo>
                    <a:lnTo>
                      <a:pt x="603" y="3367"/>
                    </a:lnTo>
                    <a:lnTo>
                      <a:pt x="580" y="3423"/>
                    </a:lnTo>
                    <a:lnTo>
                      <a:pt x="558" y="3476"/>
                    </a:lnTo>
                    <a:lnTo>
                      <a:pt x="551" y="3495"/>
                    </a:lnTo>
                    <a:lnTo>
                      <a:pt x="551" y="3514"/>
                    </a:lnTo>
                    <a:lnTo>
                      <a:pt x="553" y="3520"/>
                    </a:lnTo>
                    <a:lnTo>
                      <a:pt x="560" y="3524"/>
                    </a:lnTo>
                    <a:lnTo>
                      <a:pt x="573" y="3514"/>
                    </a:lnTo>
                    <a:lnTo>
                      <a:pt x="606" y="3456"/>
                    </a:lnTo>
                    <a:lnTo>
                      <a:pt x="624" y="3419"/>
                    </a:lnTo>
                    <a:lnTo>
                      <a:pt x="632" y="3402"/>
                    </a:lnTo>
                    <a:lnTo>
                      <a:pt x="645" y="3387"/>
                    </a:lnTo>
                    <a:lnTo>
                      <a:pt x="653" y="3380"/>
                    </a:lnTo>
                    <a:lnTo>
                      <a:pt x="663" y="3374"/>
                    </a:lnTo>
                    <a:lnTo>
                      <a:pt x="681" y="3364"/>
                    </a:lnTo>
                    <a:lnTo>
                      <a:pt x="694" y="3353"/>
                    </a:lnTo>
                    <a:lnTo>
                      <a:pt x="711" y="3332"/>
                    </a:lnTo>
                    <a:lnTo>
                      <a:pt x="728" y="3312"/>
                    </a:lnTo>
                    <a:lnTo>
                      <a:pt x="732" y="3307"/>
                    </a:lnTo>
                    <a:lnTo>
                      <a:pt x="738" y="3309"/>
                    </a:lnTo>
                    <a:lnTo>
                      <a:pt x="740" y="3315"/>
                    </a:lnTo>
                    <a:lnTo>
                      <a:pt x="742" y="3370"/>
                    </a:lnTo>
                    <a:lnTo>
                      <a:pt x="745" y="3429"/>
                    </a:lnTo>
                    <a:lnTo>
                      <a:pt x="745" y="3474"/>
                    </a:lnTo>
                    <a:lnTo>
                      <a:pt x="748" y="3520"/>
                    </a:lnTo>
                    <a:lnTo>
                      <a:pt x="751" y="3530"/>
                    </a:lnTo>
                    <a:lnTo>
                      <a:pt x="754" y="3538"/>
                    </a:lnTo>
                    <a:lnTo>
                      <a:pt x="760" y="3546"/>
                    </a:lnTo>
                    <a:lnTo>
                      <a:pt x="767" y="3548"/>
                    </a:lnTo>
                    <a:lnTo>
                      <a:pt x="774" y="3546"/>
                    </a:lnTo>
                    <a:lnTo>
                      <a:pt x="778" y="3538"/>
                    </a:lnTo>
                    <a:lnTo>
                      <a:pt x="783" y="3530"/>
                    </a:lnTo>
                    <a:lnTo>
                      <a:pt x="786" y="3520"/>
                    </a:lnTo>
                    <a:lnTo>
                      <a:pt x="788" y="3474"/>
                    </a:lnTo>
                    <a:lnTo>
                      <a:pt x="788" y="3429"/>
                    </a:lnTo>
                    <a:lnTo>
                      <a:pt x="791" y="3370"/>
                    </a:lnTo>
                    <a:lnTo>
                      <a:pt x="794" y="3315"/>
                    </a:lnTo>
                    <a:lnTo>
                      <a:pt x="796" y="3309"/>
                    </a:lnTo>
                    <a:lnTo>
                      <a:pt x="801" y="3307"/>
                    </a:lnTo>
                    <a:lnTo>
                      <a:pt x="806" y="3312"/>
                    </a:lnTo>
                    <a:lnTo>
                      <a:pt x="823" y="3332"/>
                    </a:lnTo>
                    <a:lnTo>
                      <a:pt x="840" y="3353"/>
                    </a:lnTo>
                    <a:lnTo>
                      <a:pt x="853" y="3364"/>
                    </a:lnTo>
                    <a:lnTo>
                      <a:pt x="870" y="3374"/>
                    </a:lnTo>
                    <a:lnTo>
                      <a:pt x="881" y="3380"/>
                    </a:lnTo>
                    <a:lnTo>
                      <a:pt x="889" y="3387"/>
                    </a:lnTo>
                    <a:lnTo>
                      <a:pt x="902" y="3402"/>
                    </a:lnTo>
                    <a:lnTo>
                      <a:pt x="909" y="3419"/>
                    </a:lnTo>
                    <a:lnTo>
                      <a:pt x="928" y="3456"/>
                    </a:lnTo>
                    <a:lnTo>
                      <a:pt x="961" y="3514"/>
                    </a:lnTo>
                    <a:lnTo>
                      <a:pt x="974" y="3524"/>
                    </a:lnTo>
                    <a:lnTo>
                      <a:pt x="981" y="3520"/>
                    </a:lnTo>
                    <a:lnTo>
                      <a:pt x="983" y="3514"/>
                    </a:lnTo>
                    <a:lnTo>
                      <a:pt x="983" y="3495"/>
                    </a:lnTo>
                    <a:lnTo>
                      <a:pt x="975" y="3476"/>
                    </a:lnTo>
                    <a:lnTo>
                      <a:pt x="954" y="3423"/>
                    </a:lnTo>
                    <a:lnTo>
                      <a:pt x="931" y="3367"/>
                    </a:lnTo>
                    <a:lnTo>
                      <a:pt x="928" y="3360"/>
                    </a:lnTo>
                    <a:lnTo>
                      <a:pt x="934" y="3351"/>
                    </a:lnTo>
                    <a:lnTo>
                      <a:pt x="941" y="3353"/>
                    </a:lnTo>
                    <a:lnTo>
                      <a:pt x="983" y="3371"/>
                    </a:lnTo>
                    <a:lnTo>
                      <a:pt x="1027" y="3390"/>
                    </a:lnTo>
                    <a:lnTo>
                      <a:pt x="1044" y="3396"/>
                    </a:lnTo>
                    <a:lnTo>
                      <a:pt x="1062" y="3403"/>
                    </a:lnTo>
                    <a:lnTo>
                      <a:pt x="1085" y="3410"/>
                    </a:lnTo>
                    <a:lnTo>
                      <a:pt x="1103" y="3425"/>
                    </a:lnTo>
                    <a:lnTo>
                      <a:pt x="1115" y="3439"/>
                    </a:lnTo>
                    <a:lnTo>
                      <a:pt x="1125" y="3455"/>
                    </a:lnTo>
                    <a:lnTo>
                      <a:pt x="1145" y="3476"/>
                    </a:lnTo>
                    <a:lnTo>
                      <a:pt x="1178" y="3512"/>
                    </a:lnTo>
                    <a:lnTo>
                      <a:pt x="1203" y="3531"/>
                    </a:lnTo>
                    <a:lnTo>
                      <a:pt x="1216" y="3538"/>
                    </a:lnTo>
                    <a:lnTo>
                      <a:pt x="1223" y="3540"/>
                    </a:lnTo>
                    <a:lnTo>
                      <a:pt x="1233" y="3531"/>
                    </a:lnTo>
                    <a:lnTo>
                      <a:pt x="1231" y="3524"/>
                    </a:lnTo>
                    <a:lnTo>
                      <a:pt x="1227" y="3510"/>
                    </a:lnTo>
                    <a:lnTo>
                      <a:pt x="1210" y="3481"/>
                    </a:lnTo>
                    <a:lnTo>
                      <a:pt x="1173" y="3442"/>
                    </a:lnTo>
                    <a:lnTo>
                      <a:pt x="1148" y="3419"/>
                    </a:lnTo>
                    <a:close/>
                    <a:moveTo>
                      <a:pt x="1357" y="2069"/>
                    </a:moveTo>
                    <a:lnTo>
                      <a:pt x="1394" y="2096"/>
                    </a:lnTo>
                    <a:lnTo>
                      <a:pt x="1408" y="2115"/>
                    </a:lnTo>
                    <a:lnTo>
                      <a:pt x="1391" y="2109"/>
                    </a:lnTo>
                    <a:lnTo>
                      <a:pt x="1357" y="2096"/>
                    </a:lnTo>
                    <a:lnTo>
                      <a:pt x="1355" y="2093"/>
                    </a:lnTo>
                    <a:lnTo>
                      <a:pt x="1354" y="2089"/>
                    </a:lnTo>
                    <a:lnTo>
                      <a:pt x="1351" y="2079"/>
                    </a:lnTo>
                    <a:lnTo>
                      <a:pt x="1357" y="2069"/>
                    </a:lnTo>
                    <a:close/>
                    <a:moveTo>
                      <a:pt x="1014" y="964"/>
                    </a:moveTo>
                    <a:lnTo>
                      <a:pt x="1020" y="970"/>
                    </a:lnTo>
                    <a:lnTo>
                      <a:pt x="1020" y="974"/>
                    </a:lnTo>
                    <a:lnTo>
                      <a:pt x="1017" y="973"/>
                    </a:lnTo>
                    <a:lnTo>
                      <a:pt x="1011" y="970"/>
                    </a:lnTo>
                    <a:lnTo>
                      <a:pt x="1013" y="967"/>
                    </a:lnTo>
                    <a:lnTo>
                      <a:pt x="1014" y="964"/>
                    </a:lnTo>
                    <a:close/>
                    <a:moveTo>
                      <a:pt x="869" y="553"/>
                    </a:moveTo>
                    <a:lnTo>
                      <a:pt x="868" y="558"/>
                    </a:lnTo>
                    <a:lnTo>
                      <a:pt x="862" y="571"/>
                    </a:lnTo>
                    <a:lnTo>
                      <a:pt x="862" y="571"/>
                    </a:lnTo>
                    <a:lnTo>
                      <a:pt x="862" y="571"/>
                    </a:lnTo>
                    <a:lnTo>
                      <a:pt x="856" y="570"/>
                    </a:lnTo>
                    <a:lnTo>
                      <a:pt x="849" y="573"/>
                    </a:lnTo>
                    <a:lnTo>
                      <a:pt x="862" y="557"/>
                    </a:lnTo>
                    <a:lnTo>
                      <a:pt x="869" y="553"/>
                    </a:lnTo>
                    <a:close/>
                    <a:moveTo>
                      <a:pt x="807" y="625"/>
                    </a:moveTo>
                    <a:lnTo>
                      <a:pt x="814" y="619"/>
                    </a:lnTo>
                    <a:lnTo>
                      <a:pt x="822" y="615"/>
                    </a:lnTo>
                    <a:lnTo>
                      <a:pt x="817" y="620"/>
                    </a:lnTo>
                    <a:lnTo>
                      <a:pt x="811" y="629"/>
                    </a:lnTo>
                    <a:lnTo>
                      <a:pt x="807" y="633"/>
                    </a:lnTo>
                    <a:lnTo>
                      <a:pt x="804" y="630"/>
                    </a:lnTo>
                    <a:lnTo>
                      <a:pt x="807" y="625"/>
                    </a:lnTo>
                    <a:close/>
                    <a:moveTo>
                      <a:pt x="672" y="571"/>
                    </a:moveTo>
                    <a:lnTo>
                      <a:pt x="672" y="571"/>
                    </a:lnTo>
                    <a:lnTo>
                      <a:pt x="672" y="571"/>
                    </a:lnTo>
                    <a:lnTo>
                      <a:pt x="666" y="558"/>
                    </a:lnTo>
                    <a:lnTo>
                      <a:pt x="665" y="553"/>
                    </a:lnTo>
                    <a:lnTo>
                      <a:pt x="672" y="557"/>
                    </a:lnTo>
                    <a:lnTo>
                      <a:pt x="685" y="573"/>
                    </a:lnTo>
                    <a:lnTo>
                      <a:pt x="678" y="570"/>
                    </a:lnTo>
                    <a:lnTo>
                      <a:pt x="672" y="571"/>
                    </a:lnTo>
                    <a:close/>
                    <a:moveTo>
                      <a:pt x="722" y="629"/>
                    </a:moveTo>
                    <a:lnTo>
                      <a:pt x="717" y="620"/>
                    </a:lnTo>
                    <a:lnTo>
                      <a:pt x="712" y="615"/>
                    </a:lnTo>
                    <a:lnTo>
                      <a:pt x="719" y="619"/>
                    </a:lnTo>
                    <a:lnTo>
                      <a:pt x="727" y="625"/>
                    </a:lnTo>
                    <a:lnTo>
                      <a:pt x="729" y="630"/>
                    </a:lnTo>
                    <a:lnTo>
                      <a:pt x="725" y="633"/>
                    </a:lnTo>
                    <a:lnTo>
                      <a:pt x="722" y="629"/>
                    </a:lnTo>
                    <a:close/>
                    <a:moveTo>
                      <a:pt x="514" y="974"/>
                    </a:moveTo>
                    <a:lnTo>
                      <a:pt x="514" y="970"/>
                    </a:lnTo>
                    <a:lnTo>
                      <a:pt x="519" y="964"/>
                    </a:lnTo>
                    <a:lnTo>
                      <a:pt x="521" y="967"/>
                    </a:lnTo>
                    <a:lnTo>
                      <a:pt x="522" y="970"/>
                    </a:lnTo>
                    <a:lnTo>
                      <a:pt x="517" y="973"/>
                    </a:lnTo>
                    <a:lnTo>
                      <a:pt x="514" y="974"/>
                    </a:lnTo>
                    <a:close/>
                    <a:moveTo>
                      <a:pt x="180" y="2089"/>
                    </a:moveTo>
                    <a:lnTo>
                      <a:pt x="179" y="2093"/>
                    </a:lnTo>
                    <a:lnTo>
                      <a:pt x="177" y="2096"/>
                    </a:lnTo>
                    <a:lnTo>
                      <a:pt x="143" y="2109"/>
                    </a:lnTo>
                    <a:lnTo>
                      <a:pt x="125" y="2115"/>
                    </a:lnTo>
                    <a:lnTo>
                      <a:pt x="140" y="2096"/>
                    </a:lnTo>
                    <a:lnTo>
                      <a:pt x="177" y="2069"/>
                    </a:lnTo>
                    <a:lnTo>
                      <a:pt x="183" y="2079"/>
                    </a:lnTo>
                    <a:lnTo>
                      <a:pt x="180" y="2089"/>
                    </a:lnTo>
                    <a:close/>
                    <a:moveTo>
                      <a:pt x="650" y="1405"/>
                    </a:moveTo>
                    <a:lnTo>
                      <a:pt x="659" y="1422"/>
                    </a:lnTo>
                    <a:lnTo>
                      <a:pt x="669" y="1437"/>
                    </a:lnTo>
                    <a:lnTo>
                      <a:pt x="692" y="1470"/>
                    </a:lnTo>
                    <a:lnTo>
                      <a:pt x="708" y="1506"/>
                    </a:lnTo>
                    <a:lnTo>
                      <a:pt x="709" y="1513"/>
                    </a:lnTo>
                    <a:lnTo>
                      <a:pt x="702" y="1517"/>
                    </a:lnTo>
                    <a:lnTo>
                      <a:pt x="696" y="1513"/>
                    </a:lnTo>
                    <a:lnTo>
                      <a:pt x="668" y="1486"/>
                    </a:lnTo>
                    <a:lnTo>
                      <a:pt x="646" y="1454"/>
                    </a:lnTo>
                    <a:lnTo>
                      <a:pt x="636" y="1438"/>
                    </a:lnTo>
                    <a:lnTo>
                      <a:pt x="629" y="1424"/>
                    </a:lnTo>
                    <a:lnTo>
                      <a:pt x="623" y="1408"/>
                    </a:lnTo>
                    <a:lnTo>
                      <a:pt x="616" y="1392"/>
                    </a:lnTo>
                    <a:lnTo>
                      <a:pt x="596" y="1360"/>
                    </a:lnTo>
                    <a:lnTo>
                      <a:pt x="576" y="1331"/>
                    </a:lnTo>
                    <a:lnTo>
                      <a:pt x="593" y="1344"/>
                    </a:lnTo>
                    <a:lnTo>
                      <a:pt x="636" y="1385"/>
                    </a:lnTo>
                    <a:lnTo>
                      <a:pt x="650" y="1405"/>
                    </a:lnTo>
                    <a:close/>
                    <a:moveTo>
                      <a:pt x="574" y="1304"/>
                    </a:moveTo>
                    <a:lnTo>
                      <a:pt x="577" y="1307"/>
                    </a:lnTo>
                    <a:lnTo>
                      <a:pt x="574" y="1310"/>
                    </a:lnTo>
                    <a:lnTo>
                      <a:pt x="571" y="1308"/>
                    </a:lnTo>
                    <a:lnTo>
                      <a:pt x="568" y="1306"/>
                    </a:lnTo>
                    <a:lnTo>
                      <a:pt x="570" y="1303"/>
                    </a:lnTo>
                    <a:lnTo>
                      <a:pt x="574" y="1304"/>
                    </a:lnTo>
                    <a:close/>
                    <a:moveTo>
                      <a:pt x="426" y="1560"/>
                    </a:moveTo>
                    <a:lnTo>
                      <a:pt x="391" y="1549"/>
                    </a:lnTo>
                    <a:lnTo>
                      <a:pt x="360" y="1534"/>
                    </a:lnTo>
                    <a:lnTo>
                      <a:pt x="343" y="1526"/>
                    </a:lnTo>
                    <a:lnTo>
                      <a:pt x="325" y="1520"/>
                    </a:lnTo>
                    <a:lnTo>
                      <a:pt x="301" y="1511"/>
                    </a:lnTo>
                    <a:lnTo>
                      <a:pt x="281" y="1500"/>
                    </a:lnTo>
                    <a:lnTo>
                      <a:pt x="266" y="1488"/>
                    </a:lnTo>
                    <a:lnTo>
                      <a:pt x="250" y="1478"/>
                    </a:lnTo>
                    <a:lnTo>
                      <a:pt x="243" y="1474"/>
                    </a:lnTo>
                    <a:lnTo>
                      <a:pt x="236" y="1470"/>
                    </a:lnTo>
                    <a:lnTo>
                      <a:pt x="242" y="1467"/>
                    </a:lnTo>
                    <a:lnTo>
                      <a:pt x="248" y="1465"/>
                    </a:lnTo>
                    <a:lnTo>
                      <a:pt x="256" y="1467"/>
                    </a:lnTo>
                    <a:lnTo>
                      <a:pt x="266" y="1465"/>
                    </a:lnTo>
                    <a:lnTo>
                      <a:pt x="275" y="1464"/>
                    </a:lnTo>
                    <a:lnTo>
                      <a:pt x="285" y="1464"/>
                    </a:lnTo>
                    <a:lnTo>
                      <a:pt x="294" y="1465"/>
                    </a:lnTo>
                    <a:lnTo>
                      <a:pt x="305" y="1465"/>
                    </a:lnTo>
                    <a:lnTo>
                      <a:pt x="331" y="1467"/>
                    </a:lnTo>
                    <a:lnTo>
                      <a:pt x="358" y="1462"/>
                    </a:lnTo>
                    <a:lnTo>
                      <a:pt x="378" y="1460"/>
                    </a:lnTo>
                    <a:lnTo>
                      <a:pt x="399" y="1450"/>
                    </a:lnTo>
                    <a:lnTo>
                      <a:pt x="400" y="1448"/>
                    </a:lnTo>
                    <a:lnTo>
                      <a:pt x="400" y="1447"/>
                    </a:lnTo>
                    <a:lnTo>
                      <a:pt x="404" y="1455"/>
                    </a:lnTo>
                    <a:lnTo>
                      <a:pt x="407" y="1473"/>
                    </a:lnTo>
                    <a:lnTo>
                      <a:pt x="404" y="1480"/>
                    </a:lnTo>
                    <a:lnTo>
                      <a:pt x="390" y="1497"/>
                    </a:lnTo>
                    <a:lnTo>
                      <a:pt x="376" y="1516"/>
                    </a:lnTo>
                    <a:lnTo>
                      <a:pt x="374" y="1521"/>
                    </a:lnTo>
                    <a:lnTo>
                      <a:pt x="381" y="1529"/>
                    </a:lnTo>
                    <a:lnTo>
                      <a:pt x="387" y="1526"/>
                    </a:lnTo>
                    <a:lnTo>
                      <a:pt x="390" y="1523"/>
                    </a:lnTo>
                    <a:lnTo>
                      <a:pt x="393" y="1520"/>
                    </a:lnTo>
                    <a:lnTo>
                      <a:pt x="399" y="1516"/>
                    </a:lnTo>
                    <a:lnTo>
                      <a:pt x="406" y="1517"/>
                    </a:lnTo>
                    <a:lnTo>
                      <a:pt x="406" y="1520"/>
                    </a:lnTo>
                    <a:lnTo>
                      <a:pt x="407" y="1524"/>
                    </a:lnTo>
                    <a:lnTo>
                      <a:pt x="416" y="1529"/>
                    </a:lnTo>
                    <a:lnTo>
                      <a:pt x="419" y="1524"/>
                    </a:lnTo>
                    <a:lnTo>
                      <a:pt x="423" y="1520"/>
                    </a:lnTo>
                    <a:lnTo>
                      <a:pt x="430" y="1523"/>
                    </a:lnTo>
                    <a:lnTo>
                      <a:pt x="433" y="1530"/>
                    </a:lnTo>
                    <a:lnTo>
                      <a:pt x="436" y="1537"/>
                    </a:lnTo>
                    <a:lnTo>
                      <a:pt x="439" y="1546"/>
                    </a:lnTo>
                    <a:lnTo>
                      <a:pt x="439" y="1553"/>
                    </a:lnTo>
                    <a:lnTo>
                      <a:pt x="433" y="1560"/>
                    </a:lnTo>
                    <a:lnTo>
                      <a:pt x="426" y="1560"/>
                    </a:lnTo>
                    <a:close/>
                    <a:moveTo>
                      <a:pt x="419" y="1448"/>
                    </a:moveTo>
                    <a:lnTo>
                      <a:pt x="416" y="1442"/>
                    </a:lnTo>
                    <a:lnTo>
                      <a:pt x="412" y="1435"/>
                    </a:lnTo>
                    <a:lnTo>
                      <a:pt x="420" y="1426"/>
                    </a:lnTo>
                    <a:lnTo>
                      <a:pt x="425" y="1416"/>
                    </a:lnTo>
                    <a:lnTo>
                      <a:pt x="432" y="1399"/>
                    </a:lnTo>
                    <a:lnTo>
                      <a:pt x="435" y="1383"/>
                    </a:lnTo>
                    <a:lnTo>
                      <a:pt x="436" y="1375"/>
                    </a:lnTo>
                    <a:lnTo>
                      <a:pt x="435" y="1366"/>
                    </a:lnTo>
                    <a:lnTo>
                      <a:pt x="399" y="1376"/>
                    </a:lnTo>
                    <a:lnTo>
                      <a:pt x="355" y="1392"/>
                    </a:lnTo>
                    <a:lnTo>
                      <a:pt x="358" y="1383"/>
                    </a:lnTo>
                    <a:lnTo>
                      <a:pt x="403" y="1350"/>
                    </a:lnTo>
                    <a:lnTo>
                      <a:pt x="414" y="1337"/>
                    </a:lnTo>
                    <a:lnTo>
                      <a:pt x="416" y="1342"/>
                    </a:lnTo>
                    <a:lnTo>
                      <a:pt x="427" y="1337"/>
                    </a:lnTo>
                    <a:lnTo>
                      <a:pt x="430" y="1330"/>
                    </a:lnTo>
                    <a:lnTo>
                      <a:pt x="432" y="1323"/>
                    </a:lnTo>
                    <a:lnTo>
                      <a:pt x="435" y="1319"/>
                    </a:lnTo>
                    <a:lnTo>
                      <a:pt x="449" y="1313"/>
                    </a:lnTo>
                    <a:lnTo>
                      <a:pt x="463" y="1316"/>
                    </a:lnTo>
                    <a:lnTo>
                      <a:pt x="478" y="1314"/>
                    </a:lnTo>
                    <a:lnTo>
                      <a:pt x="494" y="1319"/>
                    </a:lnTo>
                    <a:lnTo>
                      <a:pt x="495" y="1319"/>
                    </a:lnTo>
                    <a:lnTo>
                      <a:pt x="496" y="1320"/>
                    </a:lnTo>
                    <a:lnTo>
                      <a:pt x="512" y="1330"/>
                    </a:lnTo>
                    <a:lnTo>
                      <a:pt x="528" y="1340"/>
                    </a:lnTo>
                    <a:lnTo>
                      <a:pt x="534" y="1343"/>
                    </a:lnTo>
                    <a:lnTo>
                      <a:pt x="540" y="1349"/>
                    </a:lnTo>
                    <a:lnTo>
                      <a:pt x="550" y="1363"/>
                    </a:lnTo>
                    <a:lnTo>
                      <a:pt x="558" y="1380"/>
                    </a:lnTo>
                    <a:lnTo>
                      <a:pt x="564" y="1396"/>
                    </a:lnTo>
                    <a:lnTo>
                      <a:pt x="568" y="1414"/>
                    </a:lnTo>
                    <a:lnTo>
                      <a:pt x="568" y="1421"/>
                    </a:lnTo>
                    <a:lnTo>
                      <a:pt x="560" y="1431"/>
                    </a:lnTo>
                    <a:lnTo>
                      <a:pt x="553" y="1432"/>
                    </a:lnTo>
                    <a:lnTo>
                      <a:pt x="527" y="1434"/>
                    </a:lnTo>
                    <a:lnTo>
                      <a:pt x="469" y="1444"/>
                    </a:lnTo>
                    <a:lnTo>
                      <a:pt x="446" y="1452"/>
                    </a:lnTo>
                    <a:lnTo>
                      <a:pt x="439" y="1455"/>
                    </a:lnTo>
                    <a:lnTo>
                      <a:pt x="425" y="1454"/>
                    </a:lnTo>
                    <a:lnTo>
                      <a:pt x="419" y="1448"/>
                    </a:lnTo>
                    <a:close/>
                    <a:moveTo>
                      <a:pt x="496" y="2112"/>
                    </a:moveTo>
                    <a:lnTo>
                      <a:pt x="494" y="2116"/>
                    </a:lnTo>
                    <a:lnTo>
                      <a:pt x="482" y="2113"/>
                    </a:lnTo>
                    <a:lnTo>
                      <a:pt x="476" y="2110"/>
                    </a:lnTo>
                    <a:lnTo>
                      <a:pt x="475" y="2105"/>
                    </a:lnTo>
                    <a:lnTo>
                      <a:pt x="481" y="2103"/>
                    </a:lnTo>
                    <a:lnTo>
                      <a:pt x="491" y="2105"/>
                    </a:lnTo>
                    <a:lnTo>
                      <a:pt x="496" y="2105"/>
                    </a:lnTo>
                    <a:lnTo>
                      <a:pt x="496" y="2112"/>
                    </a:lnTo>
                    <a:close/>
                    <a:moveTo>
                      <a:pt x="554" y="2133"/>
                    </a:moveTo>
                    <a:lnTo>
                      <a:pt x="541" y="2129"/>
                    </a:lnTo>
                    <a:lnTo>
                      <a:pt x="528" y="2125"/>
                    </a:lnTo>
                    <a:lnTo>
                      <a:pt x="515" y="2117"/>
                    </a:lnTo>
                    <a:lnTo>
                      <a:pt x="512" y="2116"/>
                    </a:lnTo>
                    <a:lnTo>
                      <a:pt x="514" y="2116"/>
                    </a:lnTo>
                    <a:lnTo>
                      <a:pt x="515" y="2113"/>
                    </a:lnTo>
                    <a:lnTo>
                      <a:pt x="534" y="2117"/>
                    </a:lnTo>
                    <a:lnTo>
                      <a:pt x="558" y="2128"/>
                    </a:lnTo>
                    <a:lnTo>
                      <a:pt x="564" y="2130"/>
                    </a:lnTo>
                    <a:lnTo>
                      <a:pt x="560" y="2135"/>
                    </a:lnTo>
                    <a:lnTo>
                      <a:pt x="554" y="2133"/>
                    </a:lnTo>
                    <a:close/>
                    <a:moveTo>
                      <a:pt x="699" y="2089"/>
                    </a:moveTo>
                    <a:lnTo>
                      <a:pt x="698" y="2081"/>
                    </a:lnTo>
                    <a:lnTo>
                      <a:pt x="698" y="2073"/>
                    </a:lnTo>
                    <a:lnTo>
                      <a:pt x="694" y="2056"/>
                    </a:lnTo>
                    <a:lnTo>
                      <a:pt x="685" y="2038"/>
                    </a:lnTo>
                    <a:lnTo>
                      <a:pt x="676" y="2028"/>
                    </a:lnTo>
                    <a:lnTo>
                      <a:pt x="666" y="2027"/>
                    </a:lnTo>
                    <a:lnTo>
                      <a:pt x="650" y="2031"/>
                    </a:lnTo>
                    <a:lnTo>
                      <a:pt x="637" y="2044"/>
                    </a:lnTo>
                    <a:lnTo>
                      <a:pt x="632" y="2050"/>
                    </a:lnTo>
                    <a:lnTo>
                      <a:pt x="626" y="2053"/>
                    </a:lnTo>
                    <a:lnTo>
                      <a:pt x="617" y="2053"/>
                    </a:lnTo>
                    <a:lnTo>
                      <a:pt x="600" y="2044"/>
                    </a:lnTo>
                    <a:lnTo>
                      <a:pt x="594" y="2037"/>
                    </a:lnTo>
                    <a:lnTo>
                      <a:pt x="580" y="2018"/>
                    </a:lnTo>
                    <a:lnTo>
                      <a:pt x="564" y="1999"/>
                    </a:lnTo>
                    <a:lnTo>
                      <a:pt x="553" y="1984"/>
                    </a:lnTo>
                    <a:lnTo>
                      <a:pt x="534" y="1948"/>
                    </a:lnTo>
                    <a:lnTo>
                      <a:pt x="537" y="1935"/>
                    </a:lnTo>
                    <a:lnTo>
                      <a:pt x="547" y="1929"/>
                    </a:lnTo>
                    <a:lnTo>
                      <a:pt x="554" y="1929"/>
                    </a:lnTo>
                    <a:lnTo>
                      <a:pt x="553" y="1910"/>
                    </a:lnTo>
                    <a:lnTo>
                      <a:pt x="551" y="1870"/>
                    </a:lnTo>
                    <a:lnTo>
                      <a:pt x="557" y="1851"/>
                    </a:lnTo>
                    <a:lnTo>
                      <a:pt x="565" y="1837"/>
                    </a:lnTo>
                    <a:lnTo>
                      <a:pt x="583" y="1819"/>
                    </a:lnTo>
                    <a:lnTo>
                      <a:pt x="590" y="1818"/>
                    </a:lnTo>
                    <a:lnTo>
                      <a:pt x="604" y="1831"/>
                    </a:lnTo>
                    <a:lnTo>
                      <a:pt x="609" y="1840"/>
                    </a:lnTo>
                    <a:lnTo>
                      <a:pt x="617" y="1853"/>
                    </a:lnTo>
                    <a:lnTo>
                      <a:pt x="624" y="1867"/>
                    </a:lnTo>
                    <a:lnTo>
                      <a:pt x="635" y="1883"/>
                    </a:lnTo>
                    <a:lnTo>
                      <a:pt x="645" y="1899"/>
                    </a:lnTo>
                    <a:lnTo>
                      <a:pt x="647" y="1903"/>
                    </a:lnTo>
                    <a:lnTo>
                      <a:pt x="650" y="1907"/>
                    </a:lnTo>
                    <a:lnTo>
                      <a:pt x="662" y="1923"/>
                    </a:lnTo>
                    <a:lnTo>
                      <a:pt x="672" y="1939"/>
                    </a:lnTo>
                    <a:lnTo>
                      <a:pt x="683" y="1968"/>
                    </a:lnTo>
                    <a:lnTo>
                      <a:pt x="688" y="1991"/>
                    </a:lnTo>
                    <a:lnTo>
                      <a:pt x="699" y="2034"/>
                    </a:lnTo>
                    <a:lnTo>
                      <a:pt x="708" y="2086"/>
                    </a:lnTo>
                    <a:lnTo>
                      <a:pt x="706" y="2093"/>
                    </a:lnTo>
                    <a:lnTo>
                      <a:pt x="701" y="2096"/>
                    </a:lnTo>
                    <a:lnTo>
                      <a:pt x="699" y="2089"/>
                    </a:lnTo>
                    <a:close/>
                    <a:moveTo>
                      <a:pt x="663" y="1784"/>
                    </a:moveTo>
                    <a:lnTo>
                      <a:pt x="673" y="1785"/>
                    </a:lnTo>
                    <a:lnTo>
                      <a:pt x="678" y="1788"/>
                    </a:lnTo>
                    <a:lnTo>
                      <a:pt x="681" y="1792"/>
                    </a:lnTo>
                    <a:lnTo>
                      <a:pt x="673" y="1799"/>
                    </a:lnTo>
                    <a:lnTo>
                      <a:pt x="669" y="1796"/>
                    </a:lnTo>
                    <a:lnTo>
                      <a:pt x="666" y="1792"/>
                    </a:lnTo>
                    <a:lnTo>
                      <a:pt x="663" y="1784"/>
                    </a:lnTo>
                    <a:close/>
                    <a:moveTo>
                      <a:pt x="709" y="1684"/>
                    </a:moveTo>
                    <a:lnTo>
                      <a:pt x="702" y="1699"/>
                    </a:lnTo>
                    <a:lnTo>
                      <a:pt x="682" y="1719"/>
                    </a:lnTo>
                    <a:lnTo>
                      <a:pt x="656" y="1727"/>
                    </a:lnTo>
                    <a:lnTo>
                      <a:pt x="629" y="1724"/>
                    </a:lnTo>
                    <a:lnTo>
                      <a:pt x="616" y="1717"/>
                    </a:lnTo>
                    <a:lnTo>
                      <a:pt x="601" y="1707"/>
                    </a:lnTo>
                    <a:lnTo>
                      <a:pt x="587" y="1694"/>
                    </a:lnTo>
                    <a:lnTo>
                      <a:pt x="555" y="1652"/>
                    </a:lnTo>
                    <a:lnTo>
                      <a:pt x="530" y="1621"/>
                    </a:lnTo>
                    <a:lnTo>
                      <a:pt x="509" y="1592"/>
                    </a:lnTo>
                    <a:lnTo>
                      <a:pt x="485" y="1550"/>
                    </a:lnTo>
                    <a:lnTo>
                      <a:pt x="473" y="1536"/>
                    </a:lnTo>
                    <a:lnTo>
                      <a:pt x="463" y="1520"/>
                    </a:lnTo>
                    <a:lnTo>
                      <a:pt x="456" y="1511"/>
                    </a:lnTo>
                    <a:lnTo>
                      <a:pt x="450" y="1503"/>
                    </a:lnTo>
                    <a:lnTo>
                      <a:pt x="448" y="1496"/>
                    </a:lnTo>
                    <a:lnTo>
                      <a:pt x="456" y="1484"/>
                    </a:lnTo>
                    <a:lnTo>
                      <a:pt x="463" y="1481"/>
                    </a:lnTo>
                    <a:lnTo>
                      <a:pt x="505" y="1471"/>
                    </a:lnTo>
                    <a:lnTo>
                      <a:pt x="524" y="1467"/>
                    </a:lnTo>
                    <a:lnTo>
                      <a:pt x="547" y="1468"/>
                    </a:lnTo>
                    <a:lnTo>
                      <a:pt x="587" y="1480"/>
                    </a:lnTo>
                    <a:lnTo>
                      <a:pt x="607" y="1493"/>
                    </a:lnTo>
                    <a:lnTo>
                      <a:pt x="613" y="1503"/>
                    </a:lnTo>
                    <a:lnTo>
                      <a:pt x="626" y="1526"/>
                    </a:lnTo>
                    <a:lnTo>
                      <a:pt x="645" y="1547"/>
                    </a:lnTo>
                    <a:lnTo>
                      <a:pt x="658" y="1562"/>
                    </a:lnTo>
                    <a:lnTo>
                      <a:pt x="668" y="1578"/>
                    </a:lnTo>
                    <a:lnTo>
                      <a:pt x="685" y="1614"/>
                    </a:lnTo>
                    <a:lnTo>
                      <a:pt x="704" y="1648"/>
                    </a:lnTo>
                    <a:lnTo>
                      <a:pt x="711" y="1665"/>
                    </a:lnTo>
                    <a:lnTo>
                      <a:pt x="709" y="1684"/>
                    </a:lnTo>
                    <a:close/>
                    <a:moveTo>
                      <a:pt x="686" y="1255"/>
                    </a:moveTo>
                    <a:lnTo>
                      <a:pt x="699" y="1255"/>
                    </a:lnTo>
                    <a:lnTo>
                      <a:pt x="729" y="1271"/>
                    </a:lnTo>
                    <a:lnTo>
                      <a:pt x="731" y="1285"/>
                    </a:lnTo>
                    <a:lnTo>
                      <a:pt x="732" y="1298"/>
                    </a:lnTo>
                    <a:lnTo>
                      <a:pt x="702" y="1270"/>
                    </a:lnTo>
                    <a:lnTo>
                      <a:pt x="686" y="1255"/>
                    </a:lnTo>
                    <a:close/>
                    <a:moveTo>
                      <a:pt x="803" y="1271"/>
                    </a:moveTo>
                    <a:lnTo>
                      <a:pt x="834" y="1255"/>
                    </a:lnTo>
                    <a:lnTo>
                      <a:pt x="847" y="1255"/>
                    </a:lnTo>
                    <a:lnTo>
                      <a:pt x="832" y="1270"/>
                    </a:lnTo>
                    <a:lnTo>
                      <a:pt x="801" y="1298"/>
                    </a:lnTo>
                    <a:lnTo>
                      <a:pt x="803" y="1285"/>
                    </a:lnTo>
                    <a:lnTo>
                      <a:pt x="803" y="1271"/>
                    </a:lnTo>
                    <a:close/>
                    <a:moveTo>
                      <a:pt x="1037" y="2105"/>
                    </a:moveTo>
                    <a:lnTo>
                      <a:pt x="1043" y="2105"/>
                    </a:lnTo>
                    <a:lnTo>
                      <a:pt x="1053" y="2103"/>
                    </a:lnTo>
                    <a:lnTo>
                      <a:pt x="1059" y="2105"/>
                    </a:lnTo>
                    <a:lnTo>
                      <a:pt x="1057" y="2110"/>
                    </a:lnTo>
                    <a:lnTo>
                      <a:pt x="1052" y="2113"/>
                    </a:lnTo>
                    <a:lnTo>
                      <a:pt x="1040" y="2116"/>
                    </a:lnTo>
                    <a:lnTo>
                      <a:pt x="1037" y="2112"/>
                    </a:lnTo>
                    <a:lnTo>
                      <a:pt x="1037" y="2105"/>
                    </a:lnTo>
                    <a:close/>
                    <a:moveTo>
                      <a:pt x="1019" y="2113"/>
                    </a:moveTo>
                    <a:lnTo>
                      <a:pt x="1020" y="2116"/>
                    </a:lnTo>
                    <a:lnTo>
                      <a:pt x="1021" y="2116"/>
                    </a:lnTo>
                    <a:lnTo>
                      <a:pt x="1019" y="2117"/>
                    </a:lnTo>
                    <a:lnTo>
                      <a:pt x="1006" y="2125"/>
                    </a:lnTo>
                    <a:lnTo>
                      <a:pt x="993" y="2129"/>
                    </a:lnTo>
                    <a:lnTo>
                      <a:pt x="980" y="2133"/>
                    </a:lnTo>
                    <a:lnTo>
                      <a:pt x="973" y="2135"/>
                    </a:lnTo>
                    <a:lnTo>
                      <a:pt x="970" y="2130"/>
                    </a:lnTo>
                    <a:lnTo>
                      <a:pt x="975" y="2128"/>
                    </a:lnTo>
                    <a:lnTo>
                      <a:pt x="1000" y="2117"/>
                    </a:lnTo>
                    <a:lnTo>
                      <a:pt x="1019" y="2113"/>
                    </a:lnTo>
                    <a:close/>
                    <a:moveTo>
                      <a:pt x="970" y="1999"/>
                    </a:moveTo>
                    <a:lnTo>
                      <a:pt x="954" y="2018"/>
                    </a:lnTo>
                    <a:lnTo>
                      <a:pt x="939" y="2037"/>
                    </a:lnTo>
                    <a:lnTo>
                      <a:pt x="932" y="2044"/>
                    </a:lnTo>
                    <a:lnTo>
                      <a:pt x="916" y="2053"/>
                    </a:lnTo>
                    <a:lnTo>
                      <a:pt x="908" y="2053"/>
                    </a:lnTo>
                    <a:lnTo>
                      <a:pt x="902" y="2050"/>
                    </a:lnTo>
                    <a:lnTo>
                      <a:pt x="896" y="2044"/>
                    </a:lnTo>
                    <a:lnTo>
                      <a:pt x="883" y="2031"/>
                    </a:lnTo>
                    <a:lnTo>
                      <a:pt x="868" y="2027"/>
                    </a:lnTo>
                    <a:lnTo>
                      <a:pt x="857" y="2028"/>
                    </a:lnTo>
                    <a:lnTo>
                      <a:pt x="849" y="2038"/>
                    </a:lnTo>
                    <a:lnTo>
                      <a:pt x="840" y="2056"/>
                    </a:lnTo>
                    <a:lnTo>
                      <a:pt x="836" y="2073"/>
                    </a:lnTo>
                    <a:lnTo>
                      <a:pt x="836" y="2081"/>
                    </a:lnTo>
                    <a:lnTo>
                      <a:pt x="834" y="2089"/>
                    </a:lnTo>
                    <a:lnTo>
                      <a:pt x="833" y="2096"/>
                    </a:lnTo>
                    <a:lnTo>
                      <a:pt x="827" y="2093"/>
                    </a:lnTo>
                    <a:lnTo>
                      <a:pt x="826" y="2086"/>
                    </a:lnTo>
                    <a:lnTo>
                      <a:pt x="834" y="2034"/>
                    </a:lnTo>
                    <a:lnTo>
                      <a:pt x="846" y="1991"/>
                    </a:lnTo>
                    <a:lnTo>
                      <a:pt x="850" y="1968"/>
                    </a:lnTo>
                    <a:lnTo>
                      <a:pt x="862" y="1939"/>
                    </a:lnTo>
                    <a:lnTo>
                      <a:pt x="872" y="1923"/>
                    </a:lnTo>
                    <a:lnTo>
                      <a:pt x="883" y="1907"/>
                    </a:lnTo>
                    <a:lnTo>
                      <a:pt x="886" y="1903"/>
                    </a:lnTo>
                    <a:lnTo>
                      <a:pt x="889" y="1899"/>
                    </a:lnTo>
                    <a:lnTo>
                      <a:pt x="899" y="1883"/>
                    </a:lnTo>
                    <a:lnTo>
                      <a:pt x="909" y="1867"/>
                    </a:lnTo>
                    <a:lnTo>
                      <a:pt x="916" y="1853"/>
                    </a:lnTo>
                    <a:lnTo>
                      <a:pt x="925" y="1840"/>
                    </a:lnTo>
                    <a:lnTo>
                      <a:pt x="929" y="1831"/>
                    </a:lnTo>
                    <a:lnTo>
                      <a:pt x="944" y="1818"/>
                    </a:lnTo>
                    <a:lnTo>
                      <a:pt x="951" y="1819"/>
                    </a:lnTo>
                    <a:lnTo>
                      <a:pt x="968" y="1837"/>
                    </a:lnTo>
                    <a:lnTo>
                      <a:pt x="977" y="1851"/>
                    </a:lnTo>
                    <a:lnTo>
                      <a:pt x="983" y="1870"/>
                    </a:lnTo>
                    <a:lnTo>
                      <a:pt x="981" y="1910"/>
                    </a:lnTo>
                    <a:lnTo>
                      <a:pt x="980" y="1929"/>
                    </a:lnTo>
                    <a:lnTo>
                      <a:pt x="987" y="1929"/>
                    </a:lnTo>
                    <a:lnTo>
                      <a:pt x="997" y="1935"/>
                    </a:lnTo>
                    <a:lnTo>
                      <a:pt x="1000" y="1948"/>
                    </a:lnTo>
                    <a:lnTo>
                      <a:pt x="981" y="1984"/>
                    </a:lnTo>
                    <a:lnTo>
                      <a:pt x="970" y="1999"/>
                    </a:lnTo>
                    <a:close/>
                    <a:moveTo>
                      <a:pt x="856" y="1788"/>
                    </a:moveTo>
                    <a:lnTo>
                      <a:pt x="862" y="1785"/>
                    </a:lnTo>
                    <a:lnTo>
                      <a:pt x="870" y="1784"/>
                    </a:lnTo>
                    <a:lnTo>
                      <a:pt x="868" y="1792"/>
                    </a:lnTo>
                    <a:lnTo>
                      <a:pt x="865" y="1796"/>
                    </a:lnTo>
                    <a:lnTo>
                      <a:pt x="860" y="1799"/>
                    </a:lnTo>
                    <a:lnTo>
                      <a:pt x="853" y="1792"/>
                    </a:lnTo>
                    <a:lnTo>
                      <a:pt x="856" y="1788"/>
                    </a:lnTo>
                    <a:close/>
                    <a:moveTo>
                      <a:pt x="1229" y="1465"/>
                    </a:moveTo>
                    <a:lnTo>
                      <a:pt x="1240" y="1465"/>
                    </a:lnTo>
                    <a:lnTo>
                      <a:pt x="1249" y="1464"/>
                    </a:lnTo>
                    <a:lnTo>
                      <a:pt x="1259" y="1464"/>
                    </a:lnTo>
                    <a:lnTo>
                      <a:pt x="1267" y="1465"/>
                    </a:lnTo>
                    <a:lnTo>
                      <a:pt x="1278" y="1467"/>
                    </a:lnTo>
                    <a:lnTo>
                      <a:pt x="1286" y="1465"/>
                    </a:lnTo>
                    <a:lnTo>
                      <a:pt x="1292" y="1467"/>
                    </a:lnTo>
                    <a:lnTo>
                      <a:pt x="1298" y="1470"/>
                    </a:lnTo>
                    <a:lnTo>
                      <a:pt x="1290" y="1474"/>
                    </a:lnTo>
                    <a:lnTo>
                      <a:pt x="1283" y="1478"/>
                    </a:lnTo>
                    <a:lnTo>
                      <a:pt x="1267" y="1488"/>
                    </a:lnTo>
                    <a:lnTo>
                      <a:pt x="1253" y="1500"/>
                    </a:lnTo>
                    <a:lnTo>
                      <a:pt x="1233" y="1511"/>
                    </a:lnTo>
                    <a:lnTo>
                      <a:pt x="1208" y="1520"/>
                    </a:lnTo>
                    <a:lnTo>
                      <a:pt x="1191" y="1526"/>
                    </a:lnTo>
                    <a:lnTo>
                      <a:pt x="1174" y="1534"/>
                    </a:lnTo>
                    <a:lnTo>
                      <a:pt x="1142" y="1549"/>
                    </a:lnTo>
                    <a:lnTo>
                      <a:pt x="1108" y="1560"/>
                    </a:lnTo>
                    <a:lnTo>
                      <a:pt x="1101" y="1560"/>
                    </a:lnTo>
                    <a:lnTo>
                      <a:pt x="1095" y="1553"/>
                    </a:lnTo>
                    <a:lnTo>
                      <a:pt x="1095" y="1546"/>
                    </a:lnTo>
                    <a:lnTo>
                      <a:pt x="1098" y="1537"/>
                    </a:lnTo>
                    <a:lnTo>
                      <a:pt x="1101" y="1530"/>
                    </a:lnTo>
                    <a:lnTo>
                      <a:pt x="1103" y="1523"/>
                    </a:lnTo>
                    <a:lnTo>
                      <a:pt x="1111" y="1520"/>
                    </a:lnTo>
                    <a:lnTo>
                      <a:pt x="1115" y="1524"/>
                    </a:lnTo>
                    <a:lnTo>
                      <a:pt x="1118" y="1529"/>
                    </a:lnTo>
                    <a:lnTo>
                      <a:pt x="1128" y="1524"/>
                    </a:lnTo>
                    <a:lnTo>
                      <a:pt x="1128" y="1520"/>
                    </a:lnTo>
                    <a:lnTo>
                      <a:pt x="1128" y="1517"/>
                    </a:lnTo>
                    <a:lnTo>
                      <a:pt x="1135" y="1516"/>
                    </a:lnTo>
                    <a:lnTo>
                      <a:pt x="1141" y="1520"/>
                    </a:lnTo>
                    <a:lnTo>
                      <a:pt x="1144" y="1523"/>
                    </a:lnTo>
                    <a:lnTo>
                      <a:pt x="1147" y="1526"/>
                    </a:lnTo>
                    <a:lnTo>
                      <a:pt x="1152" y="1529"/>
                    </a:lnTo>
                    <a:lnTo>
                      <a:pt x="1160" y="1521"/>
                    </a:lnTo>
                    <a:lnTo>
                      <a:pt x="1158" y="1516"/>
                    </a:lnTo>
                    <a:lnTo>
                      <a:pt x="1144" y="1497"/>
                    </a:lnTo>
                    <a:lnTo>
                      <a:pt x="1129" y="1480"/>
                    </a:lnTo>
                    <a:lnTo>
                      <a:pt x="1126" y="1473"/>
                    </a:lnTo>
                    <a:lnTo>
                      <a:pt x="1129" y="1455"/>
                    </a:lnTo>
                    <a:lnTo>
                      <a:pt x="1134" y="1447"/>
                    </a:lnTo>
                    <a:lnTo>
                      <a:pt x="1134" y="1448"/>
                    </a:lnTo>
                    <a:lnTo>
                      <a:pt x="1135" y="1450"/>
                    </a:lnTo>
                    <a:lnTo>
                      <a:pt x="1155" y="1460"/>
                    </a:lnTo>
                    <a:lnTo>
                      <a:pt x="1175" y="1462"/>
                    </a:lnTo>
                    <a:lnTo>
                      <a:pt x="1203" y="1467"/>
                    </a:lnTo>
                    <a:lnTo>
                      <a:pt x="1229" y="1465"/>
                    </a:lnTo>
                    <a:close/>
                    <a:moveTo>
                      <a:pt x="975" y="1380"/>
                    </a:moveTo>
                    <a:lnTo>
                      <a:pt x="984" y="1363"/>
                    </a:lnTo>
                    <a:lnTo>
                      <a:pt x="994" y="1349"/>
                    </a:lnTo>
                    <a:lnTo>
                      <a:pt x="1000" y="1343"/>
                    </a:lnTo>
                    <a:lnTo>
                      <a:pt x="1006" y="1340"/>
                    </a:lnTo>
                    <a:lnTo>
                      <a:pt x="1021" y="1330"/>
                    </a:lnTo>
                    <a:lnTo>
                      <a:pt x="1037" y="1320"/>
                    </a:lnTo>
                    <a:lnTo>
                      <a:pt x="1039" y="1319"/>
                    </a:lnTo>
                    <a:lnTo>
                      <a:pt x="1040" y="1319"/>
                    </a:lnTo>
                    <a:lnTo>
                      <a:pt x="1056" y="1314"/>
                    </a:lnTo>
                    <a:lnTo>
                      <a:pt x="1070" y="1316"/>
                    </a:lnTo>
                    <a:lnTo>
                      <a:pt x="1085" y="1313"/>
                    </a:lnTo>
                    <a:lnTo>
                      <a:pt x="1099" y="1319"/>
                    </a:lnTo>
                    <a:lnTo>
                      <a:pt x="1102" y="1323"/>
                    </a:lnTo>
                    <a:lnTo>
                      <a:pt x="1103" y="1330"/>
                    </a:lnTo>
                    <a:lnTo>
                      <a:pt x="1106" y="1337"/>
                    </a:lnTo>
                    <a:lnTo>
                      <a:pt x="1118" y="1342"/>
                    </a:lnTo>
                    <a:lnTo>
                      <a:pt x="1119" y="1337"/>
                    </a:lnTo>
                    <a:lnTo>
                      <a:pt x="1131" y="1350"/>
                    </a:lnTo>
                    <a:lnTo>
                      <a:pt x="1175" y="1383"/>
                    </a:lnTo>
                    <a:lnTo>
                      <a:pt x="1178" y="1392"/>
                    </a:lnTo>
                    <a:lnTo>
                      <a:pt x="1135" y="1376"/>
                    </a:lnTo>
                    <a:lnTo>
                      <a:pt x="1099" y="1366"/>
                    </a:lnTo>
                    <a:lnTo>
                      <a:pt x="1098" y="1375"/>
                    </a:lnTo>
                    <a:lnTo>
                      <a:pt x="1099" y="1383"/>
                    </a:lnTo>
                    <a:lnTo>
                      <a:pt x="1102" y="1399"/>
                    </a:lnTo>
                    <a:lnTo>
                      <a:pt x="1109" y="1416"/>
                    </a:lnTo>
                    <a:lnTo>
                      <a:pt x="1114" y="1426"/>
                    </a:lnTo>
                    <a:lnTo>
                      <a:pt x="1122" y="1435"/>
                    </a:lnTo>
                    <a:lnTo>
                      <a:pt x="1118" y="1442"/>
                    </a:lnTo>
                    <a:lnTo>
                      <a:pt x="1115" y="1448"/>
                    </a:lnTo>
                    <a:lnTo>
                      <a:pt x="1109" y="1454"/>
                    </a:lnTo>
                    <a:lnTo>
                      <a:pt x="1095" y="1455"/>
                    </a:lnTo>
                    <a:lnTo>
                      <a:pt x="1088" y="1451"/>
                    </a:lnTo>
                    <a:lnTo>
                      <a:pt x="1065" y="1444"/>
                    </a:lnTo>
                    <a:lnTo>
                      <a:pt x="1007" y="1434"/>
                    </a:lnTo>
                    <a:lnTo>
                      <a:pt x="981" y="1432"/>
                    </a:lnTo>
                    <a:lnTo>
                      <a:pt x="974" y="1431"/>
                    </a:lnTo>
                    <a:lnTo>
                      <a:pt x="965" y="1421"/>
                    </a:lnTo>
                    <a:lnTo>
                      <a:pt x="965" y="1414"/>
                    </a:lnTo>
                    <a:lnTo>
                      <a:pt x="970" y="1396"/>
                    </a:lnTo>
                    <a:lnTo>
                      <a:pt x="975" y="1380"/>
                    </a:lnTo>
                    <a:close/>
                    <a:moveTo>
                      <a:pt x="960" y="1304"/>
                    </a:moveTo>
                    <a:lnTo>
                      <a:pt x="964" y="1303"/>
                    </a:lnTo>
                    <a:lnTo>
                      <a:pt x="965" y="1306"/>
                    </a:lnTo>
                    <a:lnTo>
                      <a:pt x="962" y="1308"/>
                    </a:lnTo>
                    <a:lnTo>
                      <a:pt x="960" y="1310"/>
                    </a:lnTo>
                    <a:lnTo>
                      <a:pt x="957" y="1307"/>
                    </a:lnTo>
                    <a:lnTo>
                      <a:pt x="960" y="1304"/>
                    </a:lnTo>
                    <a:close/>
                    <a:moveTo>
                      <a:pt x="826" y="1506"/>
                    </a:moveTo>
                    <a:lnTo>
                      <a:pt x="842" y="1470"/>
                    </a:lnTo>
                    <a:lnTo>
                      <a:pt x="865" y="1437"/>
                    </a:lnTo>
                    <a:lnTo>
                      <a:pt x="875" y="1422"/>
                    </a:lnTo>
                    <a:lnTo>
                      <a:pt x="883" y="1405"/>
                    </a:lnTo>
                    <a:lnTo>
                      <a:pt x="898" y="1385"/>
                    </a:lnTo>
                    <a:lnTo>
                      <a:pt x="941" y="1344"/>
                    </a:lnTo>
                    <a:lnTo>
                      <a:pt x="958" y="1331"/>
                    </a:lnTo>
                    <a:lnTo>
                      <a:pt x="938" y="1360"/>
                    </a:lnTo>
                    <a:lnTo>
                      <a:pt x="918" y="1392"/>
                    </a:lnTo>
                    <a:lnTo>
                      <a:pt x="911" y="1408"/>
                    </a:lnTo>
                    <a:lnTo>
                      <a:pt x="905" y="1424"/>
                    </a:lnTo>
                    <a:lnTo>
                      <a:pt x="898" y="1438"/>
                    </a:lnTo>
                    <a:lnTo>
                      <a:pt x="888" y="1454"/>
                    </a:lnTo>
                    <a:lnTo>
                      <a:pt x="866" y="1486"/>
                    </a:lnTo>
                    <a:lnTo>
                      <a:pt x="837" y="1513"/>
                    </a:lnTo>
                    <a:lnTo>
                      <a:pt x="832" y="1517"/>
                    </a:lnTo>
                    <a:lnTo>
                      <a:pt x="824" y="1513"/>
                    </a:lnTo>
                    <a:lnTo>
                      <a:pt x="826" y="1506"/>
                    </a:lnTo>
                    <a:close/>
                    <a:moveTo>
                      <a:pt x="830" y="1648"/>
                    </a:moveTo>
                    <a:lnTo>
                      <a:pt x="849" y="1614"/>
                    </a:lnTo>
                    <a:lnTo>
                      <a:pt x="866" y="1578"/>
                    </a:lnTo>
                    <a:lnTo>
                      <a:pt x="876" y="1562"/>
                    </a:lnTo>
                    <a:lnTo>
                      <a:pt x="889" y="1547"/>
                    </a:lnTo>
                    <a:lnTo>
                      <a:pt x="908" y="1526"/>
                    </a:lnTo>
                    <a:lnTo>
                      <a:pt x="921" y="1503"/>
                    </a:lnTo>
                    <a:lnTo>
                      <a:pt x="927" y="1493"/>
                    </a:lnTo>
                    <a:lnTo>
                      <a:pt x="947" y="1480"/>
                    </a:lnTo>
                    <a:lnTo>
                      <a:pt x="987" y="1468"/>
                    </a:lnTo>
                    <a:lnTo>
                      <a:pt x="1010" y="1467"/>
                    </a:lnTo>
                    <a:lnTo>
                      <a:pt x="1029" y="1471"/>
                    </a:lnTo>
                    <a:lnTo>
                      <a:pt x="1070" y="1481"/>
                    </a:lnTo>
                    <a:lnTo>
                      <a:pt x="1078" y="1484"/>
                    </a:lnTo>
                    <a:lnTo>
                      <a:pt x="1086" y="1496"/>
                    </a:lnTo>
                    <a:lnTo>
                      <a:pt x="1083" y="1503"/>
                    </a:lnTo>
                    <a:lnTo>
                      <a:pt x="1078" y="1511"/>
                    </a:lnTo>
                    <a:lnTo>
                      <a:pt x="1070" y="1520"/>
                    </a:lnTo>
                    <a:lnTo>
                      <a:pt x="1060" y="1536"/>
                    </a:lnTo>
                    <a:lnTo>
                      <a:pt x="1049" y="1550"/>
                    </a:lnTo>
                    <a:lnTo>
                      <a:pt x="1024" y="1592"/>
                    </a:lnTo>
                    <a:lnTo>
                      <a:pt x="1004" y="1621"/>
                    </a:lnTo>
                    <a:lnTo>
                      <a:pt x="978" y="1652"/>
                    </a:lnTo>
                    <a:lnTo>
                      <a:pt x="947" y="1694"/>
                    </a:lnTo>
                    <a:lnTo>
                      <a:pt x="932" y="1707"/>
                    </a:lnTo>
                    <a:lnTo>
                      <a:pt x="918" y="1717"/>
                    </a:lnTo>
                    <a:lnTo>
                      <a:pt x="905" y="1724"/>
                    </a:lnTo>
                    <a:lnTo>
                      <a:pt x="878" y="1727"/>
                    </a:lnTo>
                    <a:lnTo>
                      <a:pt x="852" y="1719"/>
                    </a:lnTo>
                    <a:lnTo>
                      <a:pt x="832" y="1699"/>
                    </a:lnTo>
                    <a:lnTo>
                      <a:pt x="824" y="1684"/>
                    </a:lnTo>
                    <a:lnTo>
                      <a:pt x="823" y="1665"/>
                    </a:lnTo>
                    <a:lnTo>
                      <a:pt x="830" y="1648"/>
                    </a:lnTo>
                    <a:close/>
                  </a:path>
                </a:pathLst>
              </a:custGeom>
              <a:solidFill>
                <a:srgbClr val="53423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구름 121"/>
              <p:cNvSpPr/>
              <p:nvPr/>
            </p:nvSpPr>
            <p:spPr>
              <a:xfrm rot="20604837">
                <a:off x="1695235" y="4462267"/>
                <a:ext cx="412704" cy="119928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AF5F9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3" name="구름 122"/>
              <p:cNvSpPr/>
              <p:nvPr/>
            </p:nvSpPr>
            <p:spPr>
              <a:xfrm rot="1982818">
                <a:off x="285663" y="4404205"/>
                <a:ext cx="332151" cy="120757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AF5F9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4" name="구름 123"/>
              <p:cNvSpPr/>
              <p:nvPr/>
            </p:nvSpPr>
            <p:spPr>
              <a:xfrm>
                <a:off x="556660" y="4513578"/>
                <a:ext cx="303176" cy="92183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AF5F9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5" name="구름 124"/>
              <p:cNvSpPr/>
              <p:nvPr/>
            </p:nvSpPr>
            <p:spPr>
              <a:xfrm rot="2494455">
                <a:off x="372757" y="3613805"/>
                <a:ext cx="255784" cy="101843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AF5F9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6" name="구름 125"/>
              <p:cNvSpPr/>
              <p:nvPr/>
            </p:nvSpPr>
            <p:spPr>
              <a:xfrm rot="2494455">
                <a:off x="699638" y="2838051"/>
                <a:ext cx="254669" cy="81848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AF5F9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7" name="구름 126"/>
              <p:cNvSpPr/>
              <p:nvPr/>
            </p:nvSpPr>
            <p:spPr>
              <a:xfrm rot="217862">
                <a:off x="686654" y="3409714"/>
                <a:ext cx="223691" cy="86570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AF5F9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8" name="구름 127"/>
              <p:cNvSpPr/>
              <p:nvPr/>
            </p:nvSpPr>
            <p:spPr>
              <a:xfrm rot="19371012">
                <a:off x="1249589" y="3143995"/>
                <a:ext cx="181991" cy="74755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AF5F9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9" name="구름 128"/>
              <p:cNvSpPr/>
              <p:nvPr/>
            </p:nvSpPr>
            <p:spPr>
              <a:xfrm rot="21176688">
                <a:off x="1650115" y="2802805"/>
                <a:ext cx="117275" cy="74755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AF5F9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0" name="구름 129"/>
              <p:cNvSpPr/>
              <p:nvPr/>
            </p:nvSpPr>
            <p:spPr>
              <a:xfrm rot="21176688">
                <a:off x="1424954" y="2388879"/>
                <a:ext cx="179834" cy="63630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AF5F9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1" name="구름 130"/>
              <p:cNvSpPr/>
              <p:nvPr/>
            </p:nvSpPr>
            <p:spPr>
              <a:xfrm rot="21176688">
                <a:off x="1159927" y="1985705"/>
                <a:ext cx="74755" cy="79371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AF5F9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구름 131"/>
              <p:cNvSpPr/>
              <p:nvPr/>
            </p:nvSpPr>
            <p:spPr>
              <a:xfrm rot="1851184">
                <a:off x="1023512" y="2693388"/>
                <a:ext cx="196623" cy="74755"/>
              </a:xfrm>
              <a:prstGeom prst="cloud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rgbClr val="EAF5F9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pic>
          <p:nvPicPr>
            <p:cNvPr id="139" name="그림 1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5406" y="5862921"/>
              <a:ext cx="569372" cy="569372"/>
            </a:xfrm>
            <a:prstGeom prst="rect">
              <a:avLst/>
            </a:prstGeom>
          </p:spPr>
        </p:pic>
        <p:pic>
          <p:nvPicPr>
            <p:cNvPr id="140" name="그림 1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89877" y="5840958"/>
              <a:ext cx="561275" cy="561275"/>
            </a:xfrm>
            <a:prstGeom prst="rect">
              <a:avLst/>
            </a:prstGeom>
          </p:spPr>
        </p:pic>
        <p:pic>
          <p:nvPicPr>
            <p:cNvPr id="142" name="그림 14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0100" y="5948700"/>
              <a:ext cx="621939" cy="621939"/>
            </a:xfrm>
            <a:prstGeom prst="rect">
              <a:avLst/>
            </a:prstGeom>
          </p:spPr>
        </p:pic>
      </p:grpSp>
      <p:sp>
        <p:nvSpPr>
          <p:cNvPr id="9" name="직사각형 8"/>
          <p:cNvSpPr/>
          <p:nvPr/>
        </p:nvSpPr>
        <p:spPr>
          <a:xfrm>
            <a:off x="3035300" y="9283"/>
            <a:ext cx="6096000" cy="10618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ko-KR" sz="4800" dirty="0">
                <a:ln>
                  <a:solidFill>
                    <a:srgbClr val="5B9BD5"/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23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와이드스크린</PresentationFormat>
  <Paragraphs>13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야놀자 야체 B</vt:lpstr>
      <vt:lpstr>Arial</vt:lpstr>
      <vt:lpstr>1_Office 테마</vt:lpstr>
      <vt:lpstr>2_Office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1</cp:revision>
  <dcterms:created xsi:type="dcterms:W3CDTF">2019-12-06T04:28:20Z</dcterms:created>
  <dcterms:modified xsi:type="dcterms:W3CDTF">2024-08-05T06:41:31Z</dcterms:modified>
</cp:coreProperties>
</file>