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rgbClr val="E5E2DB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5AEC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rgbClr val="E5E2DB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5AEC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rgbClr val="E5E2DB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5AEC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rgbClr val="E5E2DB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5AEC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rgbClr val="E5E2DB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5AEC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3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6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57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01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48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1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75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85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22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13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8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9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5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8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5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3238" y="1881591"/>
            <a:ext cx="2877339" cy="2877339"/>
          </a:xfrm>
          <a:prstGeom prst="ellipse">
            <a:avLst/>
          </a:prstGeom>
          <a:solidFill>
            <a:srgbClr val="65A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101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193</a:t>
            </a:r>
          </a:p>
        </p:txBody>
      </p:sp>
      <p:sp>
        <p:nvSpPr>
          <p:cNvPr id="5" name="타원 4"/>
          <p:cNvSpPr/>
          <p:nvPr/>
        </p:nvSpPr>
        <p:spPr>
          <a:xfrm>
            <a:off x="6169710" y="1881590"/>
            <a:ext cx="2877339" cy="2877339"/>
          </a:xfrm>
          <a:prstGeom prst="ellipse">
            <a:avLst/>
          </a:prstGeom>
          <a:solidFill>
            <a:srgbClr val="C0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192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79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81</a:t>
            </a:r>
          </a:p>
        </p:txBody>
      </p:sp>
    </p:spTree>
    <p:extLst>
      <p:ext uri="{BB962C8B-B14F-4D97-AF65-F5344CB8AC3E}">
        <p14:creationId xmlns:p14="http://schemas.microsoft.com/office/powerpoint/2010/main" val="22999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38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015032" y="3286984"/>
            <a:ext cx="4806461" cy="644769"/>
          </a:xfrm>
          <a:prstGeom prst="roundRect">
            <a:avLst>
              <a:gd name="adj" fmla="val 50000"/>
            </a:avLst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19501" y="2581275"/>
            <a:ext cx="5078168" cy="1028093"/>
          </a:xfrm>
          <a:prstGeom prst="roundRect">
            <a:avLst>
              <a:gd name="adj" fmla="val 50000"/>
            </a:avLst>
          </a:prstGeom>
          <a:solidFill>
            <a:srgbClr val="65AEC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270961" y="4479571"/>
            <a:ext cx="213028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까칠한 조땡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201234567)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 flipV="1">
            <a:off x="5215964" y="3977457"/>
            <a:ext cx="722243" cy="675239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양쪽 모서리가 둥근 사각형 183"/>
          <p:cNvSpPr/>
          <p:nvPr/>
        </p:nvSpPr>
        <p:spPr>
          <a:xfrm>
            <a:off x="4191395" y="2173485"/>
            <a:ext cx="1385690" cy="40779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7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PPTBIZCAM</a:t>
            </a:r>
          </a:p>
        </p:txBody>
      </p:sp>
    </p:spTree>
    <p:extLst>
      <p:ext uri="{BB962C8B-B14F-4D97-AF65-F5344CB8AC3E}">
        <p14:creationId xmlns:p14="http://schemas.microsoft.com/office/powerpoint/2010/main" val="867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도넛 175"/>
          <p:cNvSpPr/>
          <p:nvPr/>
        </p:nvSpPr>
        <p:spPr>
          <a:xfrm>
            <a:off x="4869921" y="3606127"/>
            <a:ext cx="2527214" cy="2527214"/>
          </a:xfrm>
          <a:prstGeom prst="donut">
            <a:avLst>
              <a:gd name="adj" fmla="val 11727"/>
            </a:avLst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29282" y="505684"/>
            <a:ext cx="4806461" cy="644769"/>
          </a:xfrm>
          <a:prstGeom prst="roundRect">
            <a:avLst>
              <a:gd name="adj" fmla="val 50000"/>
            </a:avLst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65AEC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7" name="Group 19"/>
          <p:cNvGrpSpPr>
            <a:grpSpLocks noChangeAspect="1"/>
          </p:cNvGrpSpPr>
          <p:nvPr/>
        </p:nvGrpSpPr>
        <p:grpSpPr bwMode="auto">
          <a:xfrm>
            <a:off x="2968459" y="3356954"/>
            <a:ext cx="1142999" cy="1142999"/>
            <a:chOff x="2349" y="2828"/>
            <a:chExt cx="1784" cy="1784"/>
          </a:xfrm>
        </p:grpSpPr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65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58"/>
          <p:cNvGrpSpPr>
            <a:grpSpLocks noChangeAspect="1"/>
          </p:cNvGrpSpPr>
          <p:nvPr/>
        </p:nvGrpSpPr>
        <p:grpSpPr bwMode="auto">
          <a:xfrm>
            <a:off x="8358882" y="3610391"/>
            <a:ext cx="768653" cy="945986"/>
            <a:chOff x="6133" y="1070"/>
            <a:chExt cx="1218" cy="1499"/>
          </a:xfrm>
        </p:grpSpPr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0"/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65"/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69"/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70"/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71"/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73"/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75"/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65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77"/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15" name="차트 114"/>
          <p:cNvGraphicFramePr/>
          <p:nvPr>
            <p:extLst/>
          </p:nvPr>
        </p:nvGraphicFramePr>
        <p:xfrm>
          <a:off x="4027436" y="34153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모서리가 둥근 사각형 설명선 2"/>
          <p:cNvSpPr/>
          <p:nvPr/>
        </p:nvSpPr>
        <p:spPr>
          <a:xfrm>
            <a:off x="2468039" y="4760207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65AEC1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65AEC1"/>
                </a:solidFill>
              </a:rPr>
              <a:t>35</a:t>
            </a:r>
            <a:r>
              <a:rPr lang="en-US" altLang="ko-KR" b="1" dirty="0">
                <a:solidFill>
                  <a:srgbClr val="65AEC1"/>
                </a:solidFill>
              </a:rPr>
              <a:t>%</a:t>
            </a:r>
            <a:r>
              <a:rPr lang="en-US" altLang="ko-KR" dirty="0">
                <a:solidFill>
                  <a:srgbClr val="65AEC1"/>
                </a:solidFill>
              </a:rPr>
              <a:t> </a:t>
            </a:r>
            <a:r>
              <a:rPr lang="en-US" altLang="ko-KR" sz="1400" dirty="0">
                <a:solidFill>
                  <a:srgbClr val="65AEC1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4" name="모서리가 둥근 사각형 설명선 173"/>
          <p:cNvSpPr/>
          <p:nvPr/>
        </p:nvSpPr>
        <p:spPr>
          <a:xfrm>
            <a:off x="7723266" y="47514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65AEC1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65AEC1"/>
                </a:solidFill>
              </a:rPr>
              <a:t>65</a:t>
            </a:r>
            <a:r>
              <a:rPr lang="en-US" altLang="ko-KR" b="1" dirty="0">
                <a:solidFill>
                  <a:srgbClr val="65AEC1"/>
                </a:solidFill>
              </a:rPr>
              <a:t>% </a:t>
            </a:r>
            <a:r>
              <a:rPr lang="en-US" altLang="ko-KR" sz="1400" dirty="0">
                <a:solidFill>
                  <a:srgbClr val="65AEC1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002540" y="1751270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C04F51"/>
                </a:solidFill>
              </a:rPr>
              <a:t>컨텐츠에 대한 내용을 적어요</a:t>
            </a:r>
            <a:endParaRPr lang="en-US" altLang="ko-KR" b="1" dirty="0">
              <a:solidFill>
                <a:srgbClr val="C04F5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89099" y="4541862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조사대상 총 인원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C04F51"/>
                </a:solidFill>
              </a:rPr>
              <a:t>10,234,893</a:t>
            </a:r>
            <a:r>
              <a:rPr lang="ko-KR" altLang="en-US" sz="1200" b="1" dirty="0">
                <a:solidFill>
                  <a:srgbClr val="C04F51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729282" y="505684"/>
            <a:ext cx="4806461" cy="644769"/>
          </a:xfrm>
          <a:prstGeom prst="roundRect">
            <a:avLst>
              <a:gd name="adj" fmla="val 50000"/>
            </a:avLst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65AEC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8423342" y="2483852"/>
            <a:ext cx="358283" cy="285385"/>
          </a:xfrm>
          <a:custGeom>
            <a:avLst/>
            <a:gdLst>
              <a:gd name="T0" fmla="*/ 12 w 691"/>
              <a:gd name="T1" fmla="*/ 295 h 552"/>
              <a:gd name="T2" fmla="*/ 80 w 691"/>
              <a:gd name="T3" fmla="*/ 364 h 552"/>
              <a:gd name="T4" fmla="*/ 88 w 691"/>
              <a:gd name="T5" fmla="*/ 406 h 552"/>
              <a:gd name="T6" fmla="*/ 104 w 691"/>
              <a:gd name="T7" fmla="*/ 471 h 552"/>
              <a:gd name="T8" fmla="*/ 158 w 691"/>
              <a:gd name="T9" fmla="*/ 446 h 552"/>
              <a:gd name="T10" fmla="*/ 212 w 691"/>
              <a:gd name="T11" fmla="*/ 552 h 552"/>
              <a:gd name="T12" fmla="*/ 267 w 691"/>
              <a:gd name="T13" fmla="*/ 547 h 552"/>
              <a:gd name="T14" fmla="*/ 385 w 691"/>
              <a:gd name="T15" fmla="*/ 504 h 552"/>
              <a:gd name="T16" fmla="*/ 440 w 691"/>
              <a:gd name="T17" fmla="*/ 529 h 552"/>
              <a:gd name="T18" fmla="*/ 518 w 691"/>
              <a:gd name="T19" fmla="*/ 514 h 552"/>
              <a:gd name="T20" fmla="*/ 603 w 691"/>
              <a:gd name="T21" fmla="*/ 481 h 552"/>
              <a:gd name="T22" fmla="*/ 601 w 691"/>
              <a:gd name="T23" fmla="*/ 459 h 552"/>
              <a:gd name="T24" fmla="*/ 624 w 691"/>
              <a:gd name="T25" fmla="*/ 455 h 552"/>
              <a:gd name="T26" fmla="*/ 648 w 691"/>
              <a:gd name="T27" fmla="*/ 413 h 552"/>
              <a:gd name="T28" fmla="*/ 633 w 691"/>
              <a:gd name="T29" fmla="*/ 359 h 552"/>
              <a:gd name="T30" fmla="*/ 684 w 691"/>
              <a:gd name="T31" fmla="*/ 330 h 552"/>
              <a:gd name="T32" fmla="*/ 679 w 691"/>
              <a:gd name="T33" fmla="*/ 278 h 552"/>
              <a:gd name="T34" fmla="*/ 645 w 691"/>
              <a:gd name="T35" fmla="*/ 272 h 552"/>
              <a:gd name="T36" fmla="*/ 578 w 691"/>
              <a:gd name="T37" fmla="*/ 295 h 552"/>
              <a:gd name="T38" fmla="*/ 551 w 691"/>
              <a:gd name="T39" fmla="*/ 288 h 552"/>
              <a:gd name="T40" fmla="*/ 577 w 691"/>
              <a:gd name="T41" fmla="*/ 191 h 552"/>
              <a:gd name="T42" fmla="*/ 555 w 691"/>
              <a:gd name="T43" fmla="*/ 128 h 552"/>
              <a:gd name="T44" fmla="*/ 537 w 691"/>
              <a:gd name="T45" fmla="*/ 26 h 552"/>
              <a:gd name="T46" fmla="*/ 499 w 691"/>
              <a:gd name="T47" fmla="*/ 3 h 552"/>
              <a:gd name="T48" fmla="*/ 410 w 691"/>
              <a:gd name="T49" fmla="*/ 0 h 552"/>
              <a:gd name="T50" fmla="*/ 371 w 691"/>
              <a:gd name="T51" fmla="*/ 27 h 552"/>
              <a:gd name="T52" fmla="*/ 362 w 691"/>
              <a:gd name="T53" fmla="*/ 57 h 552"/>
              <a:gd name="T54" fmla="*/ 341 w 691"/>
              <a:gd name="T55" fmla="*/ 131 h 552"/>
              <a:gd name="T56" fmla="*/ 228 w 691"/>
              <a:gd name="T57" fmla="*/ 151 h 552"/>
              <a:gd name="T58" fmla="*/ 209 w 691"/>
              <a:gd name="T59" fmla="*/ 226 h 552"/>
              <a:gd name="T60" fmla="*/ 133 w 691"/>
              <a:gd name="T61" fmla="*/ 262 h 552"/>
              <a:gd name="T62" fmla="*/ 65 w 691"/>
              <a:gd name="T63" fmla="*/ 210 h 552"/>
              <a:gd name="T64" fmla="*/ 23 w 691"/>
              <a:gd name="T65" fmla="*/ 249 h 552"/>
              <a:gd name="T66" fmla="*/ 0 w 691"/>
              <a:gd name="T67" fmla="*/ 289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1" h="552">
                <a:moveTo>
                  <a:pt x="0" y="289"/>
                </a:moveTo>
                <a:lnTo>
                  <a:pt x="12" y="295"/>
                </a:lnTo>
                <a:lnTo>
                  <a:pt x="12" y="295"/>
                </a:lnTo>
                <a:lnTo>
                  <a:pt x="80" y="364"/>
                </a:lnTo>
                <a:lnTo>
                  <a:pt x="78" y="396"/>
                </a:lnTo>
                <a:lnTo>
                  <a:pt x="88" y="406"/>
                </a:lnTo>
                <a:lnTo>
                  <a:pt x="94" y="461"/>
                </a:lnTo>
                <a:lnTo>
                  <a:pt x="104" y="471"/>
                </a:lnTo>
                <a:lnTo>
                  <a:pt x="114" y="470"/>
                </a:lnTo>
                <a:lnTo>
                  <a:pt x="158" y="446"/>
                </a:lnTo>
                <a:lnTo>
                  <a:pt x="204" y="549"/>
                </a:lnTo>
                <a:lnTo>
                  <a:pt x="212" y="552"/>
                </a:lnTo>
                <a:lnTo>
                  <a:pt x="245" y="539"/>
                </a:lnTo>
                <a:lnTo>
                  <a:pt x="267" y="547"/>
                </a:lnTo>
                <a:lnTo>
                  <a:pt x="310" y="544"/>
                </a:lnTo>
                <a:lnTo>
                  <a:pt x="385" y="504"/>
                </a:lnTo>
                <a:lnTo>
                  <a:pt x="440" y="498"/>
                </a:lnTo>
                <a:lnTo>
                  <a:pt x="440" y="529"/>
                </a:lnTo>
                <a:lnTo>
                  <a:pt x="453" y="552"/>
                </a:lnTo>
                <a:lnTo>
                  <a:pt x="518" y="514"/>
                </a:lnTo>
                <a:lnTo>
                  <a:pt x="573" y="508"/>
                </a:lnTo>
                <a:lnTo>
                  <a:pt x="603" y="481"/>
                </a:lnTo>
                <a:lnTo>
                  <a:pt x="594" y="471"/>
                </a:lnTo>
                <a:lnTo>
                  <a:pt x="601" y="459"/>
                </a:lnTo>
                <a:lnTo>
                  <a:pt x="613" y="462"/>
                </a:lnTo>
                <a:lnTo>
                  <a:pt x="624" y="455"/>
                </a:lnTo>
                <a:lnTo>
                  <a:pt x="648" y="423"/>
                </a:lnTo>
                <a:lnTo>
                  <a:pt x="648" y="413"/>
                </a:lnTo>
                <a:lnTo>
                  <a:pt x="626" y="405"/>
                </a:lnTo>
                <a:lnTo>
                  <a:pt x="633" y="359"/>
                </a:lnTo>
                <a:lnTo>
                  <a:pt x="652" y="341"/>
                </a:lnTo>
                <a:lnTo>
                  <a:pt x="684" y="330"/>
                </a:lnTo>
                <a:lnTo>
                  <a:pt x="691" y="321"/>
                </a:lnTo>
                <a:lnTo>
                  <a:pt x="679" y="278"/>
                </a:lnTo>
                <a:lnTo>
                  <a:pt x="665" y="256"/>
                </a:lnTo>
                <a:lnTo>
                  <a:pt x="645" y="272"/>
                </a:lnTo>
                <a:lnTo>
                  <a:pt x="600" y="282"/>
                </a:lnTo>
                <a:lnTo>
                  <a:pt x="578" y="295"/>
                </a:lnTo>
                <a:lnTo>
                  <a:pt x="557" y="299"/>
                </a:lnTo>
                <a:lnTo>
                  <a:pt x="551" y="288"/>
                </a:lnTo>
                <a:lnTo>
                  <a:pt x="551" y="266"/>
                </a:lnTo>
                <a:lnTo>
                  <a:pt x="577" y="191"/>
                </a:lnTo>
                <a:lnTo>
                  <a:pt x="557" y="161"/>
                </a:lnTo>
                <a:lnTo>
                  <a:pt x="555" y="128"/>
                </a:lnTo>
                <a:lnTo>
                  <a:pt x="539" y="108"/>
                </a:lnTo>
                <a:lnTo>
                  <a:pt x="537" y="26"/>
                </a:lnTo>
                <a:lnTo>
                  <a:pt x="521" y="7"/>
                </a:lnTo>
                <a:lnTo>
                  <a:pt x="499" y="3"/>
                </a:lnTo>
                <a:lnTo>
                  <a:pt x="452" y="8"/>
                </a:lnTo>
                <a:lnTo>
                  <a:pt x="410" y="0"/>
                </a:lnTo>
                <a:lnTo>
                  <a:pt x="394" y="17"/>
                </a:lnTo>
                <a:lnTo>
                  <a:pt x="371" y="27"/>
                </a:lnTo>
                <a:lnTo>
                  <a:pt x="361" y="36"/>
                </a:lnTo>
                <a:lnTo>
                  <a:pt x="362" y="57"/>
                </a:lnTo>
                <a:lnTo>
                  <a:pt x="342" y="76"/>
                </a:lnTo>
                <a:lnTo>
                  <a:pt x="341" y="131"/>
                </a:lnTo>
                <a:lnTo>
                  <a:pt x="320" y="145"/>
                </a:lnTo>
                <a:lnTo>
                  <a:pt x="228" y="151"/>
                </a:lnTo>
                <a:lnTo>
                  <a:pt x="212" y="171"/>
                </a:lnTo>
                <a:lnTo>
                  <a:pt x="209" y="226"/>
                </a:lnTo>
                <a:lnTo>
                  <a:pt x="199" y="233"/>
                </a:lnTo>
                <a:lnTo>
                  <a:pt x="133" y="262"/>
                </a:lnTo>
                <a:lnTo>
                  <a:pt x="90" y="242"/>
                </a:lnTo>
                <a:lnTo>
                  <a:pt x="65" y="210"/>
                </a:lnTo>
                <a:lnTo>
                  <a:pt x="42" y="204"/>
                </a:lnTo>
                <a:lnTo>
                  <a:pt x="23" y="249"/>
                </a:lnTo>
                <a:lnTo>
                  <a:pt x="3" y="266"/>
                </a:lnTo>
                <a:lnTo>
                  <a:pt x="0" y="289"/>
                </a:lnTo>
                <a:close/>
              </a:path>
            </a:pathLst>
          </a:custGeom>
          <a:solidFill>
            <a:srgbClr val="65AEC1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>
            <a:spLocks noEditPoints="1"/>
          </p:cNvSpPr>
          <p:nvPr/>
        </p:nvSpPr>
        <p:spPr bwMode="auto">
          <a:xfrm>
            <a:off x="10174430" y="4999586"/>
            <a:ext cx="435834" cy="364487"/>
          </a:xfrm>
          <a:custGeom>
            <a:avLst/>
            <a:gdLst>
              <a:gd name="T0" fmla="*/ 802 w 844"/>
              <a:gd name="T1" fmla="*/ 19 h 705"/>
              <a:gd name="T2" fmla="*/ 844 w 844"/>
              <a:gd name="T3" fmla="*/ 74 h 705"/>
              <a:gd name="T4" fmla="*/ 815 w 844"/>
              <a:gd name="T5" fmla="*/ 121 h 705"/>
              <a:gd name="T6" fmla="*/ 800 w 844"/>
              <a:gd name="T7" fmla="*/ 210 h 705"/>
              <a:gd name="T8" fmla="*/ 766 w 844"/>
              <a:gd name="T9" fmla="*/ 229 h 705"/>
              <a:gd name="T10" fmla="*/ 801 w 844"/>
              <a:gd name="T11" fmla="*/ 261 h 705"/>
              <a:gd name="T12" fmla="*/ 758 w 844"/>
              <a:gd name="T13" fmla="*/ 307 h 705"/>
              <a:gd name="T14" fmla="*/ 759 w 844"/>
              <a:gd name="T15" fmla="*/ 366 h 705"/>
              <a:gd name="T16" fmla="*/ 742 w 844"/>
              <a:gd name="T17" fmla="*/ 392 h 705"/>
              <a:gd name="T18" fmla="*/ 709 w 844"/>
              <a:gd name="T19" fmla="*/ 401 h 705"/>
              <a:gd name="T20" fmla="*/ 678 w 844"/>
              <a:gd name="T21" fmla="*/ 453 h 705"/>
              <a:gd name="T22" fmla="*/ 625 w 844"/>
              <a:gd name="T23" fmla="*/ 458 h 705"/>
              <a:gd name="T24" fmla="*/ 569 w 844"/>
              <a:gd name="T25" fmla="*/ 457 h 705"/>
              <a:gd name="T26" fmla="*/ 557 w 844"/>
              <a:gd name="T27" fmla="*/ 494 h 705"/>
              <a:gd name="T28" fmla="*/ 583 w 844"/>
              <a:gd name="T29" fmla="*/ 571 h 705"/>
              <a:gd name="T30" fmla="*/ 544 w 844"/>
              <a:gd name="T31" fmla="*/ 569 h 705"/>
              <a:gd name="T32" fmla="*/ 521 w 844"/>
              <a:gd name="T33" fmla="*/ 559 h 705"/>
              <a:gd name="T34" fmla="*/ 478 w 844"/>
              <a:gd name="T35" fmla="*/ 510 h 705"/>
              <a:gd name="T36" fmla="*/ 441 w 844"/>
              <a:gd name="T37" fmla="*/ 545 h 705"/>
              <a:gd name="T38" fmla="*/ 412 w 844"/>
              <a:gd name="T39" fmla="*/ 614 h 705"/>
              <a:gd name="T40" fmla="*/ 396 w 844"/>
              <a:gd name="T41" fmla="*/ 663 h 705"/>
              <a:gd name="T42" fmla="*/ 357 w 844"/>
              <a:gd name="T43" fmla="*/ 601 h 705"/>
              <a:gd name="T44" fmla="*/ 357 w 844"/>
              <a:gd name="T45" fmla="*/ 679 h 705"/>
              <a:gd name="T46" fmla="*/ 331 w 844"/>
              <a:gd name="T47" fmla="*/ 659 h 705"/>
              <a:gd name="T48" fmla="*/ 320 w 844"/>
              <a:gd name="T49" fmla="*/ 673 h 705"/>
              <a:gd name="T50" fmla="*/ 310 w 844"/>
              <a:gd name="T51" fmla="*/ 705 h 705"/>
              <a:gd name="T52" fmla="*/ 284 w 844"/>
              <a:gd name="T53" fmla="*/ 607 h 705"/>
              <a:gd name="T54" fmla="*/ 278 w 844"/>
              <a:gd name="T55" fmla="*/ 582 h 705"/>
              <a:gd name="T56" fmla="*/ 263 w 844"/>
              <a:gd name="T57" fmla="*/ 546 h 705"/>
              <a:gd name="T58" fmla="*/ 220 w 844"/>
              <a:gd name="T59" fmla="*/ 594 h 705"/>
              <a:gd name="T60" fmla="*/ 200 w 844"/>
              <a:gd name="T61" fmla="*/ 540 h 705"/>
              <a:gd name="T62" fmla="*/ 173 w 844"/>
              <a:gd name="T63" fmla="*/ 610 h 705"/>
              <a:gd name="T64" fmla="*/ 66 w 844"/>
              <a:gd name="T65" fmla="*/ 571 h 705"/>
              <a:gd name="T66" fmla="*/ 13 w 844"/>
              <a:gd name="T67" fmla="*/ 610 h 705"/>
              <a:gd name="T68" fmla="*/ 13 w 844"/>
              <a:gd name="T69" fmla="*/ 575 h 705"/>
              <a:gd name="T70" fmla="*/ 10 w 844"/>
              <a:gd name="T71" fmla="*/ 569 h 705"/>
              <a:gd name="T72" fmla="*/ 18 w 844"/>
              <a:gd name="T73" fmla="*/ 519 h 705"/>
              <a:gd name="T74" fmla="*/ 148 w 844"/>
              <a:gd name="T75" fmla="*/ 391 h 705"/>
              <a:gd name="T76" fmla="*/ 333 w 844"/>
              <a:gd name="T77" fmla="*/ 339 h 705"/>
              <a:gd name="T78" fmla="*/ 389 w 844"/>
              <a:gd name="T79" fmla="*/ 271 h 705"/>
              <a:gd name="T80" fmla="*/ 510 w 844"/>
              <a:gd name="T81" fmla="*/ 212 h 705"/>
              <a:gd name="T82" fmla="*/ 575 w 844"/>
              <a:gd name="T83" fmla="*/ 92 h 705"/>
              <a:gd name="T84" fmla="*/ 726 w 844"/>
              <a:gd name="T85" fmla="*/ 0 h 705"/>
              <a:gd name="T86" fmla="*/ 470 w 844"/>
              <a:gd name="T87" fmla="*/ 561 h 705"/>
              <a:gd name="T88" fmla="*/ 533 w 844"/>
              <a:gd name="T89" fmla="*/ 649 h 705"/>
              <a:gd name="T90" fmla="*/ 500 w 844"/>
              <a:gd name="T91" fmla="*/ 647 h 705"/>
              <a:gd name="T92" fmla="*/ 478 w 844"/>
              <a:gd name="T93" fmla="*/ 628 h 705"/>
              <a:gd name="T94" fmla="*/ 422 w 844"/>
              <a:gd name="T95" fmla="*/ 578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44" h="705">
                <a:moveTo>
                  <a:pt x="730" y="6"/>
                </a:moveTo>
                <a:lnTo>
                  <a:pt x="732" y="19"/>
                </a:lnTo>
                <a:lnTo>
                  <a:pt x="802" y="19"/>
                </a:lnTo>
                <a:lnTo>
                  <a:pt x="827" y="43"/>
                </a:lnTo>
                <a:lnTo>
                  <a:pt x="827" y="43"/>
                </a:lnTo>
                <a:lnTo>
                  <a:pt x="844" y="74"/>
                </a:lnTo>
                <a:lnTo>
                  <a:pt x="841" y="101"/>
                </a:lnTo>
                <a:lnTo>
                  <a:pt x="825" y="107"/>
                </a:lnTo>
                <a:lnTo>
                  <a:pt x="815" y="121"/>
                </a:lnTo>
                <a:lnTo>
                  <a:pt x="808" y="138"/>
                </a:lnTo>
                <a:lnTo>
                  <a:pt x="813" y="169"/>
                </a:lnTo>
                <a:lnTo>
                  <a:pt x="800" y="210"/>
                </a:lnTo>
                <a:lnTo>
                  <a:pt x="784" y="209"/>
                </a:lnTo>
                <a:lnTo>
                  <a:pt x="782" y="226"/>
                </a:lnTo>
                <a:lnTo>
                  <a:pt x="766" y="229"/>
                </a:lnTo>
                <a:lnTo>
                  <a:pt x="776" y="238"/>
                </a:lnTo>
                <a:lnTo>
                  <a:pt x="795" y="232"/>
                </a:lnTo>
                <a:lnTo>
                  <a:pt x="801" y="261"/>
                </a:lnTo>
                <a:lnTo>
                  <a:pt x="775" y="316"/>
                </a:lnTo>
                <a:lnTo>
                  <a:pt x="764" y="316"/>
                </a:lnTo>
                <a:lnTo>
                  <a:pt x="758" y="307"/>
                </a:lnTo>
                <a:lnTo>
                  <a:pt x="746" y="332"/>
                </a:lnTo>
                <a:lnTo>
                  <a:pt x="761" y="357"/>
                </a:lnTo>
                <a:lnTo>
                  <a:pt x="759" y="366"/>
                </a:lnTo>
                <a:lnTo>
                  <a:pt x="752" y="366"/>
                </a:lnTo>
                <a:lnTo>
                  <a:pt x="751" y="388"/>
                </a:lnTo>
                <a:lnTo>
                  <a:pt x="742" y="392"/>
                </a:lnTo>
                <a:lnTo>
                  <a:pt x="736" y="385"/>
                </a:lnTo>
                <a:lnTo>
                  <a:pt x="727" y="398"/>
                </a:lnTo>
                <a:lnTo>
                  <a:pt x="709" y="401"/>
                </a:lnTo>
                <a:lnTo>
                  <a:pt x="699" y="440"/>
                </a:lnTo>
                <a:lnTo>
                  <a:pt x="686" y="442"/>
                </a:lnTo>
                <a:lnTo>
                  <a:pt x="678" y="453"/>
                </a:lnTo>
                <a:lnTo>
                  <a:pt x="648" y="441"/>
                </a:lnTo>
                <a:lnTo>
                  <a:pt x="638" y="442"/>
                </a:lnTo>
                <a:lnTo>
                  <a:pt x="625" y="458"/>
                </a:lnTo>
                <a:lnTo>
                  <a:pt x="596" y="438"/>
                </a:lnTo>
                <a:lnTo>
                  <a:pt x="598" y="453"/>
                </a:lnTo>
                <a:lnTo>
                  <a:pt x="569" y="457"/>
                </a:lnTo>
                <a:lnTo>
                  <a:pt x="565" y="467"/>
                </a:lnTo>
                <a:lnTo>
                  <a:pt x="569" y="483"/>
                </a:lnTo>
                <a:lnTo>
                  <a:pt x="557" y="494"/>
                </a:lnTo>
                <a:lnTo>
                  <a:pt x="576" y="497"/>
                </a:lnTo>
                <a:lnTo>
                  <a:pt x="585" y="525"/>
                </a:lnTo>
                <a:lnTo>
                  <a:pt x="583" y="571"/>
                </a:lnTo>
                <a:lnTo>
                  <a:pt x="562" y="559"/>
                </a:lnTo>
                <a:lnTo>
                  <a:pt x="549" y="559"/>
                </a:lnTo>
                <a:lnTo>
                  <a:pt x="544" y="569"/>
                </a:lnTo>
                <a:lnTo>
                  <a:pt x="527" y="565"/>
                </a:lnTo>
                <a:lnTo>
                  <a:pt x="526" y="548"/>
                </a:lnTo>
                <a:lnTo>
                  <a:pt x="521" y="559"/>
                </a:lnTo>
                <a:lnTo>
                  <a:pt x="487" y="553"/>
                </a:lnTo>
                <a:lnTo>
                  <a:pt x="491" y="519"/>
                </a:lnTo>
                <a:lnTo>
                  <a:pt x="478" y="510"/>
                </a:lnTo>
                <a:lnTo>
                  <a:pt x="468" y="525"/>
                </a:lnTo>
                <a:lnTo>
                  <a:pt x="445" y="533"/>
                </a:lnTo>
                <a:lnTo>
                  <a:pt x="441" y="545"/>
                </a:lnTo>
                <a:lnTo>
                  <a:pt x="444" y="551"/>
                </a:lnTo>
                <a:lnTo>
                  <a:pt x="415" y="582"/>
                </a:lnTo>
                <a:lnTo>
                  <a:pt x="412" y="614"/>
                </a:lnTo>
                <a:lnTo>
                  <a:pt x="396" y="615"/>
                </a:lnTo>
                <a:lnTo>
                  <a:pt x="409" y="641"/>
                </a:lnTo>
                <a:lnTo>
                  <a:pt x="396" y="663"/>
                </a:lnTo>
                <a:lnTo>
                  <a:pt x="380" y="626"/>
                </a:lnTo>
                <a:lnTo>
                  <a:pt x="376" y="598"/>
                </a:lnTo>
                <a:lnTo>
                  <a:pt x="357" y="601"/>
                </a:lnTo>
                <a:lnTo>
                  <a:pt x="373" y="672"/>
                </a:lnTo>
                <a:lnTo>
                  <a:pt x="367" y="680"/>
                </a:lnTo>
                <a:lnTo>
                  <a:pt x="357" y="679"/>
                </a:lnTo>
                <a:lnTo>
                  <a:pt x="354" y="653"/>
                </a:lnTo>
                <a:lnTo>
                  <a:pt x="335" y="646"/>
                </a:lnTo>
                <a:lnTo>
                  <a:pt x="331" y="659"/>
                </a:lnTo>
                <a:lnTo>
                  <a:pt x="343" y="662"/>
                </a:lnTo>
                <a:lnTo>
                  <a:pt x="340" y="676"/>
                </a:lnTo>
                <a:lnTo>
                  <a:pt x="320" y="673"/>
                </a:lnTo>
                <a:lnTo>
                  <a:pt x="331" y="690"/>
                </a:lnTo>
                <a:lnTo>
                  <a:pt x="324" y="690"/>
                </a:lnTo>
                <a:lnTo>
                  <a:pt x="310" y="705"/>
                </a:lnTo>
                <a:lnTo>
                  <a:pt x="312" y="673"/>
                </a:lnTo>
                <a:lnTo>
                  <a:pt x="299" y="666"/>
                </a:lnTo>
                <a:lnTo>
                  <a:pt x="284" y="607"/>
                </a:lnTo>
                <a:lnTo>
                  <a:pt x="294" y="552"/>
                </a:lnTo>
                <a:lnTo>
                  <a:pt x="284" y="551"/>
                </a:lnTo>
                <a:lnTo>
                  <a:pt x="278" y="582"/>
                </a:lnTo>
                <a:lnTo>
                  <a:pt x="256" y="597"/>
                </a:lnTo>
                <a:lnTo>
                  <a:pt x="255" y="575"/>
                </a:lnTo>
                <a:lnTo>
                  <a:pt x="263" y="546"/>
                </a:lnTo>
                <a:lnTo>
                  <a:pt x="255" y="545"/>
                </a:lnTo>
                <a:lnTo>
                  <a:pt x="243" y="581"/>
                </a:lnTo>
                <a:lnTo>
                  <a:pt x="220" y="594"/>
                </a:lnTo>
                <a:lnTo>
                  <a:pt x="220" y="610"/>
                </a:lnTo>
                <a:lnTo>
                  <a:pt x="190" y="610"/>
                </a:lnTo>
                <a:lnTo>
                  <a:pt x="200" y="540"/>
                </a:lnTo>
                <a:lnTo>
                  <a:pt x="209" y="528"/>
                </a:lnTo>
                <a:lnTo>
                  <a:pt x="190" y="520"/>
                </a:lnTo>
                <a:lnTo>
                  <a:pt x="173" y="610"/>
                </a:lnTo>
                <a:lnTo>
                  <a:pt x="145" y="600"/>
                </a:lnTo>
                <a:lnTo>
                  <a:pt x="92" y="600"/>
                </a:lnTo>
                <a:lnTo>
                  <a:pt x="66" y="571"/>
                </a:lnTo>
                <a:lnTo>
                  <a:pt x="62" y="584"/>
                </a:lnTo>
                <a:lnTo>
                  <a:pt x="34" y="587"/>
                </a:lnTo>
                <a:lnTo>
                  <a:pt x="13" y="610"/>
                </a:lnTo>
                <a:lnTo>
                  <a:pt x="4" y="608"/>
                </a:lnTo>
                <a:lnTo>
                  <a:pt x="0" y="594"/>
                </a:lnTo>
                <a:lnTo>
                  <a:pt x="13" y="575"/>
                </a:lnTo>
                <a:lnTo>
                  <a:pt x="29" y="578"/>
                </a:lnTo>
                <a:lnTo>
                  <a:pt x="33" y="566"/>
                </a:lnTo>
                <a:lnTo>
                  <a:pt x="10" y="569"/>
                </a:lnTo>
                <a:lnTo>
                  <a:pt x="16" y="528"/>
                </a:lnTo>
                <a:lnTo>
                  <a:pt x="16" y="528"/>
                </a:lnTo>
                <a:lnTo>
                  <a:pt x="18" y="519"/>
                </a:lnTo>
                <a:lnTo>
                  <a:pt x="63" y="502"/>
                </a:lnTo>
                <a:lnTo>
                  <a:pt x="139" y="481"/>
                </a:lnTo>
                <a:lnTo>
                  <a:pt x="148" y="391"/>
                </a:lnTo>
                <a:lnTo>
                  <a:pt x="188" y="385"/>
                </a:lnTo>
                <a:lnTo>
                  <a:pt x="258" y="342"/>
                </a:lnTo>
                <a:lnTo>
                  <a:pt x="333" y="339"/>
                </a:lnTo>
                <a:lnTo>
                  <a:pt x="359" y="311"/>
                </a:lnTo>
                <a:lnTo>
                  <a:pt x="374" y="275"/>
                </a:lnTo>
                <a:lnTo>
                  <a:pt x="389" y="271"/>
                </a:lnTo>
                <a:lnTo>
                  <a:pt x="406" y="251"/>
                </a:lnTo>
                <a:lnTo>
                  <a:pt x="477" y="206"/>
                </a:lnTo>
                <a:lnTo>
                  <a:pt x="510" y="212"/>
                </a:lnTo>
                <a:lnTo>
                  <a:pt x="529" y="187"/>
                </a:lnTo>
                <a:lnTo>
                  <a:pt x="544" y="138"/>
                </a:lnTo>
                <a:lnTo>
                  <a:pt x="575" y="92"/>
                </a:lnTo>
                <a:lnTo>
                  <a:pt x="663" y="82"/>
                </a:lnTo>
                <a:lnTo>
                  <a:pt x="673" y="49"/>
                </a:lnTo>
                <a:lnTo>
                  <a:pt x="726" y="0"/>
                </a:lnTo>
                <a:lnTo>
                  <a:pt x="726" y="0"/>
                </a:lnTo>
                <a:lnTo>
                  <a:pt x="730" y="6"/>
                </a:lnTo>
                <a:close/>
                <a:moveTo>
                  <a:pt x="470" y="561"/>
                </a:moveTo>
                <a:lnTo>
                  <a:pt x="503" y="589"/>
                </a:lnTo>
                <a:lnTo>
                  <a:pt x="498" y="618"/>
                </a:lnTo>
                <a:lnTo>
                  <a:pt x="533" y="649"/>
                </a:lnTo>
                <a:lnTo>
                  <a:pt x="524" y="667"/>
                </a:lnTo>
                <a:lnTo>
                  <a:pt x="508" y="667"/>
                </a:lnTo>
                <a:lnTo>
                  <a:pt x="500" y="647"/>
                </a:lnTo>
                <a:lnTo>
                  <a:pt x="488" y="651"/>
                </a:lnTo>
                <a:lnTo>
                  <a:pt x="480" y="643"/>
                </a:lnTo>
                <a:lnTo>
                  <a:pt x="478" y="628"/>
                </a:lnTo>
                <a:lnTo>
                  <a:pt x="454" y="621"/>
                </a:lnTo>
                <a:lnTo>
                  <a:pt x="422" y="587"/>
                </a:lnTo>
                <a:lnTo>
                  <a:pt x="422" y="578"/>
                </a:lnTo>
                <a:lnTo>
                  <a:pt x="436" y="569"/>
                </a:lnTo>
                <a:lnTo>
                  <a:pt x="470" y="561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7"/>
          <p:cNvSpPr>
            <a:spLocks/>
          </p:cNvSpPr>
          <p:nvPr/>
        </p:nvSpPr>
        <p:spPr bwMode="auto">
          <a:xfrm>
            <a:off x="9794433" y="4357469"/>
            <a:ext cx="366038" cy="420324"/>
          </a:xfrm>
          <a:custGeom>
            <a:avLst/>
            <a:gdLst>
              <a:gd name="T0" fmla="*/ 311 w 708"/>
              <a:gd name="T1" fmla="*/ 683 h 813"/>
              <a:gd name="T2" fmla="*/ 297 w 708"/>
              <a:gd name="T3" fmla="*/ 701 h 813"/>
              <a:gd name="T4" fmla="*/ 283 w 708"/>
              <a:gd name="T5" fmla="*/ 765 h 813"/>
              <a:gd name="T6" fmla="*/ 264 w 708"/>
              <a:gd name="T7" fmla="*/ 776 h 813"/>
              <a:gd name="T8" fmla="*/ 221 w 708"/>
              <a:gd name="T9" fmla="*/ 760 h 813"/>
              <a:gd name="T10" fmla="*/ 221 w 708"/>
              <a:gd name="T11" fmla="*/ 760 h 813"/>
              <a:gd name="T12" fmla="*/ 193 w 708"/>
              <a:gd name="T13" fmla="*/ 767 h 813"/>
              <a:gd name="T14" fmla="*/ 193 w 708"/>
              <a:gd name="T15" fmla="*/ 767 h 813"/>
              <a:gd name="T16" fmla="*/ 130 w 708"/>
              <a:gd name="T17" fmla="*/ 812 h 813"/>
              <a:gd name="T18" fmla="*/ 87 w 708"/>
              <a:gd name="T19" fmla="*/ 813 h 813"/>
              <a:gd name="T20" fmla="*/ 87 w 708"/>
              <a:gd name="T21" fmla="*/ 813 h 813"/>
              <a:gd name="T22" fmla="*/ 74 w 708"/>
              <a:gd name="T23" fmla="*/ 751 h 813"/>
              <a:gd name="T24" fmla="*/ 0 w 708"/>
              <a:gd name="T25" fmla="*/ 662 h 813"/>
              <a:gd name="T26" fmla="*/ 6 w 708"/>
              <a:gd name="T27" fmla="*/ 611 h 813"/>
              <a:gd name="T28" fmla="*/ 39 w 708"/>
              <a:gd name="T29" fmla="*/ 623 h 813"/>
              <a:gd name="T30" fmla="*/ 68 w 708"/>
              <a:gd name="T31" fmla="*/ 644 h 813"/>
              <a:gd name="T32" fmla="*/ 107 w 708"/>
              <a:gd name="T33" fmla="*/ 644 h 813"/>
              <a:gd name="T34" fmla="*/ 118 w 708"/>
              <a:gd name="T35" fmla="*/ 600 h 813"/>
              <a:gd name="T36" fmla="*/ 62 w 708"/>
              <a:gd name="T37" fmla="*/ 538 h 813"/>
              <a:gd name="T38" fmla="*/ 85 w 708"/>
              <a:gd name="T39" fmla="*/ 482 h 813"/>
              <a:gd name="T40" fmla="*/ 107 w 708"/>
              <a:gd name="T41" fmla="*/ 431 h 813"/>
              <a:gd name="T42" fmla="*/ 202 w 708"/>
              <a:gd name="T43" fmla="*/ 415 h 813"/>
              <a:gd name="T44" fmla="*/ 196 w 708"/>
              <a:gd name="T45" fmla="*/ 381 h 813"/>
              <a:gd name="T46" fmla="*/ 146 w 708"/>
              <a:gd name="T47" fmla="*/ 342 h 813"/>
              <a:gd name="T48" fmla="*/ 62 w 708"/>
              <a:gd name="T49" fmla="*/ 336 h 813"/>
              <a:gd name="T50" fmla="*/ 68 w 708"/>
              <a:gd name="T51" fmla="*/ 280 h 813"/>
              <a:gd name="T52" fmla="*/ 90 w 708"/>
              <a:gd name="T53" fmla="*/ 229 h 813"/>
              <a:gd name="T54" fmla="*/ 130 w 708"/>
              <a:gd name="T55" fmla="*/ 173 h 813"/>
              <a:gd name="T56" fmla="*/ 169 w 708"/>
              <a:gd name="T57" fmla="*/ 162 h 813"/>
              <a:gd name="T58" fmla="*/ 202 w 708"/>
              <a:gd name="T59" fmla="*/ 140 h 813"/>
              <a:gd name="T60" fmla="*/ 213 w 708"/>
              <a:gd name="T61" fmla="*/ 241 h 813"/>
              <a:gd name="T62" fmla="*/ 258 w 708"/>
              <a:gd name="T63" fmla="*/ 241 h 813"/>
              <a:gd name="T64" fmla="*/ 275 w 708"/>
              <a:gd name="T65" fmla="*/ 185 h 813"/>
              <a:gd name="T66" fmla="*/ 320 w 708"/>
              <a:gd name="T67" fmla="*/ 95 h 813"/>
              <a:gd name="T68" fmla="*/ 427 w 708"/>
              <a:gd name="T69" fmla="*/ 72 h 813"/>
              <a:gd name="T70" fmla="*/ 477 w 708"/>
              <a:gd name="T71" fmla="*/ 16 h 813"/>
              <a:gd name="T72" fmla="*/ 539 w 708"/>
              <a:gd name="T73" fmla="*/ 0 h 813"/>
              <a:gd name="T74" fmla="*/ 595 w 708"/>
              <a:gd name="T75" fmla="*/ 5 h 813"/>
              <a:gd name="T76" fmla="*/ 663 w 708"/>
              <a:gd name="T77" fmla="*/ 61 h 813"/>
              <a:gd name="T78" fmla="*/ 663 w 708"/>
              <a:gd name="T79" fmla="*/ 140 h 813"/>
              <a:gd name="T80" fmla="*/ 673 w 708"/>
              <a:gd name="T81" fmla="*/ 196 h 813"/>
              <a:gd name="T82" fmla="*/ 708 w 708"/>
              <a:gd name="T83" fmla="*/ 268 h 813"/>
              <a:gd name="T84" fmla="*/ 690 w 708"/>
              <a:gd name="T85" fmla="*/ 309 h 813"/>
              <a:gd name="T86" fmla="*/ 628 w 708"/>
              <a:gd name="T87" fmla="*/ 330 h 813"/>
              <a:gd name="T88" fmla="*/ 601 w 708"/>
              <a:gd name="T89" fmla="*/ 392 h 813"/>
              <a:gd name="T90" fmla="*/ 601 w 708"/>
              <a:gd name="T91" fmla="*/ 448 h 813"/>
              <a:gd name="T92" fmla="*/ 556 w 708"/>
              <a:gd name="T93" fmla="*/ 454 h 813"/>
              <a:gd name="T94" fmla="*/ 556 w 708"/>
              <a:gd name="T95" fmla="*/ 487 h 813"/>
              <a:gd name="T96" fmla="*/ 578 w 708"/>
              <a:gd name="T97" fmla="*/ 516 h 813"/>
              <a:gd name="T98" fmla="*/ 578 w 708"/>
              <a:gd name="T99" fmla="*/ 588 h 813"/>
              <a:gd name="T100" fmla="*/ 516 w 708"/>
              <a:gd name="T101" fmla="*/ 611 h 813"/>
              <a:gd name="T102" fmla="*/ 489 w 708"/>
              <a:gd name="T103" fmla="*/ 644 h 813"/>
              <a:gd name="T104" fmla="*/ 438 w 708"/>
              <a:gd name="T105" fmla="*/ 639 h 813"/>
              <a:gd name="T106" fmla="*/ 427 w 708"/>
              <a:gd name="T107" fmla="*/ 588 h 813"/>
              <a:gd name="T108" fmla="*/ 371 w 708"/>
              <a:gd name="T109" fmla="*/ 588 h 813"/>
              <a:gd name="T110" fmla="*/ 332 w 708"/>
              <a:gd name="T111" fmla="*/ 611 h 813"/>
              <a:gd name="T112" fmla="*/ 303 w 708"/>
              <a:gd name="T113" fmla="*/ 656 h 813"/>
              <a:gd name="T114" fmla="*/ 311 w 708"/>
              <a:gd name="T115" fmla="*/ 68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08" h="813">
                <a:moveTo>
                  <a:pt x="311" y="683"/>
                </a:moveTo>
                <a:lnTo>
                  <a:pt x="297" y="701"/>
                </a:lnTo>
                <a:lnTo>
                  <a:pt x="283" y="765"/>
                </a:lnTo>
                <a:lnTo>
                  <a:pt x="264" y="776"/>
                </a:lnTo>
                <a:lnTo>
                  <a:pt x="221" y="760"/>
                </a:lnTo>
                <a:lnTo>
                  <a:pt x="221" y="760"/>
                </a:lnTo>
                <a:lnTo>
                  <a:pt x="193" y="767"/>
                </a:lnTo>
                <a:lnTo>
                  <a:pt x="193" y="767"/>
                </a:lnTo>
                <a:lnTo>
                  <a:pt x="130" y="812"/>
                </a:lnTo>
                <a:lnTo>
                  <a:pt x="87" y="813"/>
                </a:lnTo>
                <a:lnTo>
                  <a:pt x="87" y="813"/>
                </a:lnTo>
                <a:lnTo>
                  <a:pt x="74" y="751"/>
                </a:lnTo>
                <a:lnTo>
                  <a:pt x="0" y="662"/>
                </a:lnTo>
                <a:lnTo>
                  <a:pt x="6" y="611"/>
                </a:lnTo>
                <a:lnTo>
                  <a:pt x="39" y="623"/>
                </a:lnTo>
                <a:lnTo>
                  <a:pt x="68" y="644"/>
                </a:lnTo>
                <a:lnTo>
                  <a:pt x="107" y="644"/>
                </a:lnTo>
                <a:lnTo>
                  <a:pt x="118" y="600"/>
                </a:lnTo>
                <a:lnTo>
                  <a:pt x="62" y="538"/>
                </a:lnTo>
                <a:lnTo>
                  <a:pt x="85" y="482"/>
                </a:lnTo>
                <a:lnTo>
                  <a:pt x="107" y="431"/>
                </a:lnTo>
                <a:lnTo>
                  <a:pt x="202" y="415"/>
                </a:lnTo>
                <a:lnTo>
                  <a:pt x="196" y="381"/>
                </a:lnTo>
                <a:lnTo>
                  <a:pt x="146" y="342"/>
                </a:lnTo>
                <a:lnTo>
                  <a:pt x="62" y="336"/>
                </a:lnTo>
                <a:lnTo>
                  <a:pt x="68" y="280"/>
                </a:lnTo>
                <a:lnTo>
                  <a:pt x="90" y="229"/>
                </a:lnTo>
                <a:lnTo>
                  <a:pt x="130" y="173"/>
                </a:lnTo>
                <a:lnTo>
                  <a:pt x="169" y="162"/>
                </a:lnTo>
                <a:lnTo>
                  <a:pt x="202" y="140"/>
                </a:lnTo>
                <a:lnTo>
                  <a:pt x="213" y="241"/>
                </a:lnTo>
                <a:lnTo>
                  <a:pt x="258" y="241"/>
                </a:lnTo>
                <a:lnTo>
                  <a:pt x="275" y="185"/>
                </a:lnTo>
                <a:lnTo>
                  <a:pt x="320" y="95"/>
                </a:lnTo>
                <a:lnTo>
                  <a:pt x="427" y="72"/>
                </a:lnTo>
                <a:lnTo>
                  <a:pt x="477" y="16"/>
                </a:lnTo>
                <a:lnTo>
                  <a:pt x="539" y="0"/>
                </a:lnTo>
                <a:lnTo>
                  <a:pt x="595" y="5"/>
                </a:lnTo>
                <a:lnTo>
                  <a:pt x="663" y="61"/>
                </a:lnTo>
                <a:lnTo>
                  <a:pt x="663" y="140"/>
                </a:lnTo>
                <a:lnTo>
                  <a:pt x="673" y="196"/>
                </a:lnTo>
                <a:lnTo>
                  <a:pt x="708" y="268"/>
                </a:lnTo>
                <a:lnTo>
                  <a:pt x="690" y="309"/>
                </a:lnTo>
                <a:lnTo>
                  <a:pt x="628" y="330"/>
                </a:lnTo>
                <a:lnTo>
                  <a:pt x="601" y="392"/>
                </a:lnTo>
                <a:lnTo>
                  <a:pt x="601" y="448"/>
                </a:lnTo>
                <a:lnTo>
                  <a:pt x="556" y="454"/>
                </a:lnTo>
                <a:lnTo>
                  <a:pt x="556" y="487"/>
                </a:lnTo>
                <a:lnTo>
                  <a:pt x="578" y="516"/>
                </a:lnTo>
                <a:lnTo>
                  <a:pt x="578" y="588"/>
                </a:lnTo>
                <a:lnTo>
                  <a:pt x="516" y="611"/>
                </a:lnTo>
                <a:lnTo>
                  <a:pt x="489" y="644"/>
                </a:lnTo>
                <a:lnTo>
                  <a:pt x="438" y="639"/>
                </a:lnTo>
                <a:lnTo>
                  <a:pt x="427" y="588"/>
                </a:lnTo>
                <a:lnTo>
                  <a:pt x="371" y="588"/>
                </a:lnTo>
                <a:lnTo>
                  <a:pt x="332" y="611"/>
                </a:lnTo>
                <a:lnTo>
                  <a:pt x="303" y="656"/>
                </a:lnTo>
                <a:lnTo>
                  <a:pt x="311" y="683"/>
                </a:lnTo>
                <a:close/>
              </a:path>
            </a:pathLst>
          </a:custGeom>
          <a:solidFill>
            <a:srgbClr val="65AEC1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8"/>
          <p:cNvSpPr>
            <a:spLocks noEditPoints="1"/>
          </p:cNvSpPr>
          <p:nvPr/>
        </p:nvSpPr>
        <p:spPr bwMode="auto">
          <a:xfrm>
            <a:off x="8001468" y="2552096"/>
            <a:ext cx="428078" cy="313304"/>
          </a:xfrm>
          <a:custGeom>
            <a:avLst/>
            <a:gdLst>
              <a:gd name="T0" fmla="*/ 543 w 830"/>
              <a:gd name="T1" fmla="*/ 51 h 606"/>
              <a:gd name="T2" fmla="*/ 618 w 830"/>
              <a:gd name="T3" fmla="*/ 3 h 606"/>
              <a:gd name="T4" fmla="*/ 821 w 830"/>
              <a:gd name="T5" fmla="*/ 134 h 606"/>
              <a:gd name="T6" fmla="*/ 830 w 830"/>
              <a:gd name="T7" fmla="*/ 163 h 606"/>
              <a:gd name="T8" fmla="*/ 768 w 830"/>
              <a:gd name="T9" fmla="*/ 317 h 606"/>
              <a:gd name="T10" fmla="*/ 829 w 830"/>
              <a:gd name="T11" fmla="*/ 391 h 606"/>
              <a:gd name="T12" fmla="*/ 814 w 830"/>
              <a:gd name="T13" fmla="*/ 417 h 606"/>
              <a:gd name="T14" fmla="*/ 803 w 830"/>
              <a:gd name="T15" fmla="*/ 453 h 606"/>
              <a:gd name="T16" fmla="*/ 787 w 830"/>
              <a:gd name="T17" fmla="*/ 479 h 606"/>
              <a:gd name="T18" fmla="*/ 751 w 830"/>
              <a:gd name="T19" fmla="*/ 469 h 606"/>
              <a:gd name="T20" fmla="*/ 743 w 830"/>
              <a:gd name="T21" fmla="*/ 428 h 606"/>
              <a:gd name="T22" fmla="*/ 741 w 830"/>
              <a:gd name="T23" fmla="*/ 457 h 606"/>
              <a:gd name="T24" fmla="*/ 731 w 830"/>
              <a:gd name="T25" fmla="*/ 456 h 606"/>
              <a:gd name="T26" fmla="*/ 702 w 830"/>
              <a:gd name="T27" fmla="*/ 509 h 606"/>
              <a:gd name="T28" fmla="*/ 514 w 830"/>
              <a:gd name="T29" fmla="*/ 584 h 606"/>
              <a:gd name="T30" fmla="*/ 483 w 830"/>
              <a:gd name="T31" fmla="*/ 606 h 606"/>
              <a:gd name="T32" fmla="*/ 490 w 830"/>
              <a:gd name="T33" fmla="*/ 567 h 606"/>
              <a:gd name="T34" fmla="*/ 572 w 830"/>
              <a:gd name="T35" fmla="*/ 583 h 606"/>
              <a:gd name="T36" fmla="*/ 563 w 830"/>
              <a:gd name="T37" fmla="*/ 444 h 606"/>
              <a:gd name="T38" fmla="*/ 511 w 830"/>
              <a:gd name="T39" fmla="*/ 407 h 606"/>
              <a:gd name="T40" fmla="*/ 522 w 830"/>
              <a:gd name="T41" fmla="*/ 378 h 606"/>
              <a:gd name="T42" fmla="*/ 500 w 830"/>
              <a:gd name="T43" fmla="*/ 384 h 606"/>
              <a:gd name="T44" fmla="*/ 486 w 830"/>
              <a:gd name="T45" fmla="*/ 349 h 606"/>
              <a:gd name="T46" fmla="*/ 486 w 830"/>
              <a:gd name="T47" fmla="*/ 319 h 606"/>
              <a:gd name="T48" fmla="*/ 576 w 830"/>
              <a:gd name="T49" fmla="*/ 277 h 606"/>
              <a:gd name="T50" fmla="*/ 540 w 830"/>
              <a:gd name="T51" fmla="*/ 264 h 606"/>
              <a:gd name="T52" fmla="*/ 504 w 830"/>
              <a:gd name="T53" fmla="*/ 235 h 606"/>
              <a:gd name="T54" fmla="*/ 513 w 830"/>
              <a:gd name="T55" fmla="*/ 202 h 606"/>
              <a:gd name="T56" fmla="*/ 493 w 830"/>
              <a:gd name="T57" fmla="*/ 188 h 606"/>
              <a:gd name="T58" fmla="*/ 504 w 830"/>
              <a:gd name="T59" fmla="*/ 149 h 606"/>
              <a:gd name="T60" fmla="*/ 447 w 830"/>
              <a:gd name="T61" fmla="*/ 172 h 606"/>
              <a:gd name="T62" fmla="*/ 435 w 830"/>
              <a:gd name="T63" fmla="*/ 175 h 606"/>
              <a:gd name="T64" fmla="*/ 477 w 830"/>
              <a:gd name="T65" fmla="*/ 124 h 606"/>
              <a:gd name="T66" fmla="*/ 33 w 830"/>
              <a:gd name="T67" fmla="*/ 144 h 606"/>
              <a:gd name="T68" fmla="*/ 59 w 830"/>
              <a:gd name="T69" fmla="*/ 175 h 606"/>
              <a:gd name="T70" fmla="*/ 124 w 830"/>
              <a:gd name="T71" fmla="*/ 201 h 606"/>
              <a:gd name="T72" fmla="*/ 53 w 830"/>
              <a:gd name="T73" fmla="*/ 195 h 606"/>
              <a:gd name="T74" fmla="*/ 34 w 830"/>
              <a:gd name="T75" fmla="*/ 173 h 606"/>
              <a:gd name="T76" fmla="*/ 354 w 830"/>
              <a:gd name="T77" fmla="*/ 186 h 606"/>
              <a:gd name="T78" fmla="*/ 432 w 830"/>
              <a:gd name="T79" fmla="*/ 225 h 606"/>
              <a:gd name="T80" fmla="*/ 464 w 830"/>
              <a:gd name="T81" fmla="*/ 281 h 606"/>
              <a:gd name="T82" fmla="*/ 388 w 830"/>
              <a:gd name="T83" fmla="*/ 296 h 606"/>
              <a:gd name="T84" fmla="*/ 301 w 830"/>
              <a:gd name="T85" fmla="*/ 375 h 606"/>
              <a:gd name="T86" fmla="*/ 177 w 830"/>
              <a:gd name="T87" fmla="*/ 438 h 606"/>
              <a:gd name="T88" fmla="*/ 183 w 830"/>
              <a:gd name="T89" fmla="*/ 402 h 606"/>
              <a:gd name="T90" fmla="*/ 160 w 830"/>
              <a:gd name="T91" fmla="*/ 389 h 606"/>
              <a:gd name="T92" fmla="*/ 138 w 830"/>
              <a:gd name="T93" fmla="*/ 394 h 606"/>
              <a:gd name="T94" fmla="*/ 114 w 830"/>
              <a:gd name="T95" fmla="*/ 385 h 606"/>
              <a:gd name="T96" fmla="*/ 101 w 830"/>
              <a:gd name="T97" fmla="*/ 369 h 606"/>
              <a:gd name="T98" fmla="*/ 81 w 830"/>
              <a:gd name="T99" fmla="*/ 340 h 606"/>
              <a:gd name="T100" fmla="*/ 115 w 830"/>
              <a:gd name="T101" fmla="*/ 314 h 606"/>
              <a:gd name="T102" fmla="*/ 310 w 830"/>
              <a:gd name="T103" fmla="*/ 242 h 606"/>
              <a:gd name="T104" fmla="*/ 177 w 830"/>
              <a:gd name="T105" fmla="*/ 448 h 606"/>
              <a:gd name="T106" fmla="*/ 207 w 830"/>
              <a:gd name="T107" fmla="*/ 492 h 606"/>
              <a:gd name="T108" fmla="*/ 215 w 830"/>
              <a:gd name="T109" fmla="*/ 510 h 606"/>
              <a:gd name="T110" fmla="*/ 212 w 830"/>
              <a:gd name="T111" fmla="*/ 539 h 606"/>
              <a:gd name="T112" fmla="*/ 174 w 830"/>
              <a:gd name="T113" fmla="*/ 508 h 606"/>
              <a:gd name="T114" fmla="*/ 163 w 830"/>
              <a:gd name="T115" fmla="*/ 464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0" h="606">
                <a:moveTo>
                  <a:pt x="468" y="100"/>
                </a:moveTo>
                <a:lnTo>
                  <a:pt x="513" y="64"/>
                </a:lnTo>
                <a:lnTo>
                  <a:pt x="543" y="51"/>
                </a:lnTo>
                <a:lnTo>
                  <a:pt x="555" y="22"/>
                </a:lnTo>
                <a:lnTo>
                  <a:pt x="581" y="0"/>
                </a:lnTo>
                <a:lnTo>
                  <a:pt x="618" y="3"/>
                </a:lnTo>
                <a:lnTo>
                  <a:pt x="752" y="111"/>
                </a:lnTo>
                <a:lnTo>
                  <a:pt x="752" y="111"/>
                </a:lnTo>
                <a:lnTo>
                  <a:pt x="821" y="134"/>
                </a:lnTo>
                <a:lnTo>
                  <a:pt x="818" y="157"/>
                </a:lnTo>
                <a:lnTo>
                  <a:pt x="830" y="163"/>
                </a:lnTo>
                <a:lnTo>
                  <a:pt x="830" y="163"/>
                </a:lnTo>
                <a:lnTo>
                  <a:pt x="765" y="245"/>
                </a:lnTo>
                <a:lnTo>
                  <a:pt x="765" y="245"/>
                </a:lnTo>
                <a:lnTo>
                  <a:pt x="768" y="317"/>
                </a:lnTo>
                <a:lnTo>
                  <a:pt x="827" y="369"/>
                </a:lnTo>
                <a:lnTo>
                  <a:pt x="827" y="369"/>
                </a:lnTo>
                <a:lnTo>
                  <a:pt x="829" y="391"/>
                </a:lnTo>
                <a:lnTo>
                  <a:pt x="816" y="405"/>
                </a:lnTo>
                <a:lnTo>
                  <a:pt x="814" y="417"/>
                </a:lnTo>
                <a:lnTo>
                  <a:pt x="814" y="417"/>
                </a:lnTo>
                <a:lnTo>
                  <a:pt x="820" y="437"/>
                </a:lnTo>
                <a:lnTo>
                  <a:pt x="803" y="453"/>
                </a:lnTo>
                <a:lnTo>
                  <a:pt x="803" y="453"/>
                </a:lnTo>
                <a:lnTo>
                  <a:pt x="792" y="460"/>
                </a:lnTo>
                <a:lnTo>
                  <a:pt x="787" y="479"/>
                </a:lnTo>
                <a:lnTo>
                  <a:pt x="787" y="479"/>
                </a:lnTo>
                <a:lnTo>
                  <a:pt x="777" y="476"/>
                </a:lnTo>
                <a:lnTo>
                  <a:pt x="775" y="473"/>
                </a:lnTo>
                <a:lnTo>
                  <a:pt x="751" y="469"/>
                </a:lnTo>
                <a:lnTo>
                  <a:pt x="759" y="436"/>
                </a:lnTo>
                <a:lnTo>
                  <a:pt x="748" y="427"/>
                </a:lnTo>
                <a:lnTo>
                  <a:pt x="743" y="428"/>
                </a:lnTo>
                <a:lnTo>
                  <a:pt x="754" y="437"/>
                </a:lnTo>
                <a:lnTo>
                  <a:pt x="751" y="450"/>
                </a:lnTo>
                <a:lnTo>
                  <a:pt x="741" y="457"/>
                </a:lnTo>
                <a:lnTo>
                  <a:pt x="735" y="417"/>
                </a:lnTo>
                <a:lnTo>
                  <a:pt x="729" y="415"/>
                </a:lnTo>
                <a:lnTo>
                  <a:pt x="731" y="456"/>
                </a:lnTo>
                <a:lnTo>
                  <a:pt x="738" y="460"/>
                </a:lnTo>
                <a:lnTo>
                  <a:pt x="738" y="469"/>
                </a:lnTo>
                <a:lnTo>
                  <a:pt x="702" y="509"/>
                </a:lnTo>
                <a:lnTo>
                  <a:pt x="638" y="500"/>
                </a:lnTo>
                <a:lnTo>
                  <a:pt x="572" y="584"/>
                </a:lnTo>
                <a:lnTo>
                  <a:pt x="514" y="584"/>
                </a:lnTo>
                <a:lnTo>
                  <a:pt x="511" y="584"/>
                </a:lnTo>
                <a:lnTo>
                  <a:pt x="490" y="587"/>
                </a:lnTo>
                <a:lnTo>
                  <a:pt x="483" y="606"/>
                </a:lnTo>
                <a:lnTo>
                  <a:pt x="465" y="606"/>
                </a:lnTo>
                <a:lnTo>
                  <a:pt x="480" y="600"/>
                </a:lnTo>
                <a:lnTo>
                  <a:pt x="490" y="567"/>
                </a:lnTo>
                <a:lnTo>
                  <a:pt x="529" y="567"/>
                </a:lnTo>
                <a:lnTo>
                  <a:pt x="522" y="583"/>
                </a:lnTo>
                <a:lnTo>
                  <a:pt x="572" y="583"/>
                </a:lnTo>
                <a:lnTo>
                  <a:pt x="637" y="502"/>
                </a:lnTo>
                <a:lnTo>
                  <a:pt x="612" y="493"/>
                </a:lnTo>
                <a:lnTo>
                  <a:pt x="563" y="444"/>
                </a:lnTo>
                <a:lnTo>
                  <a:pt x="547" y="368"/>
                </a:lnTo>
                <a:lnTo>
                  <a:pt x="537" y="408"/>
                </a:lnTo>
                <a:lnTo>
                  <a:pt x="511" y="407"/>
                </a:lnTo>
                <a:lnTo>
                  <a:pt x="519" y="392"/>
                </a:lnTo>
                <a:lnTo>
                  <a:pt x="509" y="379"/>
                </a:lnTo>
                <a:lnTo>
                  <a:pt x="522" y="378"/>
                </a:lnTo>
                <a:lnTo>
                  <a:pt x="513" y="371"/>
                </a:lnTo>
                <a:lnTo>
                  <a:pt x="514" y="361"/>
                </a:lnTo>
                <a:lnTo>
                  <a:pt x="500" y="384"/>
                </a:lnTo>
                <a:lnTo>
                  <a:pt x="483" y="382"/>
                </a:lnTo>
                <a:lnTo>
                  <a:pt x="478" y="375"/>
                </a:lnTo>
                <a:lnTo>
                  <a:pt x="486" y="349"/>
                </a:lnTo>
                <a:lnTo>
                  <a:pt x="481" y="333"/>
                </a:lnTo>
                <a:lnTo>
                  <a:pt x="493" y="333"/>
                </a:lnTo>
                <a:lnTo>
                  <a:pt x="486" y="319"/>
                </a:lnTo>
                <a:lnTo>
                  <a:pt x="500" y="291"/>
                </a:lnTo>
                <a:lnTo>
                  <a:pt x="555" y="270"/>
                </a:lnTo>
                <a:lnTo>
                  <a:pt x="576" y="277"/>
                </a:lnTo>
                <a:lnTo>
                  <a:pt x="562" y="267"/>
                </a:lnTo>
                <a:lnTo>
                  <a:pt x="559" y="247"/>
                </a:lnTo>
                <a:lnTo>
                  <a:pt x="540" y="264"/>
                </a:lnTo>
                <a:lnTo>
                  <a:pt x="516" y="267"/>
                </a:lnTo>
                <a:lnTo>
                  <a:pt x="517" y="242"/>
                </a:lnTo>
                <a:lnTo>
                  <a:pt x="504" y="235"/>
                </a:lnTo>
                <a:lnTo>
                  <a:pt x="498" y="224"/>
                </a:lnTo>
                <a:lnTo>
                  <a:pt x="516" y="225"/>
                </a:lnTo>
                <a:lnTo>
                  <a:pt x="513" y="202"/>
                </a:lnTo>
                <a:lnTo>
                  <a:pt x="503" y="202"/>
                </a:lnTo>
                <a:lnTo>
                  <a:pt x="501" y="188"/>
                </a:lnTo>
                <a:lnTo>
                  <a:pt x="493" y="188"/>
                </a:lnTo>
                <a:lnTo>
                  <a:pt x="491" y="180"/>
                </a:lnTo>
                <a:lnTo>
                  <a:pt x="503" y="175"/>
                </a:lnTo>
                <a:lnTo>
                  <a:pt x="504" y="149"/>
                </a:lnTo>
                <a:lnTo>
                  <a:pt x="457" y="167"/>
                </a:lnTo>
                <a:lnTo>
                  <a:pt x="454" y="179"/>
                </a:lnTo>
                <a:lnTo>
                  <a:pt x="447" y="172"/>
                </a:lnTo>
                <a:lnTo>
                  <a:pt x="437" y="176"/>
                </a:lnTo>
                <a:lnTo>
                  <a:pt x="395" y="212"/>
                </a:lnTo>
                <a:lnTo>
                  <a:pt x="435" y="175"/>
                </a:lnTo>
                <a:lnTo>
                  <a:pt x="504" y="146"/>
                </a:lnTo>
                <a:lnTo>
                  <a:pt x="490" y="127"/>
                </a:lnTo>
                <a:lnTo>
                  <a:pt x="477" y="124"/>
                </a:lnTo>
                <a:lnTo>
                  <a:pt x="468" y="100"/>
                </a:lnTo>
                <a:close/>
                <a:moveTo>
                  <a:pt x="1" y="129"/>
                </a:moveTo>
                <a:lnTo>
                  <a:pt x="33" y="144"/>
                </a:lnTo>
                <a:lnTo>
                  <a:pt x="34" y="152"/>
                </a:lnTo>
                <a:lnTo>
                  <a:pt x="50" y="146"/>
                </a:lnTo>
                <a:lnTo>
                  <a:pt x="59" y="175"/>
                </a:lnTo>
                <a:lnTo>
                  <a:pt x="75" y="182"/>
                </a:lnTo>
                <a:lnTo>
                  <a:pt x="128" y="175"/>
                </a:lnTo>
                <a:lnTo>
                  <a:pt x="124" y="201"/>
                </a:lnTo>
                <a:lnTo>
                  <a:pt x="88" y="193"/>
                </a:lnTo>
                <a:lnTo>
                  <a:pt x="53" y="205"/>
                </a:lnTo>
                <a:lnTo>
                  <a:pt x="53" y="195"/>
                </a:lnTo>
                <a:lnTo>
                  <a:pt x="46" y="195"/>
                </a:lnTo>
                <a:lnTo>
                  <a:pt x="29" y="212"/>
                </a:lnTo>
                <a:lnTo>
                  <a:pt x="34" y="173"/>
                </a:lnTo>
                <a:lnTo>
                  <a:pt x="0" y="139"/>
                </a:lnTo>
                <a:lnTo>
                  <a:pt x="1" y="129"/>
                </a:lnTo>
                <a:close/>
                <a:moveTo>
                  <a:pt x="354" y="186"/>
                </a:moveTo>
                <a:lnTo>
                  <a:pt x="367" y="199"/>
                </a:lnTo>
                <a:lnTo>
                  <a:pt x="367" y="206"/>
                </a:lnTo>
                <a:lnTo>
                  <a:pt x="432" y="225"/>
                </a:lnTo>
                <a:lnTo>
                  <a:pt x="442" y="241"/>
                </a:lnTo>
                <a:lnTo>
                  <a:pt x="457" y="248"/>
                </a:lnTo>
                <a:lnTo>
                  <a:pt x="464" y="281"/>
                </a:lnTo>
                <a:lnTo>
                  <a:pt x="424" y="307"/>
                </a:lnTo>
                <a:lnTo>
                  <a:pt x="399" y="306"/>
                </a:lnTo>
                <a:lnTo>
                  <a:pt x="388" y="296"/>
                </a:lnTo>
                <a:lnTo>
                  <a:pt x="370" y="317"/>
                </a:lnTo>
                <a:lnTo>
                  <a:pt x="331" y="335"/>
                </a:lnTo>
                <a:lnTo>
                  <a:pt x="301" y="375"/>
                </a:lnTo>
                <a:lnTo>
                  <a:pt x="229" y="428"/>
                </a:lnTo>
                <a:lnTo>
                  <a:pt x="200" y="424"/>
                </a:lnTo>
                <a:lnTo>
                  <a:pt x="177" y="438"/>
                </a:lnTo>
                <a:lnTo>
                  <a:pt x="176" y="428"/>
                </a:lnTo>
                <a:lnTo>
                  <a:pt x="186" y="423"/>
                </a:lnTo>
                <a:lnTo>
                  <a:pt x="183" y="402"/>
                </a:lnTo>
                <a:lnTo>
                  <a:pt x="166" y="391"/>
                </a:lnTo>
                <a:lnTo>
                  <a:pt x="144" y="405"/>
                </a:lnTo>
                <a:lnTo>
                  <a:pt x="160" y="389"/>
                </a:lnTo>
                <a:lnTo>
                  <a:pt x="151" y="375"/>
                </a:lnTo>
                <a:lnTo>
                  <a:pt x="138" y="379"/>
                </a:lnTo>
                <a:lnTo>
                  <a:pt x="138" y="394"/>
                </a:lnTo>
                <a:lnTo>
                  <a:pt x="127" y="385"/>
                </a:lnTo>
                <a:lnTo>
                  <a:pt x="122" y="398"/>
                </a:lnTo>
                <a:lnTo>
                  <a:pt x="114" y="385"/>
                </a:lnTo>
                <a:lnTo>
                  <a:pt x="94" y="384"/>
                </a:lnTo>
                <a:lnTo>
                  <a:pt x="109" y="372"/>
                </a:lnTo>
                <a:lnTo>
                  <a:pt x="101" y="369"/>
                </a:lnTo>
                <a:lnTo>
                  <a:pt x="102" y="352"/>
                </a:lnTo>
                <a:lnTo>
                  <a:pt x="94" y="353"/>
                </a:lnTo>
                <a:lnTo>
                  <a:pt x="81" y="340"/>
                </a:lnTo>
                <a:lnTo>
                  <a:pt x="78" y="327"/>
                </a:lnTo>
                <a:lnTo>
                  <a:pt x="85" y="316"/>
                </a:lnTo>
                <a:lnTo>
                  <a:pt x="115" y="314"/>
                </a:lnTo>
                <a:lnTo>
                  <a:pt x="186" y="264"/>
                </a:lnTo>
                <a:lnTo>
                  <a:pt x="285" y="260"/>
                </a:lnTo>
                <a:lnTo>
                  <a:pt x="310" y="242"/>
                </a:lnTo>
                <a:lnTo>
                  <a:pt x="323" y="193"/>
                </a:lnTo>
                <a:lnTo>
                  <a:pt x="354" y="186"/>
                </a:lnTo>
                <a:close/>
                <a:moveTo>
                  <a:pt x="177" y="448"/>
                </a:moveTo>
                <a:lnTo>
                  <a:pt x="179" y="464"/>
                </a:lnTo>
                <a:lnTo>
                  <a:pt x="193" y="469"/>
                </a:lnTo>
                <a:lnTo>
                  <a:pt x="207" y="492"/>
                </a:lnTo>
                <a:lnTo>
                  <a:pt x="228" y="502"/>
                </a:lnTo>
                <a:lnTo>
                  <a:pt x="226" y="512"/>
                </a:lnTo>
                <a:lnTo>
                  <a:pt x="215" y="510"/>
                </a:lnTo>
                <a:lnTo>
                  <a:pt x="225" y="518"/>
                </a:lnTo>
                <a:lnTo>
                  <a:pt x="212" y="528"/>
                </a:lnTo>
                <a:lnTo>
                  <a:pt x="212" y="539"/>
                </a:lnTo>
                <a:lnTo>
                  <a:pt x="184" y="548"/>
                </a:lnTo>
                <a:lnTo>
                  <a:pt x="167" y="531"/>
                </a:lnTo>
                <a:lnTo>
                  <a:pt x="174" y="508"/>
                </a:lnTo>
                <a:lnTo>
                  <a:pt x="168" y="496"/>
                </a:lnTo>
                <a:lnTo>
                  <a:pt x="148" y="490"/>
                </a:lnTo>
                <a:lnTo>
                  <a:pt x="163" y="464"/>
                </a:lnTo>
                <a:lnTo>
                  <a:pt x="164" y="447"/>
                </a:lnTo>
                <a:lnTo>
                  <a:pt x="177" y="448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>
            <a:off x="8333384" y="5132973"/>
            <a:ext cx="313304" cy="217141"/>
          </a:xfrm>
          <a:custGeom>
            <a:avLst/>
            <a:gdLst>
              <a:gd name="T0" fmla="*/ 500 w 604"/>
              <a:gd name="T1" fmla="*/ 63 h 420"/>
              <a:gd name="T2" fmla="*/ 466 w 604"/>
              <a:gd name="T3" fmla="*/ 21 h 420"/>
              <a:gd name="T4" fmla="*/ 432 w 604"/>
              <a:gd name="T5" fmla="*/ 5 h 420"/>
              <a:gd name="T6" fmla="*/ 389 w 604"/>
              <a:gd name="T7" fmla="*/ 4 h 420"/>
              <a:gd name="T8" fmla="*/ 344 w 604"/>
              <a:gd name="T9" fmla="*/ 21 h 420"/>
              <a:gd name="T10" fmla="*/ 308 w 604"/>
              <a:gd name="T11" fmla="*/ 40 h 420"/>
              <a:gd name="T12" fmla="*/ 272 w 604"/>
              <a:gd name="T13" fmla="*/ 77 h 420"/>
              <a:gd name="T14" fmla="*/ 246 w 604"/>
              <a:gd name="T15" fmla="*/ 79 h 420"/>
              <a:gd name="T16" fmla="*/ 209 w 604"/>
              <a:gd name="T17" fmla="*/ 66 h 420"/>
              <a:gd name="T18" fmla="*/ 182 w 604"/>
              <a:gd name="T19" fmla="*/ 41 h 420"/>
              <a:gd name="T20" fmla="*/ 172 w 604"/>
              <a:gd name="T21" fmla="*/ 2 h 420"/>
              <a:gd name="T22" fmla="*/ 133 w 604"/>
              <a:gd name="T23" fmla="*/ 0 h 420"/>
              <a:gd name="T24" fmla="*/ 95 w 604"/>
              <a:gd name="T25" fmla="*/ 96 h 420"/>
              <a:gd name="T26" fmla="*/ 52 w 604"/>
              <a:gd name="T27" fmla="*/ 95 h 420"/>
              <a:gd name="T28" fmla="*/ 22 w 604"/>
              <a:gd name="T29" fmla="*/ 132 h 420"/>
              <a:gd name="T30" fmla="*/ 0 w 604"/>
              <a:gd name="T31" fmla="*/ 217 h 420"/>
              <a:gd name="T32" fmla="*/ 9 w 604"/>
              <a:gd name="T33" fmla="*/ 291 h 420"/>
              <a:gd name="T34" fmla="*/ 138 w 604"/>
              <a:gd name="T35" fmla="*/ 309 h 420"/>
              <a:gd name="T36" fmla="*/ 172 w 604"/>
              <a:gd name="T37" fmla="*/ 351 h 420"/>
              <a:gd name="T38" fmla="*/ 206 w 604"/>
              <a:gd name="T39" fmla="*/ 420 h 420"/>
              <a:gd name="T40" fmla="*/ 272 w 604"/>
              <a:gd name="T41" fmla="*/ 420 h 420"/>
              <a:gd name="T42" fmla="*/ 334 w 604"/>
              <a:gd name="T43" fmla="*/ 384 h 420"/>
              <a:gd name="T44" fmla="*/ 404 w 604"/>
              <a:gd name="T45" fmla="*/ 384 h 420"/>
              <a:gd name="T46" fmla="*/ 430 w 604"/>
              <a:gd name="T47" fmla="*/ 366 h 420"/>
              <a:gd name="T48" fmla="*/ 486 w 604"/>
              <a:gd name="T49" fmla="*/ 376 h 420"/>
              <a:gd name="T50" fmla="*/ 548 w 604"/>
              <a:gd name="T51" fmla="*/ 334 h 420"/>
              <a:gd name="T52" fmla="*/ 572 w 604"/>
              <a:gd name="T53" fmla="*/ 301 h 420"/>
              <a:gd name="T54" fmla="*/ 587 w 604"/>
              <a:gd name="T55" fmla="*/ 271 h 420"/>
              <a:gd name="T56" fmla="*/ 588 w 604"/>
              <a:gd name="T57" fmla="*/ 224 h 420"/>
              <a:gd name="T58" fmla="*/ 604 w 604"/>
              <a:gd name="T59" fmla="*/ 191 h 420"/>
              <a:gd name="T60" fmla="*/ 604 w 604"/>
              <a:gd name="T61" fmla="*/ 167 h 420"/>
              <a:gd name="T62" fmla="*/ 566 w 604"/>
              <a:gd name="T63" fmla="*/ 149 h 420"/>
              <a:gd name="T64" fmla="*/ 519 w 604"/>
              <a:gd name="T65" fmla="*/ 144 h 420"/>
              <a:gd name="T66" fmla="*/ 500 w 604"/>
              <a:gd name="T67" fmla="*/ 63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4" h="420">
                <a:moveTo>
                  <a:pt x="500" y="63"/>
                </a:moveTo>
                <a:lnTo>
                  <a:pt x="466" y="21"/>
                </a:lnTo>
                <a:lnTo>
                  <a:pt x="432" y="5"/>
                </a:lnTo>
                <a:lnTo>
                  <a:pt x="389" y="4"/>
                </a:lnTo>
                <a:lnTo>
                  <a:pt x="344" y="21"/>
                </a:lnTo>
                <a:lnTo>
                  <a:pt x="308" y="40"/>
                </a:lnTo>
                <a:lnTo>
                  <a:pt x="272" y="77"/>
                </a:lnTo>
                <a:lnTo>
                  <a:pt x="246" y="79"/>
                </a:lnTo>
                <a:lnTo>
                  <a:pt x="209" y="66"/>
                </a:lnTo>
                <a:lnTo>
                  <a:pt x="182" y="41"/>
                </a:lnTo>
                <a:lnTo>
                  <a:pt x="172" y="2"/>
                </a:lnTo>
                <a:lnTo>
                  <a:pt x="133" y="0"/>
                </a:lnTo>
                <a:lnTo>
                  <a:pt x="95" y="96"/>
                </a:lnTo>
                <a:lnTo>
                  <a:pt x="52" y="95"/>
                </a:lnTo>
                <a:lnTo>
                  <a:pt x="22" y="132"/>
                </a:lnTo>
                <a:lnTo>
                  <a:pt x="0" y="217"/>
                </a:lnTo>
                <a:lnTo>
                  <a:pt x="9" y="291"/>
                </a:lnTo>
                <a:lnTo>
                  <a:pt x="138" y="309"/>
                </a:lnTo>
                <a:lnTo>
                  <a:pt x="172" y="351"/>
                </a:lnTo>
                <a:lnTo>
                  <a:pt x="206" y="420"/>
                </a:lnTo>
                <a:lnTo>
                  <a:pt x="272" y="420"/>
                </a:lnTo>
                <a:lnTo>
                  <a:pt x="334" y="384"/>
                </a:lnTo>
                <a:lnTo>
                  <a:pt x="404" y="384"/>
                </a:lnTo>
                <a:lnTo>
                  <a:pt x="430" y="366"/>
                </a:lnTo>
                <a:lnTo>
                  <a:pt x="486" y="376"/>
                </a:lnTo>
                <a:lnTo>
                  <a:pt x="548" y="334"/>
                </a:lnTo>
                <a:lnTo>
                  <a:pt x="572" y="301"/>
                </a:lnTo>
                <a:lnTo>
                  <a:pt x="587" y="271"/>
                </a:lnTo>
                <a:lnTo>
                  <a:pt x="588" y="224"/>
                </a:lnTo>
                <a:lnTo>
                  <a:pt x="604" y="191"/>
                </a:lnTo>
                <a:lnTo>
                  <a:pt x="604" y="167"/>
                </a:lnTo>
                <a:lnTo>
                  <a:pt x="566" y="149"/>
                </a:lnTo>
                <a:lnTo>
                  <a:pt x="519" y="144"/>
                </a:lnTo>
                <a:lnTo>
                  <a:pt x="500" y="63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10"/>
          <p:cNvSpPr>
            <a:spLocks/>
          </p:cNvSpPr>
          <p:nvPr/>
        </p:nvSpPr>
        <p:spPr bwMode="auto">
          <a:xfrm>
            <a:off x="8840564" y="3823923"/>
            <a:ext cx="259019" cy="333467"/>
          </a:xfrm>
          <a:custGeom>
            <a:avLst/>
            <a:gdLst>
              <a:gd name="T0" fmla="*/ 264 w 499"/>
              <a:gd name="T1" fmla="*/ 95 h 646"/>
              <a:gd name="T2" fmla="*/ 269 w 499"/>
              <a:gd name="T3" fmla="*/ 99 h 646"/>
              <a:gd name="T4" fmla="*/ 269 w 499"/>
              <a:gd name="T5" fmla="*/ 99 h 646"/>
              <a:gd name="T6" fmla="*/ 279 w 499"/>
              <a:gd name="T7" fmla="*/ 96 h 646"/>
              <a:gd name="T8" fmla="*/ 296 w 499"/>
              <a:gd name="T9" fmla="*/ 56 h 646"/>
              <a:gd name="T10" fmla="*/ 296 w 499"/>
              <a:gd name="T11" fmla="*/ 56 h 646"/>
              <a:gd name="T12" fmla="*/ 306 w 499"/>
              <a:gd name="T13" fmla="*/ 45 h 646"/>
              <a:gd name="T14" fmla="*/ 306 w 499"/>
              <a:gd name="T15" fmla="*/ 45 h 646"/>
              <a:gd name="T16" fmla="*/ 332 w 499"/>
              <a:gd name="T17" fmla="*/ 47 h 646"/>
              <a:gd name="T18" fmla="*/ 326 w 499"/>
              <a:gd name="T19" fmla="*/ 72 h 646"/>
              <a:gd name="T20" fmla="*/ 326 w 499"/>
              <a:gd name="T21" fmla="*/ 72 h 646"/>
              <a:gd name="T22" fmla="*/ 325 w 499"/>
              <a:gd name="T23" fmla="*/ 83 h 646"/>
              <a:gd name="T24" fmla="*/ 325 w 499"/>
              <a:gd name="T25" fmla="*/ 83 h 646"/>
              <a:gd name="T26" fmla="*/ 325 w 499"/>
              <a:gd name="T27" fmla="*/ 88 h 646"/>
              <a:gd name="T28" fmla="*/ 375 w 499"/>
              <a:gd name="T29" fmla="*/ 40 h 646"/>
              <a:gd name="T30" fmla="*/ 375 w 499"/>
              <a:gd name="T31" fmla="*/ 40 h 646"/>
              <a:gd name="T32" fmla="*/ 421 w 499"/>
              <a:gd name="T33" fmla="*/ 85 h 646"/>
              <a:gd name="T34" fmla="*/ 421 w 499"/>
              <a:gd name="T35" fmla="*/ 85 h 646"/>
              <a:gd name="T36" fmla="*/ 426 w 499"/>
              <a:gd name="T37" fmla="*/ 131 h 646"/>
              <a:gd name="T38" fmla="*/ 437 w 499"/>
              <a:gd name="T39" fmla="*/ 145 h 646"/>
              <a:gd name="T40" fmla="*/ 469 w 499"/>
              <a:gd name="T41" fmla="*/ 153 h 646"/>
              <a:gd name="T42" fmla="*/ 463 w 499"/>
              <a:gd name="T43" fmla="*/ 181 h 646"/>
              <a:gd name="T44" fmla="*/ 477 w 499"/>
              <a:gd name="T45" fmla="*/ 186 h 646"/>
              <a:gd name="T46" fmla="*/ 499 w 499"/>
              <a:gd name="T47" fmla="*/ 225 h 646"/>
              <a:gd name="T48" fmla="*/ 477 w 499"/>
              <a:gd name="T49" fmla="*/ 230 h 646"/>
              <a:gd name="T50" fmla="*/ 449 w 499"/>
              <a:gd name="T51" fmla="*/ 258 h 646"/>
              <a:gd name="T52" fmla="*/ 449 w 499"/>
              <a:gd name="T53" fmla="*/ 258 h 646"/>
              <a:gd name="T54" fmla="*/ 431 w 499"/>
              <a:gd name="T55" fmla="*/ 359 h 646"/>
              <a:gd name="T56" fmla="*/ 431 w 499"/>
              <a:gd name="T57" fmla="*/ 359 h 646"/>
              <a:gd name="T58" fmla="*/ 410 w 499"/>
              <a:gd name="T59" fmla="*/ 471 h 646"/>
              <a:gd name="T60" fmla="*/ 430 w 499"/>
              <a:gd name="T61" fmla="*/ 539 h 646"/>
              <a:gd name="T62" fmla="*/ 430 w 499"/>
              <a:gd name="T63" fmla="*/ 539 h 646"/>
              <a:gd name="T64" fmla="*/ 371 w 499"/>
              <a:gd name="T65" fmla="*/ 578 h 646"/>
              <a:gd name="T66" fmla="*/ 331 w 499"/>
              <a:gd name="T67" fmla="*/ 628 h 646"/>
              <a:gd name="T68" fmla="*/ 264 w 499"/>
              <a:gd name="T69" fmla="*/ 589 h 646"/>
              <a:gd name="T70" fmla="*/ 224 w 499"/>
              <a:gd name="T71" fmla="*/ 522 h 646"/>
              <a:gd name="T72" fmla="*/ 224 w 499"/>
              <a:gd name="T73" fmla="*/ 488 h 646"/>
              <a:gd name="T74" fmla="*/ 214 w 499"/>
              <a:gd name="T75" fmla="*/ 461 h 646"/>
              <a:gd name="T76" fmla="*/ 185 w 499"/>
              <a:gd name="T77" fmla="*/ 461 h 646"/>
              <a:gd name="T78" fmla="*/ 191 w 499"/>
              <a:gd name="T79" fmla="*/ 516 h 646"/>
              <a:gd name="T80" fmla="*/ 179 w 499"/>
              <a:gd name="T81" fmla="*/ 607 h 646"/>
              <a:gd name="T82" fmla="*/ 163 w 499"/>
              <a:gd name="T83" fmla="*/ 646 h 646"/>
              <a:gd name="T84" fmla="*/ 140 w 499"/>
              <a:gd name="T85" fmla="*/ 646 h 646"/>
              <a:gd name="T86" fmla="*/ 123 w 499"/>
              <a:gd name="T87" fmla="*/ 589 h 646"/>
              <a:gd name="T88" fmla="*/ 78 w 499"/>
              <a:gd name="T89" fmla="*/ 572 h 646"/>
              <a:gd name="T90" fmla="*/ 51 w 499"/>
              <a:gd name="T91" fmla="*/ 533 h 646"/>
              <a:gd name="T92" fmla="*/ 45 w 499"/>
              <a:gd name="T93" fmla="*/ 471 h 646"/>
              <a:gd name="T94" fmla="*/ 6 w 499"/>
              <a:gd name="T95" fmla="*/ 438 h 646"/>
              <a:gd name="T96" fmla="*/ 0 w 499"/>
              <a:gd name="T97" fmla="*/ 365 h 646"/>
              <a:gd name="T98" fmla="*/ 39 w 499"/>
              <a:gd name="T99" fmla="*/ 320 h 646"/>
              <a:gd name="T100" fmla="*/ 34 w 499"/>
              <a:gd name="T101" fmla="*/ 163 h 646"/>
              <a:gd name="T102" fmla="*/ 34 w 499"/>
              <a:gd name="T103" fmla="*/ 163 h 646"/>
              <a:gd name="T104" fmla="*/ 78 w 499"/>
              <a:gd name="T105" fmla="*/ 153 h 646"/>
              <a:gd name="T106" fmla="*/ 78 w 499"/>
              <a:gd name="T107" fmla="*/ 153 h 646"/>
              <a:gd name="T108" fmla="*/ 96 w 499"/>
              <a:gd name="T109" fmla="*/ 151 h 646"/>
              <a:gd name="T110" fmla="*/ 158 w 499"/>
              <a:gd name="T111" fmla="*/ 124 h 646"/>
              <a:gd name="T112" fmla="*/ 173 w 499"/>
              <a:gd name="T113" fmla="*/ 73 h 646"/>
              <a:gd name="T114" fmla="*/ 179 w 499"/>
              <a:gd name="T115" fmla="*/ 14 h 646"/>
              <a:gd name="T116" fmla="*/ 175 w 499"/>
              <a:gd name="T117" fmla="*/ 14 h 646"/>
              <a:gd name="T118" fmla="*/ 175 w 499"/>
              <a:gd name="T119" fmla="*/ 14 h 646"/>
              <a:gd name="T120" fmla="*/ 171 w 499"/>
              <a:gd name="T121" fmla="*/ 9 h 646"/>
              <a:gd name="T122" fmla="*/ 241 w 499"/>
              <a:gd name="T123" fmla="*/ 0 h 646"/>
              <a:gd name="T124" fmla="*/ 264 w 499"/>
              <a:gd name="T125" fmla="*/ 9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99" h="646">
                <a:moveTo>
                  <a:pt x="264" y="95"/>
                </a:moveTo>
                <a:lnTo>
                  <a:pt x="269" y="99"/>
                </a:lnTo>
                <a:lnTo>
                  <a:pt x="269" y="99"/>
                </a:lnTo>
                <a:lnTo>
                  <a:pt x="279" y="96"/>
                </a:lnTo>
                <a:lnTo>
                  <a:pt x="296" y="56"/>
                </a:lnTo>
                <a:lnTo>
                  <a:pt x="296" y="56"/>
                </a:lnTo>
                <a:lnTo>
                  <a:pt x="306" y="45"/>
                </a:lnTo>
                <a:lnTo>
                  <a:pt x="306" y="45"/>
                </a:lnTo>
                <a:lnTo>
                  <a:pt x="332" y="47"/>
                </a:lnTo>
                <a:lnTo>
                  <a:pt x="326" y="72"/>
                </a:lnTo>
                <a:lnTo>
                  <a:pt x="326" y="72"/>
                </a:lnTo>
                <a:lnTo>
                  <a:pt x="325" y="83"/>
                </a:lnTo>
                <a:lnTo>
                  <a:pt x="325" y="83"/>
                </a:lnTo>
                <a:lnTo>
                  <a:pt x="325" y="88"/>
                </a:lnTo>
                <a:lnTo>
                  <a:pt x="375" y="40"/>
                </a:lnTo>
                <a:lnTo>
                  <a:pt x="375" y="40"/>
                </a:lnTo>
                <a:lnTo>
                  <a:pt x="421" y="85"/>
                </a:lnTo>
                <a:lnTo>
                  <a:pt x="421" y="85"/>
                </a:lnTo>
                <a:lnTo>
                  <a:pt x="426" y="131"/>
                </a:lnTo>
                <a:lnTo>
                  <a:pt x="437" y="145"/>
                </a:lnTo>
                <a:lnTo>
                  <a:pt x="469" y="153"/>
                </a:lnTo>
                <a:lnTo>
                  <a:pt x="463" y="181"/>
                </a:lnTo>
                <a:lnTo>
                  <a:pt x="477" y="186"/>
                </a:lnTo>
                <a:lnTo>
                  <a:pt x="499" y="225"/>
                </a:lnTo>
                <a:lnTo>
                  <a:pt x="477" y="230"/>
                </a:lnTo>
                <a:lnTo>
                  <a:pt x="449" y="258"/>
                </a:lnTo>
                <a:lnTo>
                  <a:pt x="449" y="258"/>
                </a:lnTo>
                <a:lnTo>
                  <a:pt x="431" y="359"/>
                </a:lnTo>
                <a:lnTo>
                  <a:pt x="431" y="359"/>
                </a:lnTo>
                <a:lnTo>
                  <a:pt x="410" y="471"/>
                </a:lnTo>
                <a:lnTo>
                  <a:pt x="430" y="539"/>
                </a:lnTo>
                <a:lnTo>
                  <a:pt x="430" y="539"/>
                </a:lnTo>
                <a:lnTo>
                  <a:pt x="371" y="578"/>
                </a:lnTo>
                <a:lnTo>
                  <a:pt x="331" y="628"/>
                </a:lnTo>
                <a:lnTo>
                  <a:pt x="264" y="589"/>
                </a:lnTo>
                <a:lnTo>
                  <a:pt x="224" y="522"/>
                </a:lnTo>
                <a:lnTo>
                  <a:pt x="224" y="488"/>
                </a:lnTo>
                <a:lnTo>
                  <a:pt x="214" y="461"/>
                </a:lnTo>
                <a:lnTo>
                  <a:pt x="185" y="461"/>
                </a:lnTo>
                <a:lnTo>
                  <a:pt x="191" y="516"/>
                </a:lnTo>
                <a:lnTo>
                  <a:pt x="179" y="607"/>
                </a:lnTo>
                <a:lnTo>
                  <a:pt x="163" y="646"/>
                </a:lnTo>
                <a:lnTo>
                  <a:pt x="140" y="646"/>
                </a:lnTo>
                <a:lnTo>
                  <a:pt x="123" y="589"/>
                </a:lnTo>
                <a:lnTo>
                  <a:pt x="78" y="572"/>
                </a:lnTo>
                <a:lnTo>
                  <a:pt x="51" y="533"/>
                </a:lnTo>
                <a:lnTo>
                  <a:pt x="45" y="471"/>
                </a:lnTo>
                <a:lnTo>
                  <a:pt x="6" y="438"/>
                </a:lnTo>
                <a:lnTo>
                  <a:pt x="0" y="365"/>
                </a:lnTo>
                <a:lnTo>
                  <a:pt x="39" y="320"/>
                </a:lnTo>
                <a:lnTo>
                  <a:pt x="34" y="163"/>
                </a:lnTo>
                <a:lnTo>
                  <a:pt x="34" y="163"/>
                </a:lnTo>
                <a:lnTo>
                  <a:pt x="78" y="153"/>
                </a:lnTo>
                <a:lnTo>
                  <a:pt x="78" y="153"/>
                </a:lnTo>
                <a:lnTo>
                  <a:pt x="96" y="151"/>
                </a:lnTo>
                <a:lnTo>
                  <a:pt x="158" y="124"/>
                </a:lnTo>
                <a:lnTo>
                  <a:pt x="173" y="73"/>
                </a:lnTo>
                <a:lnTo>
                  <a:pt x="179" y="14"/>
                </a:lnTo>
                <a:lnTo>
                  <a:pt x="175" y="14"/>
                </a:lnTo>
                <a:lnTo>
                  <a:pt x="175" y="14"/>
                </a:lnTo>
                <a:lnTo>
                  <a:pt x="171" y="9"/>
                </a:lnTo>
                <a:lnTo>
                  <a:pt x="241" y="0"/>
                </a:lnTo>
                <a:lnTo>
                  <a:pt x="264" y="95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11"/>
          <p:cNvSpPr>
            <a:spLocks/>
          </p:cNvSpPr>
          <p:nvPr/>
        </p:nvSpPr>
        <p:spPr bwMode="auto">
          <a:xfrm>
            <a:off x="10354347" y="4666119"/>
            <a:ext cx="420324" cy="390854"/>
          </a:xfrm>
          <a:custGeom>
            <a:avLst/>
            <a:gdLst>
              <a:gd name="T0" fmla="*/ 437 w 812"/>
              <a:gd name="T1" fmla="*/ 41 h 758"/>
              <a:gd name="T2" fmla="*/ 459 w 812"/>
              <a:gd name="T3" fmla="*/ 65 h 758"/>
              <a:gd name="T4" fmla="*/ 456 w 812"/>
              <a:gd name="T5" fmla="*/ 130 h 758"/>
              <a:gd name="T6" fmla="*/ 505 w 812"/>
              <a:gd name="T7" fmla="*/ 149 h 758"/>
              <a:gd name="T8" fmla="*/ 581 w 812"/>
              <a:gd name="T9" fmla="*/ 111 h 758"/>
              <a:gd name="T10" fmla="*/ 627 w 812"/>
              <a:gd name="T11" fmla="*/ 106 h 758"/>
              <a:gd name="T12" fmla="*/ 715 w 812"/>
              <a:gd name="T13" fmla="*/ 136 h 758"/>
              <a:gd name="T14" fmla="*/ 799 w 812"/>
              <a:gd name="T15" fmla="*/ 152 h 758"/>
              <a:gd name="T16" fmla="*/ 799 w 812"/>
              <a:gd name="T17" fmla="*/ 205 h 758"/>
              <a:gd name="T18" fmla="*/ 790 w 812"/>
              <a:gd name="T19" fmla="*/ 292 h 758"/>
              <a:gd name="T20" fmla="*/ 769 w 812"/>
              <a:gd name="T21" fmla="*/ 325 h 758"/>
              <a:gd name="T22" fmla="*/ 779 w 812"/>
              <a:gd name="T23" fmla="*/ 355 h 758"/>
              <a:gd name="T24" fmla="*/ 773 w 812"/>
              <a:gd name="T25" fmla="*/ 366 h 758"/>
              <a:gd name="T26" fmla="*/ 756 w 812"/>
              <a:gd name="T27" fmla="*/ 397 h 758"/>
              <a:gd name="T28" fmla="*/ 771 w 812"/>
              <a:gd name="T29" fmla="*/ 401 h 758"/>
              <a:gd name="T30" fmla="*/ 744 w 812"/>
              <a:gd name="T31" fmla="*/ 421 h 758"/>
              <a:gd name="T32" fmla="*/ 718 w 812"/>
              <a:gd name="T33" fmla="*/ 441 h 758"/>
              <a:gd name="T34" fmla="*/ 714 w 812"/>
              <a:gd name="T35" fmla="*/ 394 h 758"/>
              <a:gd name="T36" fmla="*/ 695 w 812"/>
              <a:gd name="T37" fmla="*/ 353 h 758"/>
              <a:gd name="T38" fmla="*/ 619 w 812"/>
              <a:gd name="T39" fmla="*/ 279 h 758"/>
              <a:gd name="T40" fmla="*/ 661 w 812"/>
              <a:gd name="T41" fmla="*/ 320 h 758"/>
              <a:gd name="T42" fmla="*/ 675 w 812"/>
              <a:gd name="T43" fmla="*/ 359 h 758"/>
              <a:gd name="T44" fmla="*/ 668 w 812"/>
              <a:gd name="T45" fmla="*/ 375 h 758"/>
              <a:gd name="T46" fmla="*/ 650 w 812"/>
              <a:gd name="T47" fmla="*/ 385 h 758"/>
              <a:gd name="T48" fmla="*/ 672 w 812"/>
              <a:gd name="T49" fmla="*/ 418 h 758"/>
              <a:gd name="T50" fmla="*/ 636 w 812"/>
              <a:gd name="T51" fmla="*/ 467 h 758"/>
              <a:gd name="T52" fmla="*/ 597 w 812"/>
              <a:gd name="T53" fmla="*/ 437 h 758"/>
              <a:gd name="T54" fmla="*/ 616 w 812"/>
              <a:gd name="T55" fmla="*/ 496 h 758"/>
              <a:gd name="T56" fmla="*/ 646 w 812"/>
              <a:gd name="T57" fmla="*/ 495 h 758"/>
              <a:gd name="T58" fmla="*/ 640 w 812"/>
              <a:gd name="T59" fmla="*/ 531 h 758"/>
              <a:gd name="T60" fmla="*/ 626 w 812"/>
              <a:gd name="T61" fmla="*/ 567 h 758"/>
              <a:gd name="T62" fmla="*/ 630 w 812"/>
              <a:gd name="T63" fmla="*/ 580 h 758"/>
              <a:gd name="T64" fmla="*/ 606 w 812"/>
              <a:gd name="T65" fmla="*/ 629 h 758"/>
              <a:gd name="T66" fmla="*/ 637 w 812"/>
              <a:gd name="T67" fmla="*/ 675 h 758"/>
              <a:gd name="T68" fmla="*/ 590 w 812"/>
              <a:gd name="T69" fmla="*/ 681 h 758"/>
              <a:gd name="T70" fmla="*/ 568 w 812"/>
              <a:gd name="T71" fmla="*/ 712 h 758"/>
              <a:gd name="T72" fmla="*/ 534 w 812"/>
              <a:gd name="T73" fmla="*/ 738 h 758"/>
              <a:gd name="T74" fmla="*/ 503 w 812"/>
              <a:gd name="T75" fmla="*/ 743 h 758"/>
              <a:gd name="T76" fmla="*/ 479 w 812"/>
              <a:gd name="T77" fmla="*/ 689 h 758"/>
              <a:gd name="T78" fmla="*/ 384 w 812"/>
              <a:gd name="T79" fmla="*/ 665 h 758"/>
              <a:gd name="T80" fmla="*/ 355 w 812"/>
              <a:gd name="T81" fmla="*/ 617 h 758"/>
              <a:gd name="T82" fmla="*/ 299 w 812"/>
              <a:gd name="T83" fmla="*/ 614 h 758"/>
              <a:gd name="T84" fmla="*/ 198 w 812"/>
              <a:gd name="T85" fmla="*/ 509 h 758"/>
              <a:gd name="T86" fmla="*/ 96 w 812"/>
              <a:gd name="T87" fmla="*/ 444 h 758"/>
              <a:gd name="T88" fmla="*/ 0 w 812"/>
              <a:gd name="T89" fmla="*/ 339 h 758"/>
              <a:gd name="T90" fmla="*/ 62 w 812"/>
              <a:gd name="T91" fmla="*/ 286 h 758"/>
              <a:gd name="T92" fmla="*/ 35 w 812"/>
              <a:gd name="T93" fmla="*/ 217 h 758"/>
              <a:gd name="T94" fmla="*/ 136 w 812"/>
              <a:gd name="T95" fmla="*/ 157 h 758"/>
              <a:gd name="T96" fmla="*/ 159 w 812"/>
              <a:gd name="T97" fmla="*/ 145 h 758"/>
              <a:gd name="T98" fmla="*/ 142 w 812"/>
              <a:gd name="T99" fmla="*/ 72 h 758"/>
              <a:gd name="T100" fmla="*/ 302 w 812"/>
              <a:gd name="T101" fmla="*/ 12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12" h="758">
                <a:moveTo>
                  <a:pt x="368" y="8"/>
                </a:moveTo>
                <a:lnTo>
                  <a:pt x="401" y="35"/>
                </a:lnTo>
                <a:lnTo>
                  <a:pt x="437" y="41"/>
                </a:lnTo>
                <a:lnTo>
                  <a:pt x="454" y="51"/>
                </a:lnTo>
                <a:lnTo>
                  <a:pt x="459" y="65"/>
                </a:lnTo>
                <a:lnTo>
                  <a:pt x="459" y="65"/>
                </a:lnTo>
                <a:lnTo>
                  <a:pt x="450" y="117"/>
                </a:lnTo>
                <a:lnTo>
                  <a:pt x="450" y="117"/>
                </a:lnTo>
                <a:lnTo>
                  <a:pt x="456" y="130"/>
                </a:lnTo>
                <a:lnTo>
                  <a:pt x="469" y="137"/>
                </a:lnTo>
                <a:lnTo>
                  <a:pt x="469" y="137"/>
                </a:lnTo>
                <a:lnTo>
                  <a:pt x="505" y="149"/>
                </a:lnTo>
                <a:lnTo>
                  <a:pt x="505" y="149"/>
                </a:lnTo>
                <a:lnTo>
                  <a:pt x="531" y="145"/>
                </a:lnTo>
                <a:lnTo>
                  <a:pt x="581" y="111"/>
                </a:lnTo>
                <a:lnTo>
                  <a:pt x="601" y="106"/>
                </a:lnTo>
                <a:lnTo>
                  <a:pt x="601" y="106"/>
                </a:lnTo>
                <a:lnTo>
                  <a:pt x="627" y="106"/>
                </a:lnTo>
                <a:lnTo>
                  <a:pt x="627" y="106"/>
                </a:lnTo>
                <a:lnTo>
                  <a:pt x="715" y="136"/>
                </a:lnTo>
                <a:lnTo>
                  <a:pt x="715" y="136"/>
                </a:lnTo>
                <a:lnTo>
                  <a:pt x="747" y="145"/>
                </a:lnTo>
                <a:lnTo>
                  <a:pt x="747" y="145"/>
                </a:lnTo>
                <a:lnTo>
                  <a:pt x="799" y="152"/>
                </a:lnTo>
                <a:lnTo>
                  <a:pt x="812" y="178"/>
                </a:lnTo>
                <a:lnTo>
                  <a:pt x="812" y="202"/>
                </a:lnTo>
                <a:lnTo>
                  <a:pt x="799" y="205"/>
                </a:lnTo>
                <a:lnTo>
                  <a:pt x="792" y="217"/>
                </a:lnTo>
                <a:lnTo>
                  <a:pt x="800" y="273"/>
                </a:lnTo>
                <a:lnTo>
                  <a:pt x="790" y="292"/>
                </a:lnTo>
                <a:lnTo>
                  <a:pt x="789" y="316"/>
                </a:lnTo>
                <a:lnTo>
                  <a:pt x="787" y="322"/>
                </a:lnTo>
                <a:lnTo>
                  <a:pt x="769" y="325"/>
                </a:lnTo>
                <a:lnTo>
                  <a:pt x="769" y="333"/>
                </a:lnTo>
                <a:lnTo>
                  <a:pt x="782" y="328"/>
                </a:lnTo>
                <a:lnTo>
                  <a:pt x="779" y="355"/>
                </a:lnTo>
                <a:lnTo>
                  <a:pt x="757" y="365"/>
                </a:lnTo>
                <a:lnTo>
                  <a:pt x="757" y="369"/>
                </a:lnTo>
                <a:lnTo>
                  <a:pt x="773" y="366"/>
                </a:lnTo>
                <a:lnTo>
                  <a:pt x="774" y="378"/>
                </a:lnTo>
                <a:lnTo>
                  <a:pt x="753" y="388"/>
                </a:lnTo>
                <a:lnTo>
                  <a:pt x="756" y="397"/>
                </a:lnTo>
                <a:lnTo>
                  <a:pt x="773" y="390"/>
                </a:lnTo>
                <a:lnTo>
                  <a:pt x="779" y="401"/>
                </a:lnTo>
                <a:lnTo>
                  <a:pt x="771" y="401"/>
                </a:lnTo>
                <a:lnTo>
                  <a:pt x="761" y="423"/>
                </a:lnTo>
                <a:lnTo>
                  <a:pt x="743" y="415"/>
                </a:lnTo>
                <a:lnTo>
                  <a:pt x="744" y="421"/>
                </a:lnTo>
                <a:lnTo>
                  <a:pt x="727" y="424"/>
                </a:lnTo>
                <a:lnTo>
                  <a:pt x="727" y="433"/>
                </a:lnTo>
                <a:lnTo>
                  <a:pt x="718" y="441"/>
                </a:lnTo>
                <a:lnTo>
                  <a:pt x="711" y="439"/>
                </a:lnTo>
                <a:lnTo>
                  <a:pt x="707" y="411"/>
                </a:lnTo>
                <a:lnTo>
                  <a:pt x="714" y="394"/>
                </a:lnTo>
                <a:lnTo>
                  <a:pt x="702" y="379"/>
                </a:lnTo>
                <a:lnTo>
                  <a:pt x="692" y="378"/>
                </a:lnTo>
                <a:lnTo>
                  <a:pt x="695" y="353"/>
                </a:lnTo>
                <a:lnTo>
                  <a:pt x="681" y="325"/>
                </a:lnTo>
                <a:lnTo>
                  <a:pt x="646" y="287"/>
                </a:lnTo>
                <a:lnTo>
                  <a:pt x="619" y="279"/>
                </a:lnTo>
                <a:lnTo>
                  <a:pt x="619" y="290"/>
                </a:lnTo>
                <a:lnTo>
                  <a:pt x="645" y="299"/>
                </a:lnTo>
                <a:lnTo>
                  <a:pt x="661" y="320"/>
                </a:lnTo>
                <a:lnTo>
                  <a:pt x="659" y="341"/>
                </a:lnTo>
                <a:lnTo>
                  <a:pt x="676" y="345"/>
                </a:lnTo>
                <a:lnTo>
                  <a:pt x="675" y="359"/>
                </a:lnTo>
                <a:lnTo>
                  <a:pt x="684" y="371"/>
                </a:lnTo>
                <a:lnTo>
                  <a:pt x="678" y="379"/>
                </a:lnTo>
                <a:lnTo>
                  <a:pt x="668" y="375"/>
                </a:lnTo>
                <a:lnTo>
                  <a:pt x="649" y="381"/>
                </a:lnTo>
                <a:lnTo>
                  <a:pt x="640" y="374"/>
                </a:lnTo>
                <a:lnTo>
                  <a:pt x="650" y="385"/>
                </a:lnTo>
                <a:lnTo>
                  <a:pt x="668" y="381"/>
                </a:lnTo>
                <a:lnTo>
                  <a:pt x="684" y="410"/>
                </a:lnTo>
                <a:lnTo>
                  <a:pt x="672" y="418"/>
                </a:lnTo>
                <a:lnTo>
                  <a:pt x="669" y="439"/>
                </a:lnTo>
                <a:lnTo>
                  <a:pt x="658" y="443"/>
                </a:lnTo>
                <a:lnTo>
                  <a:pt x="636" y="467"/>
                </a:lnTo>
                <a:lnTo>
                  <a:pt x="624" y="467"/>
                </a:lnTo>
                <a:lnTo>
                  <a:pt x="616" y="447"/>
                </a:lnTo>
                <a:lnTo>
                  <a:pt x="597" y="437"/>
                </a:lnTo>
                <a:lnTo>
                  <a:pt x="609" y="451"/>
                </a:lnTo>
                <a:lnTo>
                  <a:pt x="610" y="492"/>
                </a:lnTo>
                <a:lnTo>
                  <a:pt x="616" y="496"/>
                </a:lnTo>
                <a:lnTo>
                  <a:pt x="632" y="490"/>
                </a:lnTo>
                <a:lnTo>
                  <a:pt x="622" y="508"/>
                </a:lnTo>
                <a:lnTo>
                  <a:pt x="646" y="495"/>
                </a:lnTo>
                <a:lnTo>
                  <a:pt x="639" y="508"/>
                </a:lnTo>
                <a:lnTo>
                  <a:pt x="646" y="524"/>
                </a:lnTo>
                <a:lnTo>
                  <a:pt x="640" y="531"/>
                </a:lnTo>
                <a:lnTo>
                  <a:pt x="623" y="532"/>
                </a:lnTo>
                <a:lnTo>
                  <a:pt x="619" y="545"/>
                </a:lnTo>
                <a:lnTo>
                  <a:pt x="626" y="567"/>
                </a:lnTo>
                <a:lnTo>
                  <a:pt x="637" y="567"/>
                </a:lnTo>
                <a:lnTo>
                  <a:pt x="639" y="577"/>
                </a:lnTo>
                <a:lnTo>
                  <a:pt x="630" y="580"/>
                </a:lnTo>
                <a:lnTo>
                  <a:pt x="624" y="606"/>
                </a:lnTo>
                <a:lnTo>
                  <a:pt x="610" y="611"/>
                </a:lnTo>
                <a:lnTo>
                  <a:pt x="606" y="629"/>
                </a:lnTo>
                <a:lnTo>
                  <a:pt x="609" y="643"/>
                </a:lnTo>
                <a:lnTo>
                  <a:pt x="626" y="647"/>
                </a:lnTo>
                <a:lnTo>
                  <a:pt x="637" y="675"/>
                </a:lnTo>
                <a:lnTo>
                  <a:pt x="612" y="689"/>
                </a:lnTo>
                <a:lnTo>
                  <a:pt x="601" y="681"/>
                </a:lnTo>
                <a:lnTo>
                  <a:pt x="590" y="681"/>
                </a:lnTo>
                <a:lnTo>
                  <a:pt x="581" y="701"/>
                </a:lnTo>
                <a:lnTo>
                  <a:pt x="570" y="701"/>
                </a:lnTo>
                <a:lnTo>
                  <a:pt x="568" y="712"/>
                </a:lnTo>
                <a:lnTo>
                  <a:pt x="560" y="717"/>
                </a:lnTo>
                <a:lnTo>
                  <a:pt x="554" y="737"/>
                </a:lnTo>
                <a:lnTo>
                  <a:pt x="534" y="738"/>
                </a:lnTo>
                <a:lnTo>
                  <a:pt x="529" y="758"/>
                </a:lnTo>
                <a:lnTo>
                  <a:pt x="509" y="757"/>
                </a:lnTo>
                <a:lnTo>
                  <a:pt x="503" y="743"/>
                </a:lnTo>
                <a:lnTo>
                  <a:pt x="493" y="747"/>
                </a:lnTo>
                <a:lnTo>
                  <a:pt x="496" y="720"/>
                </a:lnTo>
                <a:lnTo>
                  <a:pt x="479" y="689"/>
                </a:lnTo>
                <a:lnTo>
                  <a:pt x="479" y="689"/>
                </a:lnTo>
                <a:lnTo>
                  <a:pt x="454" y="665"/>
                </a:lnTo>
                <a:lnTo>
                  <a:pt x="384" y="665"/>
                </a:lnTo>
                <a:lnTo>
                  <a:pt x="382" y="652"/>
                </a:lnTo>
                <a:lnTo>
                  <a:pt x="382" y="652"/>
                </a:lnTo>
                <a:lnTo>
                  <a:pt x="355" y="617"/>
                </a:lnTo>
                <a:lnTo>
                  <a:pt x="355" y="617"/>
                </a:lnTo>
                <a:lnTo>
                  <a:pt x="299" y="614"/>
                </a:lnTo>
                <a:lnTo>
                  <a:pt x="299" y="614"/>
                </a:lnTo>
                <a:lnTo>
                  <a:pt x="258" y="580"/>
                </a:lnTo>
                <a:lnTo>
                  <a:pt x="198" y="509"/>
                </a:lnTo>
                <a:lnTo>
                  <a:pt x="198" y="509"/>
                </a:lnTo>
                <a:lnTo>
                  <a:pt x="139" y="449"/>
                </a:lnTo>
                <a:lnTo>
                  <a:pt x="96" y="444"/>
                </a:lnTo>
                <a:lnTo>
                  <a:pt x="96" y="444"/>
                </a:lnTo>
                <a:lnTo>
                  <a:pt x="47" y="444"/>
                </a:lnTo>
                <a:lnTo>
                  <a:pt x="6" y="426"/>
                </a:lnTo>
                <a:lnTo>
                  <a:pt x="0" y="339"/>
                </a:lnTo>
                <a:lnTo>
                  <a:pt x="41" y="304"/>
                </a:lnTo>
                <a:lnTo>
                  <a:pt x="41" y="304"/>
                </a:lnTo>
                <a:lnTo>
                  <a:pt x="62" y="286"/>
                </a:lnTo>
                <a:lnTo>
                  <a:pt x="62" y="260"/>
                </a:lnTo>
                <a:lnTo>
                  <a:pt x="35" y="217"/>
                </a:lnTo>
                <a:lnTo>
                  <a:pt x="35" y="217"/>
                </a:lnTo>
                <a:lnTo>
                  <a:pt x="106" y="160"/>
                </a:lnTo>
                <a:lnTo>
                  <a:pt x="106" y="160"/>
                </a:lnTo>
                <a:lnTo>
                  <a:pt x="136" y="157"/>
                </a:lnTo>
                <a:lnTo>
                  <a:pt x="136" y="157"/>
                </a:lnTo>
                <a:lnTo>
                  <a:pt x="147" y="160"/>
                </a:lnTo>
                <a:lnTo>
                  <a:pt x="159" y="145"/>
                </a:lnTo>
                <a:lnTo>
                  <a:pt x="136" y="100"/>
                </a:lnTo>
                <a:lnTo>
                  <a:pt x="132" y="81"/>
                </a:lnTo>
                <a:lnTo>
                  <a:pt x="142" y="72"/>
                </a:lnTo>
                <a:lnTo>
                  <a:pt x="217" y="25"/>
                </a:lnTo>
                <a:lnTo>
                  <a:pt x="273" y="8"/>
                </a:lnTo>
                <a:lnTo>
                  <a:pt x="302" y="12"/>
                </a:lnTo>
                <a:lnTo>
                  <a:pt x="348" y="0"/>
                </a:lnTo>
                <a:lnTo>
                  <a:pt x="368" y="8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12"/>
          <p:cNvSpPr>
            <a:spLocks noEditPoints="1"/>
          </p:cNvSpPr>
          <p:nvPr/>
        </p:nvSpPr>
        <p:spPr bwMode="auto">
          <a:xfrm>
            <a:off x="7802939" y="1824673"/>
            <a:ext cx="1535498" cy="1543253"/>
          </a:xfrm>
          <a:custGeom>
            <a:avLst/>
            <a:gdLst>
              <a:gd name="T0" fmla="*/ 367 w 2970"/>
              <a:gd name="T1" fmla="*/ 1020 h 2987"/>
              <a:gd name="T2" fmla="*/ 428 w 2970"/>
              <a:gd name="T3" fmla="*/ 2170 h 2987"/>
              <a:gd name="T4" fmla="*/ 353 w 2970"/>
              <a:gd name="T5" fmla="*/ 2196 h 2987"/>
              <a:gd name="T6" fmla="*/ 428 w 2970"/>
              <a:gd name="T7" fmla="*/ 2170 h 2987"/>
              <a:gd name="T8" fmla="*/ 302 w 2970"/>
              <a:gd name="T9" fmla="*/ 1406 h 2987"/>
              <a:gd name="T10" fmla="*/ 27 w 2970"/>
              <a:gd name="T11" fmla="*/ 2151 h 2987"/>
              <a:gd name="T12" fmla="*/ 44 w 2970"/>
              <a:gd name="T13" fmla="*/ 2278 h 2987"/>
              <a:gd name="T14" fmla="*/ 185 w 2970"/>
              <a:gd name="T15" fmla="*/ 1264 h 2987"/>
              <a:gd name="T16" fmla="*/ 208 w 2970"/>
              <a:gd name="T17" fmla="*/ 1324 h 2987"/>
              <a:gd name="T18" fmla="*/ 1268 w 2970"/>
              <a:gd name="T19" fmla="*/ 219 h 2987"/>
              <a:gd name="T20" fmla="*/ 1289 w 2970"/>
              <a:gd name="T21" fmla="*/ 579 h 2987"/>
              <a:gd name="T22" fmla="*/ 1138 w 2970"/>
              <a:gd name="T23" fmla="*/ 676 h 2987"/>
              <a:gd name="T24" fmla="*/ 1060 w 2970"/>
              <a:gd name="T25" fmla="*/ 977 h 2987"/>
              <a:gd name="T26" fmla="*/ 759 w 2970"/>
              <a:gd name="T27" fmla="*/ 1134 h 2987"/>
              <a:gd name="T28" fmla="*/ 851 w 2970"/>
              <a:gd name="T29" fmla="*/ 1509 h 2987"/>
              <a:gd name="T30" fmla="*/ 1243 w 2970"/>
              <a:gd name="T31" fmla="*/ 1481 h 2987"/>
              <a:gd name="T32" fmla="*/ 1562 w 2970"/>
              <a:gd name="T33" fmla="*/ 1334 h 2987"/>
              <a:gd name="T34" fmla="*/ 1758 w 2970"/>
              <a:gd name="T35" fmla="*/ 1438 h 2987"/>
              <a:gd name="T36" fmla="*/ 1885 w 2970"/>
              <a:gd name="T37" fmla="*/ 1607 h 2987"/>
              <a:gd name="T38" fmla="*/ 1774 w 2970"/>
              <a:gd name="T39" fmla="*/ 1785 h 2987"/>
              <a:gd name="T40" fmla="*/ 1359 w 2970"/>
              <a:gd name="T41" fmla="*/ 1723 h 2987"/>
              <a:gd name="T42" fmla="*/ 1151 w 2970"/>
              <a:gd name="T43" fmla="*/ 1726 h 2987"/>
              <a:gd name="T44" fmla="*/ 1170 w 2970"/>
              <a:gd name="T45" fmla="*/ 1888 h 2987"/>
              <a:gd name="T46" fmla="*/ 1028 w 2970"/>
              <a:gd name="T47" fmla="*/ 1990 h 2987"/>
              <a:gd name="T48" fmla="*/ 763 w 2970"/>
              <a:gd name="T49" fmla="*/ 2117 h 2987"/>
              <a:gd name="T50" fmla="*/ 781 w 2970"/>
              <a:gd name="T51" fmla="*/ 2273 h 2987"/>
              <a:gd name="T52" fmla="*/ 847 w 2970"/>
              <a:gd name="T53" fmla="*/ 2262 h 2987"/>
              <a:gd name="T54" fmla="*/ 946 w 2970"/>
              <a:gd name="T55" fmla="*/ 2314 h 2987"/>
              <a:gd name="T56" fmla="*/ 867 w 2970"/>
              <a:gd name="T57" fmla="*/ 2173 h 2987"/>
              <a:gd name="T58" fmla="*/ 1266 w 2970"/>
              <a:gd name="T59" fmla="*/ 2137 h 2987"/>
              <a:gd name="T60" fmla="*/ 1217 w 2970"/>
              <a:gd name="T61" fmla="*/ 2141 h 2987"/>
              <a:gd name="T62" fmla="*/ 1163 w 2970"/>
              <a:gd name="T63" fmla="*/ 2262 h 2987"/>
              <a:gd name="T64" fmla="*/ 982 w 2970"/>
              <a:gd name="T65" fmla="*/ 2212 h 2987"/>
              <a:gd name="T66" fmla="*/ 981 w 2970"/>
              <a:gd name="T67" fmla="*/ 2404 h 2987"/>
              <a:gd name="T68" fmla="*/ 1023 w 2970"/>
              <a:gd name="T69" fmla="*/ 2477 h 2987"/>
              <a:gd name="T70" fmla="*/ 1186 w 2970"/>
              <a:gd name="T71" fmla="*/ 2369 h 2987"/>
              <a:gd name="T72" fmla="*/ 1246 w 2970"/>
              <a:gd name="T73" fmla="*/ 2431 h 2987"/>
              <a:gd name="T74" fmla="*/ 1141 w 2970"/>
              <a:gd name="T75" fmla="*/ 2614 h 2987"/>
              <a:gd name="T76" fmla="*/ 1232 w 2970"/>
              <a:gd name="T77" fmla="*/ 2741 h 2987"/>
              <a:gd name="T78" fmla="*/ 1408 w 2970"/>
              <a:gd name="T79" fmla="*/ 2964 h 2987"/>
              <a:gd name="T80" fmla="*/ 1873 w 2970"/>
              <a:gd name="T81" fmla="*/ 2946 h 2987"/>
              <a:gd name="T82" fmla="*/ 2117 w 2970"/>
              <a:gd name="T83" fmla="*/ 2951 h 2987"/>
              <a:gd name="T84" fmla="*/ 2305 w 2970"/>
              <a:gd name="T85" fmla="*/ 2781 h 2987"/>
              <a:gd name="T86" fmla="*/ 2637 w 2970"/>
              <a:gd name="T87" fmla="*/ 2497 h 2987"/>
              <a:gd name="T88" fmla="*/ 2905 w 2970"/>
              <a:gd name="T89" fmla="*/ 1902 h 2987"/>
              <a:gd name="T90" fmla="*/ 2885 w 2970"/>
              <a:gd name="T91" fmla="*/ 1587 h 2987"/>
              <a:gd name="T92" fmla="*/ 2503 w 2970"/>
              <a:gd name="T93" fmla="*/ 1288 h 2987"/>
              <a:gd name="T94" fmla="*/ 2477 w 2970"/>
              <a:gd name="T95" fmla="*/ 1082 h 2987"/>
              <a:gd name="T96" fmla="*/ 2510 w 2970"/>
              <a:gd name="T97" fmla="*/ 767 h 2987"/>
              <a:gd name="T98" fmla="*/ 2271 w 2970"/>
              <a:gd name="T99" fmla="*/ 462 h 2987"/>
              <a:gd name="T100" fmla="*/ 2073 w 2970"/>
              <a:gd name="T101" fmla="*/ 330 h 2987"/>
              <a:gd name="T102" fmla="*/ 1890 w 2970"/>
              <a:gd name="T103" fmla="*/ 281 h 2987"/>
              <a:gd name="T104" fmla="*/ 484 w 2970"/>
              <a:gd name="T105" fmla="*/ 1252 h 2987"/>
              <a:gd name="T106" fmla="*/ 348 w 2970"/>
              <a:gd name="T107" fmla="*/ 1252 h 2987"/>
              <a:gd name="T108" fmla="*/ 750 w 2970"/>
              <a:gd name="T109" fmla="*/ 1330 h 2987"/>
              <a:gd name="T110" fmla="*/ 727 w 2970"/>
              <a:gd name="T111" fmla="*/ 1108 h 2987"/>
              <a:gd name="T112" fmla="*/ 456 w 2970"/>
              <a:gd name="T113" fmla="*/ 1157 h 2987"/>
              <a:gd name="T114" fmla="*/ 500 w 2970"/>
              <a:gd name="T115" fmla="*/ 1417 h 2987"/>
              <a:gd name="T116" fmla="*/ 711 w 2970"/>
              <a:gd name="T117" fmla="*/ 1463 h 2987"/>
              <a:gd name="T118" fmla="*/ 622 w 2970"/>
              <a:gd name="T119" fmla="*/ 2136 h 2987"/>
              <a:gd name="T120" fmla="*/ 628 w 2970"/>
              <a:gd name="T121" fmla="*/ 2258 h 2987"/>
              <a:gd name="T122" fmla="*/ 688 w 2970"/>
              <a:gd name="T123" fmla="*/ 2195 h 2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70" h="2987">
                <a:moveTo>
                  <a:pt x="237" y="1123"/>
                </a:moveTo>
                <a:lnTo>
                  <a:pt x="206" y="1097"/>
                </a:lnTo>
                <a:lnTo>
                  <a:pt x="204" y="1085"/>
                </a:lnTo>
                <a:lnTo>
                  <a:pt x="220" y="1076"/>
                </a:lnTo>
                <a:lnTo>
                  <a:pt x="232" y="1056"/>
                </a:lnTo>
                <a:lnTo>
                  <a:pt x="229" y="1035"/>
                </a:lnTo>
                <a:lnTo>
                  <a:pt x="236" y="1014"/>
                </a:lnTo>
                <a:lnTo>
                  <a:pt x="263" y="988"/>
                </a:lnTo>
                <a:lnTo>
                  <a:pt x="279" y="994"/>
                </a:lnTo>
                <a:lnTo>
                  <a:pt x="312" y="988"/>
                </a:lnTo>
                <a:lnTo>
                  <a:pt x="367" y="1020"/>
                </a:lnTo>
                <a:lnTo>
                  <a:pt x="394" y="1020"/>
                </a:lnTo>
                <a:lnTo>
                  <a:pt x="409" y="1007"/>
                </a:lnTo>
                <a:lnTo>
                  <a:pt x="429" y="1029"/>
                </a:lnTo>
                <a:lnTo>
                  <a:pt x="399" y="1079"/>
                </a:lnTo>
                <a:lnTo>
                  <a:pt x="363" y="1101"/>
                </a:lnTo>
                <a:lnTo>
                  <a:pt x="315" y="1095"/>
                </a:lnTo>
                <a:lnTo>
                  <a:pt x="301" y="1104"/>
                </a:lnTo>
                <a:lnTo>
                  <a:pt x="275" y="1105"/>
                </a:lnTo>
                <a:lnTo>
                  <a:pt x="256" y="1131"/>
                </a:lnTo>
                <a:lnTo>
                  <a:pt x="237" y="1123"/>
                </a:lnTo>
                <a:close/>
                <a:moveTo>
                  <a:pt x="428" y="2170"/>
                </a:moveTo>
                <a:lnTo>
                  <a:pt x="422" y="2180"/>
                </a:lnTo>
                <a:lnTo>
                  <a:pt x="415" y="2176"/>
                </a:lnTo>
                <a:lnTo>
                  <a:pt x="412" y="2183"/>
                </a:lnTo>
                <a:lnTo>
                  <a:pt x="386" y="2167"/>
                </a:lnTo>
                <a:lnTo>
                  <a:pt x="379" y="2170"/>
                </a:lnTo>
                <a:lnTo>
                  <a:pt x="351" y="2162"/>
                </a:lnTo>
                <a:lnTo>
                  <a:pt x="350" y="2151"/>
                </a:lnTo>
                <a:lnTo>
                  <a:pt x="335" y="2154"/>
                </a:lnTo>
                <a:lnTo>
                  <a:pt x="338" y="2167"/>
                </a:lnTo>
                <a:lnTo>
                  <a:pt x="330" y="2173"/>
                </a:lnTo>
                <a:lnTo>
                  <a:pt x="353" y="2196"/>
                </a:lnTo>
                <a:lnTo>
                  <a:pt x="354" y="2188"/>
                </a:lnTo>
                <a:lnTo>
                  <a:pt x="364" y="2196"/>
                </a:lnTo>
                <a:lnTo>
                  <a:pt x="380" y="2195"/>
                </a:lnTo>
                <a:lnTo>
                  <a:pt x="383" y="2209"/>
                </a:lnTo>
                <a:lnTo>
                  <a:pt x="387" y="2200"/>
                </a:lnTo>
                <a:lnTo>
                  <a:pt x="394" y="2202"/>
                </a:lnTo>
                <a:lnTo>
                  <a:pt x="402" y="2212"/>
                </a:lnTo>
                <a:lnTo>
                  <a:pt x="439" y="2202"/>
                </a:lnTo>
                <a:lnTo>
                  <a:pt x="452" y="2180"/>
                </a:lnTo>
                <a:lnTo>
                  <a:pt x="438" y="2170"/>
                </a:lnTo>
                <a:lnTo>
                  <a:pt x="428" y="2170"/>
                </a:lnTo>
                <a:close/>
                <a:moveTo>
                  <a:pt x="288" y="1382"/>
                </a:moveTo>
                <a:lnTo>
                  <a:pt x="288" y="1365"/>
                </a:lnTo>
                <a:lnTo>
                  <a:pt x="296" y="1349"/>
                </a:lnTo>
                <a:lnTo>
                  <a:pt x="291" y="1340"/>
                </a:lnTo>
                <a:lnTo>
                  <a:pt x="263" y="1340"/>
                </a:lnTo>
                <a:lnTo>
                  <a:pt x="252" y="1333"/>
                </a:lnTo>
                <a:lnTo>
                  <a:pt x="236" y="1337"/>
                </a:lnTo>
                <a:lnTo>
                  <a:pt x="234" y="1349"/>
                </a:lnTo>
                <a:lnTo>
                  <a:pt x="259" y="1375"/>
                </a:lnTo>
                <a:lnTo>
                  <a:pt x="292" y="1393"/>
                </a:lnTo>
                <a:lnTo>
                  <a:pt x="302" y="1406"/>
                </a:lnTo>
                <a:lnTo>
                  <a:pt x="308" y="1396"/>
                </a:lnTo>
                <a:lnTo>
                  <a:pt x="299" y="1388"/>
                </a:lnTo>
                <a:lnTo>
                  <a:pt x="288" y="1382"/>
                </a:lnTo>
                <a:close/>
                <a:moveTo>
                  <a:pt x="82" y="2205"/>
                </a:moveTo>
                <a:lnTo>
                  <a:pt x="77" y="2195"/>
                </a:lnTo>
                <a:lnTo>
                  <a:pt x="61" y="2206"/>
                </a:lnTo>
                <a:lnTo>
                  <a:pt x="60" y="2182"/>
                </a:lnTo>
                <a:lnTo>
                  <a:pt x="53" y="2182"/>
                </a:lnTo>
                <a:lnTo>
                  <a:pt x="47" y="2154"/>
                </a:lnTo>
                <a:lnTo>
                  <a:pt x="37" y="2147"/>
                </a:lnTo>
                <a:lnTo>
                  <a:pt x="27" y="2151"/>
                </a:lnTo>
                <a:lnTo>
                  <a:pt x="31" y="2160"/>
                </a:lnTo>
                <a:lnTo>
                  <a:pt x="10" y="2205"/>
                </a:lnTo>
                <a:lnTo>
                  <a:pt x="11" y="2244"/>
                </a:lnTo>
                <a:lnTo>
                  <a:pt x="0" y="2260"/>
                </a:lnTo>
                <a:lnTo>
                  <a:pt x="23" y="2257"/>
                </a:lnTo>
                <a:lnTo>
                  <a:pt x="18" y="2248"/>
                </a:lnTo>
                <a:lnTo>
                  <a:pt x="25" y="2242"/>
                </a:lnTo>
                <a:lnTo>
                  <a:pt x="33" y="2265"/>
                </a:lnTo>
                <a:lnTo>
                  <a:pt x="54" y="2258"/>
                </a:lnTo>
                <a:lnTo>
                  <a:pt x="56" y="2271"/>
                </a:lnTo>
                <a:lnTo>
                  <a:pt x="44" y="2278"/>
                </a:lnTo>
                <a:lnTo>
                  <a:pt x="51" y="2284"/>
                </a:lnTo>
                <a:lnTo>
                  <a:pt x="83" y="2278"/>
                </a:lnTo>
                <a:lnTo>
                  <a:pt x="93" y="2283"/>
                </a:lnTo>
                <a:lnTo>
                  <a:pt x="96" y="2274"/>
                </a:lnTo>
                <a:lnTo>
                  <a:pt x="112" y="2275"/>
                </a:lnTo>
                <a:lnTo>
                  <a:pt x="113" y="2265"/>
                </a:lnTo>
                <a:lnTo>
                  <a:pt x="141" y="2242"/>
                </a:lnTo>
                <a:lnTo>
                  <a:pt x="135" y="2237"/>
                </a:lnTo>
                <a:lnTo>
                  <a:pt x="82" y="2205"/>
                </a:lnTo>
                <a:close/>
                <a:moveTo>
                  <a:pt x="193" y="1267"/>
                </a:moveTo>
                <a:lnTo>
                  <a:pt x="185" y="1264"/>
                </a:lnTo>
                <a:lnTo>
                  <a:pt x="162" y="1291"/>
                </a:lnTo>
                <a:lnTo>
                  <a:pt x="144" y="1285"/>
                </a:lnTo>
                <a:lnTo>
                  <a:pt x="121" y="1293"/>
                </a:lnTo>
                <a:lnTo>
                  <a:pt x="122" y="1301"/>
                </a:lnTo>
                <a:lnTo>
                  <a:pt x="144" y="1314"/>
                </a:lnTo>
                <a:lnTo>
                  <a:pt x="164" y="1306"/>
                </a:lnTo>
                <a:lnTo>
                  <a:pt x="181" y="1317"/>
                </a:lnTo>
                <a:lnTo>
                  <a:pt x="180" y="1331"/>
                </a:lnTo>
                <a:lnTo>
                  <a:pt x="188" y="1329"/>
                </a:lnTo>
                <a:lnTo>
                  <a:pt x="213" y="1337"/>
                </a:lnTo>
                <a:lnTo>
                  <a:pt x="208" y="1324"/>
                </a:lnTo>
                <a:lnTo>
                  <a:pt x="219" y="1311"/>
                </a:lnTo>
                <a:lnTo>
                  <a:pt x="198" y="1293"/>
                </a:lnTo>
                <a:lnTo>
                  <a:pt x="193" y="1267"/>
                </a:lnTo>
                <a:close/>
                <a:moveTo>
                  <a:pt x="1686" y="10"/>
                </a:moveTo>
                <a:lnTo>
                  <a:pt x="1586" y="86"/>
                </a:lnTo>
                <a:lnTo>
                  <a:pt x="1567" y="119"/>
                </a:lnTo>
                <a:lnTo>
                  <a:pt x="1497" y="192"/>
                </a:lnTo>
                <a:lnTo>
                  <a:pt x="1446" y="192"/>
                </a:lnTo>
                <a:lnTo>
                  <a:pt x="1363" y="158"/>
                </a:lnTo>
                <a:lnTo>
                  <a:pt x="1318" y="186"/>
                </a:lnTo>
                <a:lnTo>
                  <a:pt x="1268" y="219"/>
                </a:lnTo>
                <a:lnTo>
                  <a:pt x="1217" y="269"/>
                </a:lnTo>
                <a:lnTo>
                  <a:pt x="1155" y="360"/>
                </a:lnTo>
                <a:lnTo>
                  <a:pt x="1188" y="376"/>
                </a:lnTo>
                <a:lnTo>
                  <a:pt x="1223" y="444"/>
                </a:lnTo>
                <a:lnTo>
                  <a:pt x="1335" y="449"/>
                </a:lnTo>
                <a:lnTo>
                  <a:pt x="1396" y="483"/>
                </a:lnTo>
                <a:lnTo>
                  <a:pt x="1408" y="539"/>
                </a:lnTo>
                <a:lnTo>
                  <a:pt x="1386" y="556"/>
                </a:lnTo>
                <a:lnTo>
                  <a:pt x="1380" y="589"/>
                </a:lnTo>
                <a:lnTo>
                  <a:pt x="1341" y="579"/>
                </a:lnTo>
                <a:lnTo>
                  <a:pt x="1289" y="579"/>
                </a:lnTo>
                <a:lnTo>
                  <a:pt x="1285" y="645"/>
                </a:lnTo>
                <a:lnTo>
                  <a:pt x="1256" y="663"/>
                </a:lnTo>
                <a:lnTo>
                  <a:pt x="1262" y="707"/>
                </a:lnTo>
                <a:lnTo>
                  <a:pt x="1295" y="725"/>
                </a:lnTo>
                <a:lnTo>
                  <a:pt x="1289" y="843"/>
                </a:lnTo>
                <a:lnTo>
                  <a:pt x="1250" y="865"/>
                </a:lnTo>
                <a:lnTo>
                  <a:pt x="1223" y="820"/>
                </a:lnTo>
                <a:lnTo>
                  <a:pt x="1194" y="797"/>
                </a:lnTo>
                <a:lnTo>
                  <a:pt x="1217" y="719"/>
                </a:lnTo>
                <a:lnTo>
                  <a:pt x="1181" y="674"/>
                </a:lnTo>
                <a:lnTo>
                  <a:pt x="1138" y="676"/>
                </a:lnTo>
                <a:lnTo>
                  <a:pt x="1132" y="725"/>
                </a:lnTo>
                <a:lnTo>
                  <a:pt x="1099" y="758"/>
                </a:lnTo>
                <a:lnTo>
                  <a:pt x="1037" y="697"/>
                </a:lnTo>
                <a:lnTo>
                  <a:pt x="1024" y="700"/>
                </a:lnTo>
                <a:lnTo>
                  <a:pt x="1018" y="715"/>
                </a:lnTo>
                <a:lnTo>
                  <a:pt x="1040" y="788"/>
                </a:lnTo>
                <a:lnTo>
                  <a:pt x="1031" y="821"/>
                </a:lnTo>
                <a:lnTo>
                  <a:pt x="1093" y="837"/>
                </a:lnTo>
                <a:lnTo>
                  <a:pt x="1116" y="853"/>
                </a:lnTo>
                <a:lnTo>
                  <a:pt x="1178" y="944"/>
                </a:lnTo>
                <a:lnTo>
                  <a:pt x="1060" y="977"/>
                </a:lnTo>
                <a:lnTo>
                  <a:pt x="1010" y="977"/>
                </a:lnTo>
                <a:lnTo>
                  <a:pt x="992" y="1059"/>
                </a:lnTo>
                <a:lnTo>
                  <a:pt x="938" y="1062"/>
                </a:lnTo>
                <a:lnTo>
                  <a:pt x="918" y="1071"/>
                </a:lnTo>
                <a:lnTo>
                  <a:pt x="883" y="1107"/>
                </a:lnTo>
                <a:lnTo>
                  <a:pt x="818" y="1097"/>
                </a:lnTo>
                <a:lnTo>
                  <a:pt x="782" y="1068"/>
                </a:lnTo>
                <a:lnTo>
                  <a:pt x="772" y="1089"/>
                </a:lnTo>
                <a:lnTo>
                  <a:pt x="752" y="1091"/>
                </a:lnTo>
                <a:lnTo>
                  <a:pt x="740" y="1102"/>
                </a:lnTo>
                <a:lnTo>
                  <a:pt x="759" y="1134"/>
                </a:lnTo>
                <a:lnTo>
                  <a:pt x="745" y="1210"/>
                </a:lnTo>
                <a:lnTo>
                  <a:pt x="763" y="1242"/>
                </a:lnTo>
                <a:lnTo>
                  <a:pt x="765" y="1270"/>
                </a:lnTo>
                <a:lnTo>
                  <a:pt x="755" y="1298"/>
                </a:lnTo>
                <a:lnTo>
                  <a:pt x="775" y="1308"/>
                </a:lnTo>
                <a:lnTo>
                  <a:pt x="775" y="1330"/>
                </a:lnTo>
                <a:lnTo>
                  <a:pt x="762" y="1339"/>
                </a:lnTo>
                <a:lnTo>
                  <a:pt x="792" y="1393"/>
                </a:lnTo>
                <a:lnTo>
                  <a:pt x="809" y="1453"/>
                </a:lnTo>
                <a:lnTo>
                  <a:pt x="851" y="1509"/>
                </a:lnTo>
                <a:lnTo>
                  <a:pt x="851" y="1509"/>
                </a:lnTo>
                <a:lnTo>
                  <a:pt x="896" y="1473"/>
                </a:lnTo>
                <a:lnTo>
                  <a:pt x="926" y="1460"/>
                </a:lnTo>
                <a:lnTo>
                  <a:pt x="938" y="1431"/>
                </a:lnTo>
                <a:lnTo>
                  <a:pt x="964" y="1409"/>
                </a:lnTo>
                <a:lnTo>
                  <a:pt x="1001" y="1412"/>
                </a:lnTo>
                <a:lnTo>
                  <a:pt x="1135" y="1520"/>
                </a:lnTo>
                <a:lnTo>
                  <a:pt x="1135" y="1520"/>
                </a:lnTo>
                <a:lnTo>
                  <a:pt x="1204" y="1543"/>
                </a:lnTo>
                <a:lnTo>
                  <a:pt x="1204" y="1543"/>
                </a:lnTo>
                <a:lnTo>
                  <a:pt x="1224" y="1526"/>
                </a:lnTo>
                <a:lnTo>
                  <a:pt x="1243" y="1481"/>
                </a:lnTo>
                <a:lnTo>
                  <a:pt x="1266" y="1487"/>
                </a:lnTo>
                <a:lnTo>
                  <a:pt x="1291" y="1519"/>
                </a:lnTo>
                <a:lnTo>
                  <a:pt x="1334" y="1539"/>
                </a:lnTo>
                <a:lnTo>
                  <a:pt x="1400" y="1510"/>
                </a:lnTo>
                <a:lnTo>
                  <a:pt x="1410" y="1503"/>
                </a:lnTo>
                <a:lnTo>
                  <a:pt x="1413" y="1448"/>
                </a:lnTo>
                <a:lnTo>
                  <a:pt x="1429" y="1428"/>
                </a:lnTo>
                <a:lnTo>
                  <a:pt x="1521" y="1421"/>
                </a:lnTo>
                <a:lnTo>
                  <a:pt x="1542" y="1408"/>
                </a:lnTo>
                <a:lnTo>
                  <a:pt x="1543" y="1353"/>
                </a:lnTo>
                <a:lnTo>
                  <a:pt x="1562" y="1334"/>
                </a:lnTo>
                <a:lnTo>
                  <a:pt x="1562" y="1313"/>
                </a:lnTo>
                <a:lnTo>
                  <a:pt x="1572" y="1304"/>
                </a:lnTo>
                <a:lnTo>
                  <a:pt x="1595" y="1294"/>
                </a:lnTo>
                <a:lnTo>
                  <a:pt x="1611" y="1277"/>
                </a:lnTo>
                <a:lnTo>
                  <a:pt x="1653" y="1285"/>
                </a:lnTo>
                <a:lnTo>
                  <a:pt x="1700" y="1280"/>
                </a:lnTo>
                <a:lnTo>
                  <a:pt x="1722" y="1284"/>
                </a:lnTo>
                <a:lnTo>
                  <a:pt x="1738" y="1303"/>
                </a:lnTo>
                <a:lnTo>
                  <a:pt x="1740" y="1385"/>
                </a:lnTo>
                <a:lnTo>
                  <a:pt x="1756" y="1405"/>
                </a:lnTo>
                <a:lnTo>
                  <a:pt x="1758" y="1438"/>
                </a:lnTo>
                <a:lnTo>
                  <a:pt x="1778" y="1468"/>
                </a:lnTo>
                <a:lnTo>
                  <a:pt x="1752" y="1543"/>
                </a:lnTo>
                <a:lnTo>
                  <a:pt x="1752" y="1565"/>
                </a:lnTo>
                <a:lnTo>
                  <a:pt x="1758" y="1575"/>
                </a:lnTo>
                <a:lnTo>
                  <a:pt x="1779" y="1572"/>
                </a:lnTo>
                <a:lnTo>
                  <a:pt x="1801" y="1559"/>
                </a:lnTo>
                <a:lnTo>
                  <a:pt x="1846" y="1549"/>
                </a:lnTo>
                <a:lnTo>
                  <a:pt x="1866" y="1533"/>
                </a:lnTo>
                <a:lnTo>
                  <a:pt x="1880" y="1555"/>
                </a:lnTo>
                <a:lnTo>
                  <a:pt x="1892" y="1598"/>
                </a:lnTo>
                <a:lnTo>
                  <a:pt x="1885" y="1607"/>
                </a:lnTo>
                <a:lnTo>
                  <a:pt x="1853" y="1618"/>
                </a:lnTo>
                <a:lnTo>
                  <a:pt x="1834" y="1636"/>
                </a:lnTo>
                <a:lnTo>
                  <a:pt x="1827" y="1682"/>
                </a:lnTo>
                <a:lnTo>
                  <a:pt x="1849" y="1690"/>
                </a:lnTo>
                <a:lnTo>
                  <a:pt x="1849" y="1700"/>
                </a:lnTo>
                <a:lnTo>
                  <a:pt x="1825" y="1732"/>
                </a:lnTo>
                <a:lnTo>
                  <a:pt x="1814" y="1739"/>
                </a:lnTo>
                <a:lnTo>
                  <a:pt x="1802" y="1736"/>
                </a:lnTo>
                <a:lnTo>
                  <a:pt x="1795" y="1748"/>
                </a:lnTo>
                <a:lnTo>
                  <a:pt x="1804" y="1758"/>
                </a:lnTo>
                <a:lnTo>
                  <a:pt x="1774" y="1785"/>
                </a:lnTo>
                <a:lnTo>
                  <a:pt x="1719" y="1791"/>
                </a:lnTo>
                <a:lnTo>
                  <a:pt x="1654" y="1829"/>
                </a:lnTo>
                <a:lnTo>
                  <a:pt x="1641" y="1806"/>
                </a:lnTo>
                <a:lnTo>
                  <a:pt x="1641" y="1775"/>
                </a:lnTo>
                <a:lnTo>
                  <a:pt x="1586" y="1781"/>
                </a:lnTo>
                <a:lnTo>
                  <a:pt x="1511" y="1821"/>
                </a:lnTo>
                <a:lnTo>
                  <a:pt x="1468" y="1824"/>
                </a:lnTo>
                <a:lnTo>
                  <a:pt x="1446" y="1816"/>
                </a:lnTo>
                <a:lnTo>
                  <a:pt x="1413" y="1829"/>
                </a:lnTo>
                <a:lnTo>
                  <a:pt x="1405" y="1826"/>
                </a:lnTo>
                <a:lnTo>
                  <a:pt x="1359" y="1723"/>
                </a:lnTo>
                <a:lnTo>
                  <a:pt x="1315" y="1745"/>
                </a:lnTo>
                <a:lnTo>
                  <a:pt x="1305" y="1748"/>
                </a:lnTo>
                <a:lnTo>
                  <a:pt x="1294" y="1738"/>
                </a:lnTo>
                <a:lnTo>
                  <a:pt x="1289" y="1682"/>
                </a:lnTo>
                <a:lnTo>
                  <a:pt x="1279" y="1673"/>
                </a:lnTo>
                <a:lnTo>
                  <a:pt x="1281" y="1641"/>
                </a:lnTo>
                <a:lnTo>
                  <a:pt x="1212" y="1572"/>
                </a:lnTo>
                <a:lnTo>
                  <a:pt x="1212" y="1572"/>
                </a:lnTo>
                <a:lnTo>
                  <a:pt x="1148" y="1654"/>
                </a:lnTo>
                <a:lnTo>
                  <a:pt x="1148" y="1654"/>
                </a:lnTo>
                <a:lnTo>
                  <a:pt x="1151" y="1726"/>
                </a:lnTo>
                <a:lnTo>
                  <a:pt x="1210" y="1778"/>
                </a:lnTo>
                <a:lnTo>
                  <a:pt x="1210" y="1778"/>
                </a:lnTo>
                <a:lnTo>
                  <a:pt x="1210" y="1800"/>
                </a:lnTo>
                <a:lnTo>
                  <a:pt x="1199" y="1814"/>
                </a:lnTo>
                <a:lnTo>
                  <a:pt x="1197" y="1826"/>
                </a:lnTo>
                <a:lnTo>
                  <a:pt x="1197" y="1826"/>
                </a:lnTo>
                <a:lnTo>
                  <a:pt x="1203" y="1846"/>
                </a:lnTo>
                <a:lnTo>
                  <a:pt x="1186" y="1862"/>
                </a:lnTo>
                <a:lnTo>
                  <a:pt x="1186" y="1862"/>
                </a:lnTo>
                <a:lnTo>
                  <a:pt x="1175" y="1869"/>
                </a:lnTo>
                <a:lnTo>
                  <a:pt x="1170" y="1888"/>
                </a:lnTo>
                <a:lnTo>
                  <a:pt x="1170" y="1888"/>
                </a:lnTo>
                <a:lnTo>
                  <a:pt x="1184" y="1888"/>
                </a:lnTo>
                <a:lnTo>
                  <a:pt x="1193" y="1899"/>
                </a:lnTo>
                <a:lnTo>
                  <a:pt x="1121" y="1885"/>
                </a:lnTo>
                <a:lnTo>
                  <a:pt x="1105" y="1904"/>
                </a:lnTo>
                <a:lnTo>
                  <a:pt x="1119" y="1915"/>
                </a:lnTo>
                <a:lnTo>
                  <a:pt x="1112" y="1943"/>
                </a:lnTo>
                <a:lnTo>
                  <a:pt x="1077" y="1973"/>
                </a:lnTo>
                <a:lnTo>
                  <a:pt x="1063" y="1971"/>
                </a:lnTo>
                <a:lnTo>
                  <a:pt x="1054" y="1983"/>
                </a:lnTo>
                <a:lnTo>
                  <a:pt x="1028" y="1990"/>
                </a:lnTo>
                <a:lnTo>
                  <a:pt x="1023" y="2007"/>
                </a:lnTo>
                <a:lnTo>
                  <a:pt x="1033" y="2009"/>
                </a:lnTo>
                <a:lnTo>
                  <a:pt x="1033" y="2017"/>
                </a:lnTo>
                <a:lnTo>
                  <a:pt x="899" y="2064"/>
                </a:lnTo>
                <a:lnTo>
                  <a:pt x="845" y="2104"/>
                </a:lnTo>
                <a:lnTo>
                  <a:pt x="830" y="2098"/>
                </a:lnTo>
                <a:lnTo>
                  <a:pt x="838" y="2117"/>
                </a:lnTo>
                <a:lnTo>
                  <a:pt x="815" y="2141"/>
                </a:lnTo>
                <a:lnTo>
                  <a:pt x="804" y="2140"/>
                </a:lnTo>
                <a:lnTo>
                  <a:pt x="804" y="2128"/>
                </a:lnTo>
                <a:lnTo>
                  <a:pt x="763" y="2117"/>
                </a:lnTo>
                <a:lnTo>
                  <a:pt x="801" y="2156"/>
                </a:lnTo>
                <a:lnTo>
                  <a:pt x="807" y="2183"/>
                </a:lnTo>
                <a:lnTo>
                  <a:pt x="815" y="2189"/>
                </a:lnTo>
                <a:lnTo>
                  <a:pt x="808" y="2226"/>
                </a:lnTo>
                <a:lnTo>
                  <a:pt x="799" y="2234"/>
                </a:lnTo>
                <a:lnTo>
                  <a:pt x="781" y="2234"/>
                </a:lnTo>
                <a:lnTo>
                  <a:pt x="776" y="2247"/>
                </a:lnTo>
                <a:lnTo>
                  <a:pt x="778" y="2258"/>
                </a:lnTo>
                <a:lnTo>
                  <a:pt x="798" y="2260"/>
                </a:lnTo>
                <a:lnTo>
                  <a:pt x="802" y="2273"/>
                </a:lnTo>
                <a:lnTo>
                  <a:pt x="781" y="2273"/>
                </a:lnTo>
                <a:lnTo>
                  <a:pt x="785" y="2288"/>
                </a:lnTo>
                <a:lnTo>
                  <a:pt x="775" y="2291"/>
                </a:lnTo>
                <a:lnTo>
                  <a:pt x="766" y="2307"/>
                </a:lnTo>
                <a:lnTo>
                  <a:pt x="773" y="2313"/>
                </a:lnTo>
                <a:lnTo>
                  <a:pt x="783" y="2297"/>
                </a:lnTo>
                <a:lnTo>
                  <a:pt x="796" y="2296"/>
                </a:lnTo>
                <a:lnTo>
                  <a:pt x="814" y="2323"/>
                </a:lnTo>
                <a:lnTo>
                  <a:pt x="827" y="2310"/>
                </a:lnTo>
                <a:lnTo>
                  <a:pt x="824" y="2298"/>
                </a:lnTo>
                <a:lnTo>
                  <a:pt x="834" y="2274"/>
                </a:lnTo>
                <a:lnTo>
                  <a:pt x="847" y="2262"/>
                </a:lnTo>
                <a:lnTo>
                  <a:pt x="863" y="2275"/>
                </a:lnTo>
                <a:lnTo>
                  <a:pt x="873" y="2274"/>
                </a:lnTo>
                <a:lnTo>
                  <a:pt x="881" y="2290"/>
                </a:lnTo>
                <a:lnTo>
                  <a:pt x="889" y="2281"/>
                </a:lnTo>
                <a:lnTo>
                  <a:pt x="902" y="2291"/>
                </a:lnTo>
                <a:lnTo>
                  <a:pt x="897" y="2268"/>
                </a:lnTo>
                <a:lnTo>
                  <a:pt x="916" y="2231"/>
                </a:lnTo>
                <a:lnTo>
                  <a:pt x="920" y="2261"/>
                </a:lnTo>
                <a:lnTo>
                  <a:pt x="956" y="2283"/>
                </a:lnTo>
                <a:lnTo>
                  <a:pt x="948" y="2296"/>
                </a:lnTo>
                <a:lnTo>
                  <a:pt x="946" y="2314"/>
                </a:lnTo>
                <a:lnTo>
                  <a:pt x="958" y="2324"/>
                </a:lnTo>
                <a:lnTo>
                  <a:pt x="964" y="2310"/>
                </a:lnTo>
                <a:lnTo>
                  <a:pt x="961" y="2297"/>
                </a:lnTo>
                <a:lnTo>
                  <a:pt x="971" y="2283"/>
                </a:lnTo>
                <a:lnTo>
                  <a:pt x="965" y="2254"/>
                </a:lnTo>
                <a:lnTo>
                  <a:pt x="918" y="2229"/>
                </a:lnTo>
                <a:lnTo>
                  <a:pt x="913" y="2203"/>
                </a:lnTo>
                <a:lnTo>
                  <a:pt x="905" y="2196"/>
                </a:lnTo>
                <a:lnTo>
                  <a:pt x="906" y="2180"/>
                </a:lnTo>
                <a:lnTo>
                  <a:pt x="890" y="2173"/>
                </a:lnTo>
                <a:lnTo>
                  <a:pt x="867" y="2173"/>
                </a:lnTo>
                <a:lnTo>
                  <a:pt x="850" y="2150"/>
                </a:lnTo>
                <a:lnTo>
                  <a:pt x="828" y="2137"/>
                </a:lnTo>
                <a:lnTo>
                  <a:pt x="848" y="2117"/>
                </a:lnTo>
                <a:lnTo>
                  <a:pt x="847" y="2105"/>
                </a:lnTo>
                <a:lnTo>
                  <a:pt x="905" y="2065"/>
                </a:lnTo>
                <a:lnTo>
                  <a:pt x="1021" y="2025"/>
                </a:lnTo>
                <a:lnTo>
                  <a:pt x="1040" y="2023"/>
                </a:lnTo>
                <a:lnTo>
                  <a:pt x="1102" y="2074"/>
                </a:lnTo>
                <a:lnTo>
                  <a:pt x="1190" y="2107"/>
                </a:lnTo>
                <a:lnTo>
                  <a:pt x="1246" y="2100"/>
                </a:lnTo>
                <a:lnTo>
                  <a:pt x="1266" y="2137"/>
                </a:lnTo>
                <a:lnTo>
                  <a:pt x="1285" y="2144"/>
                </a:lnTo>
                <a:lnTo>
                  <a:pt x="1295" y="2159"/>
                </a:lnTo>
                <a:lnTo>
                  <a:pt x="1318" y="2150"/>
                </a:lnTo>
                <a:lnTo>
                  <a:pt x="1302" y="2166"/>
                </a:lnTo>
                <a:lnTo>
                  <a:pt x="1299" y="2183"/>
                </a:lnTo>
                <a:lnTo>
                  <a:pt x="1272" y="2147"/>
                </a:lnTo>
                <a:lnTo>
                  <a:pt x="1263" y="2153"/>
                </a:lnTo>
                <a:lnTo>
                  <a:pt x="1237" y="2137"/>
                </a:lnTo>
                <a:lnTo>
                  <a:pt x="1240" y="2121"/>
                </a:lnTo>
                <a:lnTo>
                  <a:pt x="1224" y="2127"/>
                </a:lnTo>
                <a:lnTo>
                  <a:pt x="1217" y="2141"/>
                </a:lnTo>
                <a:lnTo>
                  <a:pt x="1232" y="2151"/>
                </a:lnTo>
                <a:lnTo>
                  <a:pt x="1235" y="2164"/>
                </a:lnTo>
                <a:lnTo>
                  <a:pt x="1214" y="2154"/>
                </a:lnTo>
                <a:lnTo>
                  <a:pt x="1200" y="2163"/>
                </a:lnTo>
                <a:lnTo>
                  <a:pt x="1213" y="2193"/>
                </a:lnTo>
                <a:lnTo>
                  <a:pt x="1197" y="2209"/>
                </a:lnTo>
                <a:lnTo>
                  <a:pt x="1209" y="2212"/>
                </a:lnTo>
                <a:lnTo>
                  <a:pt x="1196" y="2216"/>
                </a:lnTo>
                <a:lnTo>
                  <a:pt x="1201" y="2225"/>
                </a:lnTo>
                <a:lnTo>
                  <a:pt x="1168" y="2273"/>
                </a:lnTo>
                <a:lnTo>
                  <a:pt x="1163" y="2262"/>
                </a:lnTo>
                <a:lnTo>
                  <a:pt x="1145" y="2257"/>
                </a:lnTo>
                <a:lnTo>
                  <a:pt x="1155" y="2245"/>
                </a:lnTo>
                <a:lnTo>
                  <a:pt x="1147" y="2232"/>
                </a:lnTo>
                <a:lnTo>
                  <a:pt x="1145" y="2190"/>
                </a:lnTo>
                <a:lnTo>
                  <a:pt x="1098" y="2206"/>
                </a:lnTo>
                <a:lnTo>
                  <a:pt x="1090" y="2186"/>
                </a:lnTo>
                <a:lnTo>
                  <a:pt x="1075" y="2189"/>
                </a:lnTo>
                <a:lnTo>
                  <a:pt x="1027" y="2173"/>
                </a:lnTo>
                <a:lnTo>
                  <a:pt x="1011" y="2193"/>
                </a:lnTo>
                <a:lnTo>
                  <a:pt x="1014" y="2206"/>
                </a:lnTo>
                <a:lnTo>
                  <a:pt x="982" y="2212"/>
                </a:lnTo>
                <a:lnTo>
                  <a:pt x="990" y="2244"/>
                </a:lnTo>
                <a:lnTo>
                  <a:pt x="1000" y="2239"/>
                </a:lnTo>
                <a:lnTo>
                  <a:pt x="1007" y="2254"/>
                </a:lnTo>
                <a:lnTo>
                  <a:pt x="990" y="2268"/>
                </a:lnTo>
                <a:lnTo>
                  <a:pt x="990" y="2286"/>
                </a:lnTo>
                <a:lnTo>
                  <a:pt x="1007" y="2313"/>
                </a:lnTo>
                <a:lnTo>
                  <a:pt x="981" y="2314"/>
                </a:lnTo>
                <a:lnTo>
                  <a:pt x="961" y="2340"/>
                </a:lnTo>
                <a:lnTo>
                  <a:pt x="982" y="2386"/>
                </a:lnTo>
                <a:lnTo>
                  <a:pt x="962" y="2404"/>
                </a:lnTo>
                <a:lnTo>
                  <a:pt x="981" y="2404"/>
                </a:lnTo>
                <a:lnTo>
                  <a:pt x="990" y="2392"/>
                </a:lnTo>
                <a:lnTo>
                  <a:pt x="994" y="2399"/>
                </a:lnTo>
                <a:lnTo>
                  <a:pt x="1017" y="2392"/>
                </a:lnTo>
                <a:lnTo>
                  <a:pt x="1018" y="2405"/>
                </a:lnTo>
                <a:lnTo>
                  <a:pt x="1033" y="2401"/>
                </a:lnTo>
                <a:lnTo>
                  <a:pt x="1010" y="2434"/>
                </a:lnTo>
                <a:lnTo>
                  <a:pt x="992" y="2440"/>
                </a:lnTo>
                <a:lnTo>
                  <a:pt x="998" y="2447"/>
                </a:lnTo>
                <a:lnTo>
                  <a:pt x="1010" y="2444"/>
                </a:lnTo>
                <a:lnTo>
                  <a:pt x="1017" y="2454"/>
                </a:lnTo>
                <a:lnTo>
                  <a:pt x="1023" y="2477"/>
                </a:lnTo>
                <a:lnTo>
                  <a:pt x="1013" y="2486"/>
                </a:lnTo>
                <a:lnTo>
                  <a:pt x="1028" y="2500"/>
                </a:lnTo>
                <a:lnTo>
                  <a:pt x="1036" y="2471"/>
                </a:lnTo>
                <a:lnTo>
                  <a:pt x="1052" y="2467"/>
                </a:lnTo>
                <a:lnTo>
                  <a:pt x="1060" y="2450"/>
                </a:lnTo>
                <a:lnTo>
                  <a:pt x="1070" y="2450"/>
                </a:lnTo>
                <a:lnTo>
                  <a:pt x="1072" y="2456"/>
                </a:lnTo>
                <a:lnTo>
                  <a:pt x="1096" y="2437"/>
                </a:lnTo>
                <a:lnTo>
                  <a:pt x="1132" y="2376"/>
                </a:lnTo>
                <a:lnTo>
                  <a:pt x="1178" y="2381"/>
                </a:lnTo>
                <a:lnTo>
                  <a:pt x="1186" y="2369"/>
                </a:lnTo>
                <a:lnTo>
                  <a:pt x="1193" y="2371"/>
                </a:lnTo>
                <a:lnTo>
                  <a:pt x="1204" y="2342"/>
                </a:lnTo>
                <a:lnTo>
                  <a:pt x="1203" y="2363"/>
                </a:lnTo>
                <a:lnTo>
                  <a:pt x="1216" y="2368"/>
                </a:lnTo>
                <a:lnTo>
                  <a:pt x="1212" y="2381"/>
                </a:lnTo>
                <a:lnTo>
                  <a:pt x="1220" y="2385"/>
                </a:lnTo>
                <a:lnTo>
                  <a:pt x="1181" y="2408"/>
                </a:lnTo>
                <a:lnTo>
                  <a:pt x="1266" y="2409"/>
                </a:lnTo>
                <a:lnTo>
                  <a:pt x="1266" y="2417"/>
                </a:lnTo>
                <a:lnTo>
                  <a:pt x="1229" y="2421"/>
                </a:lnTo>
                <a:lnTo>
                  <a:pt x="1246" y="2431"/>
                </a:lnTo>
                <a:lnTo>
                  <a:pt x="1245" y="2438"/>
                </a:lnTo>
                <a:lnTo>
                  <a:pt x="1230" y="2433"/>
                </a:lnTo>
                <a:lnTo>
                  <a:pt x="1224" y="2447"/>
                </a:lnTo>
                <a:lnTo>
                  <a:pt x="1206" y="2456"/>
                </a:lnTo>
                <a:lnTo>
                  <a:pt x="1187" y="2443"/>
                </a:lnTo>
                <a:lnTo>
                  <a:pt x="1151" y="2477"/>
                </a:lnTo>
                <a:lnTo>
                  <a:pt x="1148" y="2494"/>
                </a:lnTo>
                <a:lnTo>
                  <a:pt x="1160" y="2526"/>
                </a:lnTo>
                <a:lnTo>
                  <a:pt x="1152" y="2605"/>
                </a:lnTo>
                <a:lnTo>
                  <a:pt x="1145" y="2613"/>
                </a:lnTo>
                <a:lnTo>
                  <a:pt x="1141" y="2614"/>
                </a:lnTo>
                <a:lnTo>
                  <a:pt x="1124" y="2640"/>
                </a:lnTo>
                <a:lnTo>
                  <a:pt x="1124" y="2654"/>
                </a:lnTo>
                <a:lnTo>
                  <a:pt x="1129" y="2669"/>
                </a:lnTo>
                <a:lnTo>
                  <a:pt x="1193" y="2667"/>
                </a:lnTo>
                <a:lnTo>
                  <a:pt x="1207" y="2675"/>
                </a:lnTo>
                <a:lnTo>
                  <a:pt x="1213" y="2712"/>
                </a:lnTo>
                <a:lnTo>
                  <a:pt x="1204" y="2708"/>
                </a:lnTo>
                <a:lnTo>
                  <a:pt x="1188" y="2719"/>
                </a:lnTo>
                <a:lnTo>
                  <a:pt x="1190" y="2734"/>
                </a:lnTo>
                <a:lnTo>
                  <a:pt x="1200" y="2744"/>
                </a:lnTo>
                <a:lnTo>
                  <a:pt x="1232" y="2741"/>
                </a:lnTo>
                <a:lnTo>
                  <a:pt x="1261" y="2750"/>
                </a:lnTo>
                <a:lnTo>
                  <a:pt x="1286" y="2796"/>
                </a:lnTo>
                <a:lnTo>
                  <a:pt x="1292" y="2814"/>
                </a:lnTo>
                <a:lnTo>
                  <a:pt x="1281" y="2807"/>
                </a:lnTo>
                <a:lnTo>
                  <a:pt x="1289" y="2825"/>
                </a:lnTo>
                <a:lnTo>
                  <a:pt x="1324" y="2837"/>
                </a:lnTo>
                <a:lnTo>
                  <a:pt x="1331" y="2872"/>
                </a:lnTo>
                <a:lnTo>
                  <a:pt x="1367" y="2865"/>
                </a:lnTo>
                <a:lnTo>
                  <a:pt x="1392" y="2882"/>
                </a:lnTo>
                <a:lnTo>
                  <a:pt x="1408" y="2964"/>
                </a:lnTo>
                <a:lnTo>
                  <a:pt x="1408" y="2964"/>
                </a:lnTo>
                <a:lnTo>
                  <a:pt x="1425" y="2963"/>
                </a:lnTo>
                <a:lnTo>
                  <a:pt x="1441" y="2941"/>
                </a:lnTo>
                <a:lnTo>
                  <a:pt x="1469" y="2927"/>
                </a:lnTo>
                <a:lnTo>
                  <a:pt x="1605" y="2959"/>
                </a:lnTo>
                <a:lnTo>
                  <a:pt x="1621" y="2947"/>
                </a:lnTo>
                <a:lnTo>
                  <a:pt x="1637" y="2947"/>
                </a:lnTo>
                <a:lnTo>
                  <a:pt x="1694" y="2927"/>
                </a:lnTo>
                <a:lnTo>
                  <a:pt x="1749" y="2889"/>
                </a:lnTo>
                <a:lnTo>
                  <a:pt x="1795" y="2888"/>
                </a:lnTo>
                <a:lnTo>
                  <a:pt x="1849" y="2914"/>
                </a:lnTo>
                <a:lnTo>
                  <a:pt x="1873" y="2946"/>
                </a:lnTo>
                <a:lnTo>
                  <a:pt x="1908" y="2974"/>
                </a:lnTo>
                <a:lnTo>
                  <a:pt x="2000" y="2987"/>
                </a:lnTo>
                <a:lnTo>
                  <a:pt x="2000" y="2987"/>
                </a:lnTo>
                <a:lnTo>
                  <a:pt x="2049" y="2983"/>
                </a:lnTo>
                <a:lnTo>
                  <a:pt x="2049" y="2983"/>
                </a:lnTo>
                <a:lnTo>
                  <a:pt x="2076" y="2966"/>
                </a:lnTo>
                <a:lnTo>
                  <a:pt x="2076" y="2966"/>
                </a:lnTo>
                <a:lnTo>
                  <a:pt x="2104" y="2960"/>
                </a:lnTo>
                <a:lnTo>
                  <a:pt x="2104" y="2960"/>
                </a:lnTo>
                <a:lnTo>
                  <a:pt x="2117" y="2951"/>
                </a:lnTo>
                <a:lnTo>
                  <a:pt x="2117" y="2951"/>
                </a:lnTo>
                <a:lnTo>
                  <a:pt x="2147" y="2930"/>
                </a:lnTo>
                <a:lnTo>
                  <a:pt x="2187" y="2933"/>
                </a:lnTo>
                <a:lnTo>
                  <a:pt x="2203" y="2908"/>
                </a:lnTo>
                <a:lnTo>
                  <a:pt x="2219" y="2901"/>
                </a:lnTo>
                <a:lnTo>
                  <a:pt x="2222" y="2863"/>
                </a:lnTo>
                <a:lnTo>
                  <a:pt x="2217" y="2843"/>
                </a:lnTo>
                <a:lnTo>
                  <a:pt x="2217" y="2843"/>
                </a:lnTo>
                <a:lnTo>
                  <a:pt x="2253" y="2814"/>
                </a:lnTo>
                <a:lnTo>
                  <a:pt x="2253" y="2814"/>
                </a:lnTo>
                <a:lnTo>
                  <a:pt x="2308" y="2790"/>
                </a:lnTo>
                <a:lnTo>
                  <a:pt x="2305" y="2781"/>
                </a:lnTo>
                <a:lnTo>
                  <a:pt x="2323" y="2761"/>
                </a:lnTo>
                <a:lnTo>
                  <a:pt x="2323" y="2742"/>
                </a:lnTo>
                <a:lnTo>
                  <a:pt x="2364" y="2696"/>
                </a:lnTo>
                <a:lnTo>
                  <a:pt x="2379" y="2718"/>
                </a:lnTo>
                <a:lnTo>
                  <a:pt x="2406" y="2716"/>
                </a:lnTo>
                <a:lnTo>
                  <a:pt x="2400" y="2754"/>
                </a:lnTo>
                <a:lnTo>
                  <a:pt x="2429" y="2696"/>
                </a:lnTo>
                <a:lnTo>
                  <a:pt x="2507" y="2711"/>
                </a:lnTo>
                <a:lnTo>
                  <a:pt x="2581" y="2643"/>
                </a:lnTo>
                <a:lnTo>
                  <a:pt x="2625" y="2637"/>
                </a:lnTo>
                <a:lnTo>
                  <a:pt x="2637" y="2497"/>
                </a:lnTo>
                <a:lnTo>
                  <a:pt x="2664" y="2497"/>
                </a:lnTo>
                <a:lnTo>
                  <a:pt x="2692" y="2531"/>
                </a:lnTo>
                <a:lnTo>
                  <a:pt x="2726" y="2531"/>
                </a:lnTo>
                <a:lnTo>
                  <a:pt x="2774" y="2411"/>
                </a:lnTo>
                <a:lnTo>
                  <a:pt x="2821" y="2401"/>
                </a:lnTo>
                <a:lnTo>
                  <a:pt x="2821" y="2401"/>
                </a:lnTo>
                <a:lnTo>
                  <a:pt x="2833" y="2267"/>
                </a:lnTo>
                <a:lnTo>
                  <a:pt x="2821" y="2205"/>
                </a:lnTo>
                <a:lnTo>
                  <a:pt x="2849" y="2183"/>
                </a:lnTo>
                <a:lnTo>
                  <a:pt x="2844" y="2048"/>
                </a:lnTo>
                <a:lnTo>
                  <a:pt x="2905" y="1902"/>
                </a:lnTo>
                <a:lnTo>
                  <a:pt x="2911" y="1830"/>
                </a:lnTo>
                <a:lnTo>
                  <a:pt x="2876" y="1817"/>
                </a:lnTo>
                <a:lnTo>
                  <a:pt x="2862" y="1774"/>
                </a:lnTo>
                <a:lnTo>
                  <a:pt x="2912" y="1718"/>
                </a:lnTo>
                <a:lnTo>
                  <a:pt x="2918" y="1702"/>
                </a:lnTo>
                <a:lnTo>
                  <a:pt x="2955" y="1689"/>
                </a:lnTo>
                <a:lnTo>
                  <a:pt x="2970" y="1650"/>
                </a:lnTo>
                <a:lnTo>
                  <a:pt x="2947" y="1621"/>
                </a:lnTo>
                <a:lnTo>
                  <a:pt x="2939" y="1597"/>
                </a:lnTo>
                <a:lnTo>
                  <a:pt x="2899" y="1601"/>
                </a:lnTo>
                <a:lnTo>
                  <a:pt x="2885" y="1587"/>
                </a:lnTo>
                <a:lnTo>
                  <a:pt x="2843" y="1575"/>
                </a:lnTo>
                <a:lnTo>
                  <a:pt x="2778" y="1572"/>
                </a:lnTo>
                <a:lnTo>
                  <a:pt x="2702" y="1506"/>
                </a:lnTo>
                <a:lnTo>
                  <a:pt x="2653" y="1500"/>
                </a:lnTo>
                <a:lnTo>
                  <a:pt x="2620" y="1474"/>
                </a:lnTo>
                <a:lnTo>
                  <a:pt x="2579" y="1455"/>
                </a:lnTo>
                <a:lnTo>
                  <a:pt x="2513" y="1481"/>
                </a:lnTo>
                <a:lnTo>
                  <a:pt x="2490" y="1464"/>
                </a:lnTo>
                <a:lnTo>
                  <a:pt x="2467" y="1429"/>
                </a:lnTo>
                <a:lnTo>
                  <a:pt x="2497" y="1368"/>
                </a:lnTo>
                <a:lnTo>
                  <a:pt x="2503" y="1288"/>
                </a:lnTo>
                <a:lnTo>
                  <a:pt x="2475" y="1298"/>
                </a:lnTo>
                <a:lnTo>
                  <a:pt x="2461" y="1295"/>
                </a:lnTo>
                <a:lnTo>
                  <a:pt x="2449" y="1307"/>
                </a:lnTo>
                <a:lnTo>
                  <a:pt x="2438" y="1304"/>
                </a:lnTo>
                <a:lnTo>
                  <a:pt x="2441" y="1268"/>
                </a:lnTo>
                <a:lnTo>
                  <a:pt x="2480" y="1235"/>
                </a:lnTo>
                <a:lnTo>
                  <a:pt x="2490" y="1212"/>
                </a:lnTo>
                <a:lnTo>
                  <a:pt x="2465" y="1150"/>
                </a:lnTo>
                <a:lnTo>
                  <a:pt x="2465" y="1133"/>
                </a:lnTo>
                <a:lnTo>
                  <a:pt x="2480" y="1114"/>
                </a:lnTo>
                <a:lnTo>
                  <a:pt x="2477" y="1082"/>
                </a:lnTo>
                <a:lnTo>
                  <a:pt x="2465" y="1062"/>
                </a:lnTo>
                <a:lnTo>
                  <a:pt x="2475" y="1033"/>
                </a:lnTo>
                <a:lnTo>
                  <a:pt x="2516" y="1020"/>
                </a:lnTo>
                <a:lnTo>
                  <a:pt x="2549" y="983"/>
                </a:lnTo>
                <a:lnTo>
                  <a:pt x="2595" y="973"/>
                </a:lnTo>
                <a:lnTo>
                  <a:pt x="2608" y="964"/>
                </a:lnTo>
                <a:lnTo>
                  <a:pt x="2627" y="893"/>
                </a:lnTo>
                <a:lnTo>
                  <a:pt x="2611" y="820"/>
                </a:lnTo>
                <a:lnTo>
                  <a:pt x="2585" y="791"/>
                </a:lnTo>
                <a:lnTo>
                  <a:pt x="2549" y="785"/>
                </a:lnTo>
                <a:lnTo>
                  <a:pt x="2510" y="767"/>
                </a:lnTo>
                <a:lnTo>
                  <a:pt x="2509" y="718"/>
                </a:lnTo>
                <a:lnTo>
                  <a:pt x="2493" y="706"/>
                </a:lnTo>
                <a:lnTo>
                  <a:pt x="2435" y="713"/>
                </a:lnTo>
                <a:lnTo>
                  <a:pt x="2379" y="686"/>
                </a:lnTo>
                <a:lnTo>
                  <a:pt x="2357" y="657"/>
                </a:lnTo>
                <a:lnTo>
                  <a:pt x="2351" y="631"/>
                </a:lnTo>
                <a:lnTo>
                  <a:pt x="2344" y="496"/>
                </a:lnTo>
                <a:lnTo>
                  <a:pt x="2318" y="461"/>
                </a:lnTo>
                <a:lnTo>
                  <a:pt x="2305" y="458"/>
                </a:lnTo>
                <a:lnTo>
                  <a:pt x="2284" y="480"/>
                </a:lnTo>
                <a:lnTo>
                  <a:pt x="2271" y="462"/>
                </a:lnTo>
                <a:lnTo>
                  <a:pt x="2245" y="451"/>
                </a:lnTo>
                <a:lnTo>
                  <a:pt x="2219" y="455"/>
                </a:lnTo>
                <a:lnTo>
                  <a:pt x="2176" y="470"/>
                </a:lnTo>
                <a:lnTo>
                  <a:pt x="2154" y="494"/>
                </a:lnTo>
                <a:lnTo>
                  <a:pt x="2145" y="490"/>
                </a:lnTo>
                <a:lnTo>
                  <a:pt x="2111" y="451"/>
                </a:lnTo>
                <a:lnTo>
                  <a:pt x="2086" y="447"/>
                </a:lnTo>
                <a:lnTo>
                  <a:pt x="2065" y="425"/>
                </a:lnTo>
                <a:lnTo>
                  <a:pt x="2059" y="390"/>
                </a:lnTo>
                <a:lnTo>
                  <a:pt x="2069" y="369"/>
                </a:lnTo>
                <a:lnTo>
                  <a:pt x="2073" y="330"/>
                </a:lnTo>
                <a:lnTo>
                  <a:pt x="2094" y="313"/>
                </a:lnTo>
                <a:lnTo>
                  <a:pt x="2057" y="297"/>
                </a:lnTo>
                <a:lnTo>
                  <a:pt x="2047" y="298"/>
                </a:lnTo>
                <a:lnTo>
                  <a:pt x="2021" y="321"/>
                </a:lnTo>
                <a:lnTo>
                  <a:pt x="1991" y="364"/>
                </a:lnTo>
                <a:lnTo>
                  <a:pt x="1948" y="367"/>
                </a:lnTo>
                <a:lnTo>
                  <a:pt x="1918" y="353"/>
                </a:lnTo>
                <a:lnTo>
                  <a:pt x="1909" y="336"/>
                </a:lnTo>
                <a:lnTo>
                  <a:pt x="1912" y="295"/>
                </a:lnTo>
                <a:lnTo>
                  <a:pt x="1893" y="301"/>
                </a:lnTo>
                <a:lnTo>
                  <a:pt x="1890" y="281"/>
                </a:lnTo>
                <a:lnTo>
                  <a:pt x="1902" y="248"/>
                </a:lnTo>
                <a:lnTo>
                  <a:pt x="1873" y="225"/>
                </a:lnTo>
                <a:lnTo>
                  <a:pt x="1857" y="130"/>
                </a:lnTo>
                <a:lnTo>
                  <a:pt x="1772" y="130"/>
                </a:lnTo>
                <a:lnTo>
                  <a:pt x="1772" y="96"/>
                </a:lnTo>
                <a:lnTo>
                  <a:pt x="1795" y="79"/>
                </a:lnTo>
                <a:lnTo>
                  <a:pt x="1710" y="0"/>
                </a:lnTo>
                <a:lnTo>
                  <a:pt x="1686" y="10"/>
                </a:lnTo>
                <a:close/>
                <a:moveTo>
                  <a:pt x="502" y="1275"/>
                </a:moveTo>
                <a:lnTo>
                  <a:pt x="482" y="1261"/>
                </a:lnTo>
                <a:lnTo>
                  <a:pt x="484" y="1252"/>
                </a:lnTo>
                <a:lnTo>
                  <a:pt x="439" y="1245"/>
                </a:lnTo>
                <a:lnTo>
                  <a:pt x="400" y="1215"/>
                </a:lnTo>
                <a:lnTo>
                  <a:pt x="400" y="1174"/>
                </a:lnTo>
                <a:lnTo>
                  <a:pt x="419" y="1137"/>
                </a:lnTo>
                <a:lnTo>
                  <a:pt x="402" y="1127"/>
                </a:lnTo>
                <a:lnTo>
                  <a:pt x="344" y="1150"/>
                </a:lnTo>
                <a:lnTo>
                  <a:pt x="343" y="1212"/>
                </a:lnTo>
                <a:lnTo>
                  <a:pt x="338" y="1218"/>
                </a:lnTo>
                <a:lnTo>
                  <a:pt x="319" y="1215"/>
                </a:lnTo>
                <a:lnTo>
                  <a:pt x="315" y="1222"/>
                </a:lnTo>
                <a:lnTo>
                  <a:pt x="348" y="1252"/>
                </a:lnTo>
                <a:lnTo>
                  <a:pt x="399" y="1278"/>
                </a:lnTo>
                <a:lnTo>
                  <a:pt x="416" y="1304"/>
                </a:lnTo>
                <a:lnTo>
                  <a:pt x="412" y="1342"/>
                </a:lnTo>
                <a:lnTo>
                  <a:pt x="435" y="1353"/>
                </a:lnTo>
                <a:lnTo>
                  <a:pt x="430" y="1360"/>
                </a:lnTo>
                <a:lnTo>
                  <a:pt x="445" y="1360"/>
                </a:lnTo>
                <a:lnTo>
                  <a:pt x="441" y="1347"/>
                </a:lnTo>
                <a:lnTo>
                  <a:pt x="495" y="1311"/>
                </a:lnTo>
                <a:lnTo>
                  <a:pt x="502" y="1275"/>
                </a:lnTo>
                <a:close/>
                <a:moveTo>
                  <a:pt x="746" y="1340"/>
                </a:moveTo>
                <a:lnTo>
                  <a:pt x="750" y="1330"/>
                </a:lnTo>
                <a:lnTo>
                  <a:pt x="763" y="1326"/>
                </a:lnTo>
                <a:lnTo>
                  <a:pt x="763" y="1317"/>
                </a:lnTo>
                <a:lnTo>
                  <a:pt x="743" y="1310"/>
                </a:lnTo>
                <a:lnTo>
                  <a:pt x="737" y="1293"/>
                </a:lnTo>
                <a:lnTo>
                  <a:pt x="750" y="1236"/>
                </a:lnTo>
                <a:lnTo>
                  <a:pt x="736" y="1222"/>
                </a:lnTo>
                <a:lnTo>
                  <a:pt x="730" y="1205"/>
                </a:lnTo>
                <a:lnTo>
                  <a:pt x="733" y="1183"/>
                </a:lnTo>
                <a:lnTo>
                  <a:pt x="750" y="1157"/>
                </a:lnTo>
                <a:lnTo>
                  <a:pt x="752" y="1138"/>
                </a:lnTo>
                <a:lnTo>
                  <a:pt x="727" y="1108"/>
                </a:lnTo>
                <a:lnTo>
                  <a:pt x="730" y="1089"/>
                </a:lnTo>
                <a:lnTo>
                  <a:pt x="722" y="1066"/>
                </a:lnTo>
                <a:lnTo>
                  <a:pt x="641" y="1014"/>
                </a:lnTo>
                <a:lnTo>
                  <a:pt x="602" y="964"/>
                </a:lnTo>
                <a:lnTo>
                  <a:pt x="585" y="960"/>
                </a:lnTo>
                <a:lnTo>
                  <a:pt x="573" y="974"/>
                </a:lnTo>
                <a:lnTo>
                  <a:pt x="531" y="977"/>
                </a:lnTo>
                <a:lnTo>
                  <a:pt x="515" y="1013"/>
                </a:lnTo>
                <a:lnTo>
                  <a:pt x="453" y="1048"/>
                </a:lnTo>
                <a:lnTo>
                  <a:pt x="464" y="1110"/>
                </a:lnTo>
                <a:lnTo>
                  <a:pt x="456" y="1157"/>
                </a:lnTo>
                <a:lnTo>
                  <a:pt x="462" y="1228"/>
                </a:lnTo>
                <a:lnTo>
                  <a:pt x="517" y="1242"/>
                </a:lnTo>
                <a:lnTo>
                  <a:pt x="524" y="1252"/>
                </a:lnTo>
                <a:lnTo>
                  <a:pt x="520" y="1267"/>
                </a:lnTo>
                <a:lnTo>
                  <a:pt x="544" y="1291"/>
                </a:lnTo>
                <a:lnTo>
                  <a:pt x="551" y="1326"/>
                </a:lnTo>
                <a:lnTo>
                  <a:pt x="549" y="1352"/>
                </a:lnTo>
                <a:lnTo>
                  <a:pt x="536" y="1368"/>
                </a:lnTo>
                <a:lnTo>
                  <a:pt x="479" y="1379"/>
                </a:lnTo>
                <a:lnTo>
                  <a:pt x="494" y="1388"/>
                </a:lnTo>
                <a:lnTo>
                  <a:pt x="500" y="1417"/>
                </a:lnTo>
                <a:lnTo>
                  <a:pt x="487" y="1424"/>
                </a:lnTo>
                <a:lnTo>
                  <a:pt x="490" y="1431"/>
                </a:lnTo>
                <a:lnTo>
                  <a:pt x="497" y="1429"/>
                </a:lnTo>
                <a:lnTo>
                  <a:pt x="520" y="1451"/>
                </a:lnTo>
                <a:lnTo>
                  <a:pt x="543" y="1454"/>
                </a:lnTo>
                <a:lnTo>
                  <a:pt x="549" y="1466"/>
                </a:lnTo>
                <a:lnTo>
                  <a:pt x="645" y="1471"/>
                </a:lnTo>
                <a:lnTo>
                  <a:pt x="645" y="1454"/>
                </a:lnTo>
                <a:lnTo>
                  <a:pt x="661" y="1461"/>
                </a:lnTo>
                <a:lnTo>
                  <a:pt x="671" y="1444"/>
                </a:lnTo>
                <a:lnTo>
                  <a:pt x="711" y="1463"/>
                </a:lnTo>
                <a:lnTo>
                  <a:pt x="729" y="1461"/>
                </a:lnTo>
                <a:lnTo>
                  <a:pt x="743" y="1431"/>
                </a:lnTo>
                <a:lnTo>
                  <a:pt x="768" y="1424"/>
                </a:lnTo>
                <a:lnTo>
                  <a:pt x="769" y="1414"/>
                </a:lnTo>
                <a:lnTo>
                  <a:pt x="746" y="1340"/>
                </a:lnTo>
                <a:close/>
                <a:moveTo>
                  <a:pt x="691" y="2128"/>
                </a:moveTo>
                <a:lnTo>
                  <a:pt x="674" y="2131"/>
                </a:lnTo>
                <a:lnTo>
                  <a:pt x="664" y="2117"/>
                </a:lnTo>
                <a:lnTo>
                  <a:pt x="636" y="2127"/>
                </a:lnTo>
                <a:lnTo>
                  <a:pt x="629" y="2124"/>
                </a:lnTo>
                <a:lnTo>
                  <a:pt x="622" y="2136"/>
                </a:lnTo>
                <a:lnTo>
                  <a:pt x="625" y="2147"/>
                </a:lnTo>
                <a:lnTo>
                  <a:pt x="598" y="2146"/>
                </a:lnTo>
                <a:lnTo>
                  <a:pt x="595" y="2167"/>
                </a:lnTo>
                <a:lnTo>
                  <a:pt x="585" y="2173"/>
                </a:lnTo>
                <a:lnTo>
                  <a:pt x="593" y="2177"/>
                </a:lnTo>
                <a:lnTo>
                  <a:pt x="599" y="2208"/>
                </a:lnTo>
                <a:lnTo>
                  <a:pt x="590" y="2211"/>
                </a:lnTo>
                <a:lnTo>
                  <a:pt x="593" y="2242"/>
                </a:lnTo>
                <a:lnTo>
                  <a:pt x="628" y="2241"/>
                </a:lnTo>
                <a:lnTo>
                  <a:pt x="634" y="2248"/>
                </a:lnTo>
                <a:lnTo>
                  <a:pt x="628" y="2258"/>
                </a:lnTo>
                <a:lnTo>
                  <a:pt x="639" y="2257"/>
                </a:lnTo>
                <a:lnTo>
                  <a:pt x="648" y="2244"/>
                </a:lnTo>
                <a:lnTo>
                  <a:pt x="664" y="2237"/>
                </a:lnTo>
                <a:lnTo>
                  <a:pt x="660" y="2221"/>
                </a:lnTo>
                <a:lnTo>
                  <a:pt x="687" y="2219"/>
                </a:lnTo>
                <a:lnTo>
                  <a:pt x="687" y="2211"/>
                </a:lnTo>
                <a:lnTo>
                  <a:pt x="677" y="2212"/>
                </a:lnTo>
                <a:lnTo>
                  <a:pt x="677" y="2203"/>
                </a:lnTo>
                <a:lnTo>
                  <a:pt x="665" y="2196"/>
                </a:lnTo>
                <a:lnTo>
                  <a:pt x="678" y="2190"/>
                </a:lnTo>
                <a:lnTo>
                  <a:pt x="688" y="2195"/>
                </a:lnTo>
                <a:lnTo>
                  <a:pt x="684" y="2182"/>
                </a:lnTo>
                <a:lnTo>
                  <a:pt x="703" y="2195"/>
                </a:lnTo>
                <a:lnTo>
                  <a:pt x="710" y="2186"/>
                </a:lnTo>
                <a:lnTo>
                  <a:pt x="714" y="2159"/>
                </a:lnTo>
                <a:lnTo>
                  <a:pt x="706" y="2143"/>
                </a:lnTo>
                <a:lnTo>
                  <a:pt x="691" y="2128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13"/>
          <p:cNvSpPr>
            <a:spLocks/>
          </p:cNvSpPr>
          <p:nvPr/>
        </p:nvSpPr>
        <p:spPr bwMode="auto">
          <a:xfrm>
            <a:off x="8687013" y="1450881"/>
            <a:ext cx="2011658" cy="1792965"/>
          </a:xfrm>
          <a:custGeom>
            <a:avLst/>
            <a:gdLst>
              <a:gd name="T0" fmla="*/ 2237 w 3891"/>
              <a:gd name="T1" fmla="*/ 151 h 3467"/>
              <a:gd name="T2" fmla="*/ 2276 w 3891"/>
              <a:gd name="T3" fmla="*/ 261 h 3467"/>
              <a:gd name="T4" fmla="*/ 2322 w 3891"/>
              <a:gd name="T5" fmla="*/ 357 h 3467"/>
              <a:gd name="T6" fmla="*/ 2443 w 3891"/>
              <a:gd name="T7" fmla="*/ 630 h 3467"/>
              <a:gd name="T8" fmla="*/ 2558 w 3891"/>
              <a:gd name="T9" fmla="*/ 867 h 3467"/>
              <a:gd name="T10" fmla="*/ 2609 w 3891"/>
              <a:gd name="T11" fmla="*/ 1043 h 3467"/>
              <a:gd name="T12" fmla="*/ 2799 w 3891"/>
              <a:gd name="T13" fmla="*/ 1272 h 3467"/>
              <a:gd name="T14" fmla="*/ 2966 w 3891"/>
              <a:gd name="T15" fmla="*/ 1540 h 3467"/>
              <a:gd name="T16" fmla="*/ 3347 w 3891"/>
              <a:gd name="T17" fmla="*/ 2019 h 3467"/>
              <a:gd name="T18" fmla="*/ 3455 w 3891"/>
              <a:gd name="T19" fmla="*/ 2260 h 3467"/>
              <a:gd name="T20" fmla="*/ 3566 w 3891"/>
              <a:gd name="T21" fmla="*/ 2483 h 3467"/>
              <a:gd name="T22" fmla="*/ 3754 w 3891"/>
              <a:gd name="T23" fmla="*/ 2791 h 3467"/>
              <a:gd name="T24" fmla="*/ 3841 w 3891"/>
              <a:gd name="T25" fmla="*/ 2925 h 3467"/>
              <a:gd name="T26" fmla="*/ 3855 w 3891"/>
              <a:gd name="T27" fmla="*/ 3116 h 3467"/>
              <a:gd name="T28" fmla="*/ 3815 w 3891"/>
              <a:gd name="T29" fmla="*/ 3214 h 3467"/>
              <a:gd name="T30" fmla="*/ 3658 w 3891"/>
              <a:gd name="T31" fmla="*/ 3376 h 3467"/>
              <a:gd name="T32" fmla="*/ 3375 w 3891"/>
              <a:gd name="T33" fmla="*/ 3408 h 3467"/>
              <a:gd name="T34" fmla="*/ 3138 w 3891"/>
              <a:gd name="T35" fmla="*/ 3338 h 3467"/>
              <a:gd name="T36" fmla="*/ 2934 w 3891"/>
              <a:gd name="T37" fmla="*/ 3387 h 3467"/>
              <a:gd name="T38" fmla="*/ 2792 w 3891"/>
              <a:gd name="T39" fmla="*/ 3450 h 3467"/>
              <a:gd name="T40" fmla="*/ 2620 w 3891"/>
              <a:gd name="T41" fmla="*/ 3381 h 3467"/>
              <a:gd name="T42" fmla="*/ 2475 w 3891"/>
              <a:gd name="T43" fmla="*/ 3348 h 3467"/>
              <a:gd name="T44" fmla="*/ 2358 w 3891"/>
              <a:gd name="T45" fmla="*/ 3302 h 3467"/>
              <a:gd name="T46" fmla="*/ 2247 w 3891"/>
              <a:gd name="T47" fmla="*/ 3280 h 3467"/>
              <a:gd name="T48" fmla="*/ 2218 w 3891"/>
              <a:gd name="T49" fmla="*/ 3231 h 3467"/>
              <a:gd name="T50" fmla="*/ 2117 w 3891"/>
              <a:gd name="T51" fmla="*/ 3206 h 3467"/>
              <a:gd name="T52" fmla="*/ 2006 w 3891"/>
              <a:gd name="T53" fmla="*/ 3218 h 3467"/>
              <a:gd name="T54" fmla="*/ 2096 w 3891"/>
              <a:gd name="T55" fmla="*/ 3103 h 3467"/>
              <a:gd name="T56" fmla="*/ 2025 w 3891"/>
              <a:gd name="T57" fmla="*/ 3088 h 3467"/>
              <a:gd name="T58" fmla="*/ 1819 w 3891"/>
              <a:gd name="T59" fmla="*/ 3072 h 3467"/>
              <a:gd name="T60" fmla="*/ 1647 w 3891"/>
              <a:gd name="T61" fmla="*/ 3118 h 3467"/>
              <a:gd name="T62" fmla="*/ 1590 w 3891"/>
              <a:gd name="T63" fmla="*/ 3058 h 3467"/>
              <a:gd name="T64" fmla="*/ 1454 w 3891"/>
              <a:gd name="T65" fmla="*/ 3008 h 3467"/>
              <a:gd name="T66" fmla="*/ 1369 w 3891"/>
              <a:gd name="T67" fmla="*/ 3204 h 3467"/>
              <a:gd name="T68" fmla="*/ 1111 w 3891"/>
              <a:gd name="T69" fmla="*/ 3123 h 3467"/>
              <a:gd name="T70" fmla="*/ 1201 w 3891"/>
              <a:gd name="T71" fmla="*/ 2552 h 3467"/>
              <a:gd name="T72" fmla="*/ 1237 w 3891"/>
              <a:gd name="T73" fmla="*/ 2343 h 3467"/>
              <a:gd name="T74" fmla="*/ 943 w 3891"/>
              <a:gd name="T75" fmla="*/ 2222 h 3467"/>
              <a:gd name="T76" fmla="*/ 793 w 3891"/>
              <a:gd name="T77" fmla="*/ 2010 h 3467"/>
              <a:gd name="T78" fmla="*/ 780 w 3891"/>
              <a:gd name="T79" fmla="*/ 1934 h 3467"/>
              <a:gd name="T80" fmla="*/ 806 w 3891"/>
              <a:gd name="T81" fmla="*/ 1742 h 3467"/>
              <a:gd name="T82" fmla="*/ 839 w 3891"/>
              <a:gd name="T83" fmla="*/ 1507 h 3467"/>
              <a:gd name="T84" fmla="*/ 641 w 3891"/>
              <a:gd name="T85" fmla="*/ 1353 h 3467"/>
              <a:gd name="T86" fmla="*/ 509 w 3891"/>
              <a:gd name="T87" fmla="*/ 1177 h 3467"/>
              <a:gd name="T88" fmla="*/ 349 w 3891"/>
              <a:gd name="T89" fmla="*/ 1112 h 3467"/>
              <a:gd name="T90" fmla="*/ 281 w 3891"/>
              <a:gd name="T91" fmla="*/ 1086 h 3467"/>
              <a:gd name="T92" fmla="*/ 192 w 3891"/>
              <a:gd name="T93" fmla="*/ 970 h 3467"/>
              <a:gd name="T94" fmla="*/ 0 w 3891"/>
              <a:gd name="T95" fmla="*/ 722 h 3467"/>
              <a:gd name="T96" fmla="*/ 314 w 3891"/>
              <a:gd name="T97" fmla="*/ 625 h 3467"/>
              <a:gd name="T98" fmla="*/ 529 w 3891"/>
              <a:gd name="T99" fmla="*/ 607 h 3467"/>
              <a:gd name="T100" fmla="*/ 843 w 3891"/>
              <a:gd name="T101" fmla="*/ 602 h 3467"/>
              <a:gd name="T102" fmla="*/ 1146 w 3891"/>
              <a:gd name="T103" fmla="*/ 615 h 3467"/>
              <a:gd name="T104" fmla="*/ 1342 w 3891"/>
              <a:gd name="T105" fmla="*/ 644 h 3467"/>
              <a:gd name="T106" fmla="*/ 1781 w 3891"/>
              <a:gd name="T107" fmla="*/ 614 h 3467"/>
              <a:gd name="T108" fmla="*/ 2077 w 3891"/>
              <a:gd name="T109" fmla="*/ 301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891" h="3467">
                <a:moveTo>
                  <a:pt x="2158" y="0"/>
                </a:moveTo>
                <a:lnTo>
                  <a:pt x="2184" y="50"/>
                </a:lnTo>
                <a:lnTo>
                  <a:pt x="2222" y="101"/>
                </a:lnTo>
                <a:lnTo>
                  <a:pt x="2233" y="98"/>
                </a:lnTo>
                <a:lnTo>
                  <a:pt x="2247" y="128"/>
                </a:lnTo>
                <a:lnTo>
                  <a:pt x="2247" y="141"/>
                </a:lnTo>
                <a:lnTo>
                  <a:pt x="2237" y="151"/>
                </a:lnTo>
                <a:lnTo>
                  <a:pt x="2250" y="166"/>
                </a:lnTo>
                <a:lnTo>
                  <a:pt x="2248" y="176"/>
                </a:lnTo>
                <a:lnTo>
                  <a:pt x="2269" y="193"/>
                </a:lnTo>
                <a:lnTo>
                  <a:pt x="2258" y="217"/>
                </a:lnTo>
                <a:lnTo>
                  <a:pt x="2264" y="232"/>
                </a:lnTo>
                <a:lnTo>
                  <a:pt x="2279" y="235"/>
                </a:lnTo>
                <a:lnTo>
                  <a:pt x="2276" y="261"/>
                </a:lnTo>
                <a:lnTo>
                  <a:pt x="2294" y="275"/>
                </a:lnTo>
                <a:lnTo>
                  <a:pt x="2290" y="290"/>
                </a:lnTo>
                <a:lnTo>
                  <a:pt x="2303" y="297"/>
                </a:lnTo>
                <a:lnTo>
                  <a:pt x="2343" y="349"/>
                </a:lnTo>
                <a:lnTo>
                  <a:pt x="2335" y="359"/>
                </a:lnTo>
                <a:lnTo>
                  <a:pt x="2332" y="354"/>
                </a:lnTo>
                <a:lnTo>
                  <a:pt x="2322" y="357"/>
                </a:lnTo>
                <a:lnTo>
                  <a:pt x="2322" y="389"/>
                </a:lnTo>
                <a:lnTo>
                  <a:pt x="2390" y="493"/>
                </a:lnTo>
                <a:lnTo>
                  <a:pt x="2421" y="526"/>
                </a:lnTo>
                <a:lnTo>
                  <a:pt x="2410" y="533"/>
                </a:lnTo>
                <a:lnTo>
                  <a:pt x="2414" y="563"/>
                </a:lnTo>
                <a:lnTo>
                  <a:pt x="2443" y="604"/>
                </a:lnTo>
                <a:lnTo>
                  <a:pt x="2443" y="630"/>
                </a:lnTo>
                <a:lnTo>
                  <a:pt x="2483" y="666"/>
                </a:lnTo>
                <a:lnTo>
                  <a:pt x="2479" y="696"/>
                </a:lnTo>
                <a:lnTo>
                  <a:pt x="2498" y="729"/>
                </a:lnTo>
                <a:lnTo>
                  <a:pt x="2499" y="767"/>
                </a:lnTo>
                <a:lnTo>
                  <a:pt x="2561" y="856"/>
                </a:lnTo>
                <a:lnTo>
                  <a:pt x="2571" y="860"/>
                </a:lnTo>
                <a:lnTo>
                  <a:pt x="2558" y="867"/>
                </a:lnTo>
                <a:lnTo>
                  <a:pt x="2557" y="880"/>
                </a:lnTo>
                <a:lnTo>
                  <a:pt x="2593" y="929"/>
                </a:lnTo>
                <a:lnTo>
                  <a:pt x="2575" y="947"/>
                </a:lnTo>
                <a:lnTo>
                  <a:pt x="2586" y="981"/>
                </a:lnTo>
                <a:lnTo>
                  <a:pt x="2583" y="997"/>
                </a:lnTo>
                <a:lnTo>
                  <a:pt x="2593" y="1020"/>
                </a:lnTo>
                <a:lnTo>
                  <a:pt x="2609" y="1043"/>
                </a:lnTo>
                <a:lnTo>
                  <a:pt x="2622" y="1049"/>
                </a:lnTo>
                <a:lnTo>
                  <a:pt x="2639" y="1086"/>
                </a:lnTo>
                <a:lnTo>
                  <a:pt x="2665" y="1118"/>
                </a:lnTo>
                <a:lnTo>
                  <a:pt x="2694" y="1138"/>
                </a:lnTo>
                <a:lnTo>
                  <a:pt x="2705" y="1193"/>
                </a:lnTo>
                <a:lnTo>
                  <a:pt x="2779" y="1271"/>
                </a:lnTo>
                <a:lnTo>
                  <a:pt x="2799" y="1272"/>
                </a:lnTo>
                <a:lnTo>
                  <a:pt x="2789" y="1307"/>
                </a:lnTo>
                <a:lnTo>
                  <a:pt x="2857" y="1416"/>
                </a:lnTo>
                <a:lnTo>
                  <a:pt x="2887" y="1438"/>
                </a:lnTo>
                <a:lnTo>
                  <a:pt x="2885" y="1458"/>
                </a:lnTo>
                <a:lnTo>
                  <a:pt x="2944" y="1517"/>
                </a:lnTo>
                <a:lnTo>
                  <a:pt x="2959" y="1525"/>
                </a:lnTo>
                <a:lnTo>
                  <a:pt x="2966" y="1540"/>
                </a:lnTo>
                <a:lnTo>
                  <a:pt x="2957" y="1569"/>
                </a:lnTo>
                <a:lnTo>
                  <a:pt x="2992" y="1617"/>
                </a:lnTo>
                <a:lnTo>
                  <a:pt x="3037" y="1660"/>
                </a:lnTo>
                <a:lnTo>
                  <a:pt x="3041" y="1686"/>
                </a:lnTo>
                <a:lnTo>
                  <a:pt x="3211" y="1866"/>
                </a:lnTo>
                <a:lnTo>
                  <a:pt x="3279" y="1957"/>
                </a:lnTo>
                <a:lnTo>
                  <a:pt x="3347" y="2019"/>
                </a:lnTo>
                <a:lnTo>
                  <a:pt x="3341" y="2064"/>
                </a:lnTo>
                <a:lnTo>
                  <a:pt x="3331" y="2066"/>
                </a:lnTo>
                <a:lnTo>
                  <a:pt x="3321" y="2085"/>
                </a:lnTo>
                <a:lnTo>
                  <a:pt x="3323" y="2102"/>
                </a:lnTo>
                <a:lnTo>
                  <a:pt x="3367" y="2160"/>
                </a:lnTo>
                <a:lnTo>
                  <a:pt x="3447" y="2226"/>
                </a:lnTo>
                <a:lnTo>
                  <a:pt x="3455" y="2260"/>
                </a:lnTo>
                <a:lnTo>
                  <a:pt x="3437" y="2294"/>
                </a:lnTo>
                <a:lnTo>
                  <a:pt x="3460" y="2335"/>
                </a:lnTo>
                <a:lnTo>
                  <a:pt x="3455" y="2347"/>
                </a:lnTo>
                <a:lnTo>
                  <a:pt x="3479" y="2384"/>
                </a:lnTo>
                <a:lnTo>
                  <a:pt x="3472" y="2388"/>
                </a:lnTo>
                <a:lnTo>
                  <a:pt x="3504" y="2412"/>
                </a:lnTo>
                <a:lnTo>
                  <a:pt x="3566" y="2483"/>
                </a:lnTo>
                <a:lnTo>
                  <a:pt x="3586" y="2574"/>
                </a:lnTo>
                <a:lnTo>
                  <a:pt x="3672" y="2641"/>
                </a:lnTo>
                <a:lnTo>
                  <a:pt x="3674" y="2682"/>
                </a:lnTo>
                <a:lnTo>
                  <a:pt x="3690" y="2702"/>
                </a:lnTo>
                <a:lnTo>
                  <a:pt x="3702" y="2764"/>
                </a:lnTo>
                <a:lnTo>
                  <a:pt x="3736" y="2794"/>
                </a:lnTo>
                <a:lnTo>
                  <a:pt x="3754" y="2791"/>
                </a:lnTo>
                <a:lnTo>
                  <a:pt x="3763" y="2837"/>
                </a:lnTo>
                <a:lnTo>
                  <a:pt x="3775" y="2833"/>
                </a:lnTo>
                <a:lnTo>
                  <a:pt x="3792" y="2839"/>
                </a:lnTo>
                <a:lnTo>
                  <a:pt x="3792" y="2850"/>
                </a:lnTo>
                <a:lnTo>
                  <a:pt x="3808" y="2858"/>
                </a:lnTo>
                <a:lnTo>
                  <a:pt x="3802" y="2891"/>
                </a:lnTo>
                <a:lnTo>
                  <a:pt x="3841" y="2925"/>
                </a:lnTo>
                <a:lnTo>
                  <a:pt x="3841" y="2944"/>
                </a:lnTo>
                <a:lnTo>
                  <a:pt x="3852" y="2951"/>
                </a:lnTo>
                <a:lnTo>
                  <a:pt x="3826" y="2971"/>
                </a:lnTo>
                <a:lnTo>
                  <a:pt x="3839" y="3003"/>
                </a:lnTo>
                <a:lnTo>
                  <a:pt x="3824" y="3046"/>
                </a:lnTo>
                <a:lnTo>
                  <a:pt x="3834" y="3094"/>
                </a:lnTo>
                <a:lnTo>
                  <a:pt x="3855" y="3116"/>
                </a:lnTo>
                <a:lnTo>
                  <a:pt x="3873" y="3159"/>
                </a:lnTo>
                <a:lnTo>
                  <a:pt x="3883" y="3165"/>
                </a:lnTo>
                <a:lnTo>
                  <a:pt x="3877" y="3185"/>
                </a:lnTo>
                <a:lnTo>
                  <a:pt x="3891" y="3201"/>
                </a:lnTo>
                <a:lnTo>
                  <a:pt x="3891" y="3201"/>
                </a:lnTo>
                <a:lnTo>
                  <a:pt x="3815" y="3214"/>
                </a:lnTo>
                <a:lnTo>
                  <a:pt x="3815" y="3214"/>
                </a:lnTo>
                <a:lnTo>
                  <a:pt x="3782" y="3253"/>
                </a:lnTo>
                <a:lnTo>
                  <a:pt x="3737" y="3270"/>
                </a:lnTo>
                <a:lnTo>
                  <a:pt x="3687" y="3314"/>
                </a:lnTo>
                <a:lnTo>
                  <a:pt x="3687" y="3314"/>
                </a:lnTo>
                <a:lnTo>
                  <a:pt x="3658" y="3353"/>
                </a:lnTo>
                <a:lnTo>
                  <a:pt x="3658" y="3376"/>
                </a:lnTo>
                <a:lnTo>
                  <a:pt x="3658" y="3376"/>
                </a:lnTo>
                <a:lnTo>
                  <a:pt x="3687" y="3427"/>
                </a:lnTo>
                <a:lnTo>
                  <a:pt x="3568" y="3430"/>
                </a:lnTo>
                <a:lnTo>
                  <a:pt x="3568" y="3430"/>
                </a:lnTo>
                <a:lnTo>
                  <a:pt x="3521" y="3388"/>
                </a:lnTo>
                <a:lnTo>
                  <a:pt x="3468" y="3371"/>
                </a:lnTo>
                <a:lnTo>
                  <a:pt x="3421" y="3363"/>
                </a:lnTo>
                <a:lnTo>
                  <a:pt x="3375" y="3408"/>
                </a:lnTo>
                <a:lnTo>
                  <a:pt x="3357" y="3405"/>
                </a:lnTo>
                <a:lnTo>
                  <a:pt x="3302" y="3374"/>
                </a:lnTo>
                <a:lnTo>
                  <a:pt x="3241" y="3361"/>
                </a:lnTo>
                <a:lnTo>
                  <a:pt x="3221" y="3361"/>
                </a:lnTo>
                <a:lnTo>
                  <a:pt x="3181" y="3374"/>
                </a:lnTo>
                <a:lnTo>
                  <a:pt x="3169" y="3351"/>
                </a:lnTo>
                <a:lnTo>
                  <a:pt x="3138" y="3338"/>
                </a:lnTo>
                <a:lnTo>
                  <a:pt x="3138" y="3338"/>
                </a:lnTo>
                <a:lnTo>
                  <a:pt x="3122" y="3349"/>
                </a:lnTo>
                <a:lnTo>
                  <a:pt x="3086" y="3415"/>
                </a:lnTo>
                <a:lnTo>
                  <a:pt x="3086" y="3415"/>
                </a:lnTo>
                <a:lnTo>
                  <a:pt x="3068" y="3438"/>
                </a:lnTo>
                <a:lnTo>
                  <a:pt x="2996" y="3438"/>
                </a:lnTo>
                <a:lnTo>
                  <a:pt x="2934" y="3387"/>
                </a:lnTo>
                <a:lnTo>
                  <a:pt x="2884" y="3359"/>
                </a:lnTo>
                <a:lnTo>
                  <a:pt x="2848" y="3362"/>
                </a:lnTo>
                <a:lnTo>
                  <a:pt x="2836" y="3404"/>
                </a:lnTo>
                <a:lnTo>
                  <a:pt x="2838" y="3447"/>
                </a:lnTo>
                <a:lnTo>
                  <a:pt x="2832" y="3461"/>
                </a:lnTo>
                <a:lnTo>
                  <a:pt x="2818" y="3467"/>
                </a:lnTo>
                <a:lnTo>
                  <a:pt x="2792" y="3450"/>
                </a:lnTo>
                <a:lnTo>
                  <a:pt x="2763" y="3443"/>
                </a:lnTo>
                <a:lnTo>
                  <a:pt x="2728" y="3447"/>
                </a:lnTo>
                <a:lnTo>
                  <a:pt x="2673" y="3410"/>
                </a:lnTo>
                <a:lnTo>
                  <a:pt x="2652" y="3405"/>
                </a:lnTo>
                <a:lnTo>
                  <a:pt x="2652" y="3405"/>
                </a:lnTo>
                <a:lnTo>
                  <a:pt x="2620" y="3381"/>
                </a:lnTo>
                <a:lnTo>
                  <a:pt x="2620" y="3381"/>
                </a:lnTo>
                <a:lnTo>
                  <a:pt x="2609" y="3366"/>
                </a:lnTo>
                <a:lnTo>
                  <a:pt x="2609" y="3366"/>
                </a:lnTo>
                <a:lnTo>
                  <a:pt x="2571" y="3372"/>
                </a:lnTo>
                <a:lnTo>
                  <a:pt x="2571" y="3372"/>
                </a:lnTo>
                <a:lnTo>
                  <a:pt x="2547" y="3371"/>
                </a:lnTo>
                <a:lnTo>
                  <a:pt x="2475" y="3348"/>
                </a:lnTo>
                <a:lnTo>
                  <a:pt x="2475" y="3348"/>
                </a:lnTo>
                <a:lnTo>
                  <a:pt x="2446" y="3335"/>
                </a:lnTo>
                <a:lnTo>
                  <a:pt x="2411" y="3296"/>
                </a:lnTo>
                <a:lnTo>
                  <a:pt x="2381" y="3286"/>
                </a:lnTo>
                <a:lnTo>
                  <a:pt x="2375" y="3294"/>
                </a:lnTo>
                <a:lnTo>
                  <a:pt x="2375" y="3294"/>
                </a:lnTo>
                <a:lnTo>
                  <a:pt x="2358" y="3302"/>
                </a:lnTo>
                <a:lnTo>
                  <a:pt x="2358" y="3302"/>
                </a:lnTo>
                <a:lnTo>
                  <a:pt x="2299" y="3312"/>
                </a:lnTo>
                <a:lnTo>
                  <a:pt x="2284" y="3307"/>
                </a:lnTo>
                <a:lnTo>
                  <a:pt x="2279" y="3317"/>
                </a:lnTo>
                <a:lnTo>
                  <a:pt x="2264" y="3320"/>
                </a:lnTo>
                <a:lnTo>
                  <a:pt x="2250" y="3294"/>
                </a:lnTo>
                <a:lnTo>
                  <a:pt x="2250" y="3294"/>
                </a:lnTo>
                <a:lnTo>
                  <a:pt x="2247" y="3280"/>
                </a:lnTo>
                <a:lnTo>
                  <a:pt x="2247" y="3280"/>
                </a:lnTo>
                <a:lnTo>
                  <a:pt x="2225" y="3271"/>
                </a:lnTo>
                <a:lnTo>
                  <a:pt x="2225" y="3271"/>
                </a:lnTo>
                <a:lnTo>
                  <a:pt x="2218" y="3265"/>
                </a:lnTo>
                <a:lnTo>
                  <a:pt x="2218" y="3265"/>
                </a:lnTo>
                <a:lnTo>
                  <a:pt x="2218" y="3231"/>
                </a:lnTo>
                <a:lnTo>
                  <a:pt x="2218" y="3231"/>
                </a:lnTo>
                <a:lnTo>
                  <a:pt x="2220" y="3218"/>
                </a:lnTo>
                <a:lnTo>
                  <a:pt x="2220" y="3218"/>
                </a:lnTo>
                <a:lnTo>
                  <a:pt x="2202" y="3204"/>
                </a:lnTo>
                <a:lnTo>
                  <a:pt x="2176" y="3209"/>
                </a:lnTo>
                <a:lnTo>
                  <a:pt x="2133" y="3206"/>
                </a:lnTo>
                <a:lnTo>
                  <a:pt x="2133" y="3206"/>
                </a:lnTo>
                <a:lnTo>
                  <a:pt x="2117" y="3206"/>
                </a:lnTo>
                <a:lnTo>
                  <a:pt x="2096" y="3229"/>
                </a:lnTo>
                <a:lnTo>
                  <a:pt x="2096" y="3229"/>
                </a:lnTo>
                <a:lnTo>
                  <a:pt x="2070" y="3232"/>
                </a:lnTo>
                <a:lnTo>
                  <a:pt x="2060" y="3241"/>
                </a:lnTo>
                <a:lnTo>
                  <a:pt x="2060" y="3241"/>
                </a:lnTo>
                <a:lnTo>
                  <a:pt x="2048" y="3250"/>
                </a:lnTo>
                <a:lnTo>
                  <a:pt x="2006" y="3218"/>
                </a:lnTo>
                <a:lnTo>
                  <a:pt x="2006" y="3218"/>
                </a:lnTo>
                <a:lnTo>
                  <a:pt x="1995" y="3188"/>
                </a:lnTo>
                <a:lnTo>
                  <a:pt x="2022" y="3165"/>
                </a:lnTo>
                <a:lnTo>
                  <a:pt x="2022" y="3165"/>
                </a:lnTo>
                <a:lnTo>
                  <a:pt x="2052" y="3152"/>
                </a:lnTo>
                <a:lnTo>
                  <a:pt x="2052" y="3152"/>
                </a:lnTo>
                <a:lnTo>
                  <a:pt x="2096" y="3103"/>
                </a:lnTo>
                <a:lnTo>
                  <a:pt x="2097" y="3078"/>
                </a:lnTo>
                <a:lnTo>
                  <a:pt x="2087" y="3068"/>
                </a:lnTo>
                <a:lnTo>
                  <a:pt x="2070" y="3068"/>
                </a:lnTo>
                <a:lnTo>
                  <a:pt x="2045" y="3082"/>
                </a:lnTo>
                <a:lnTo>
                  <a:pt x="2045" y="3082"/>
                </a:lnTo>
                <a:lnTo>
                  <a:pt x="2025" y="3088"/>
                </a:lnTo>
                <a:lnTo>
                  <a:pt x="2025" y="3088"/>
                </a:lnTo>
                <a:lnTo>
                  <a:pt x="1995" y="3084"/>
                </a:lnTo>
                <a:lnTo>
                  <a:pt x="1969" y="3052"/>
                </a:lnTo>
                <a:lnTo>
                  <a:pt x="1930" y="3045"/>
                </a:lnTo>
                <a:lnTo>
                  <a:pt x="1894" y="3018"/>
                </a:lnTo>
                <a:lnTo>
                  <a:pt x="1851" y="3028"/>
                </a:lnTo>
                <a:lnTo>
                  <a:pt x="1830" y="3045"/>
                </a:lnTo>
                <a:lnTo>
                  <a:pt x="1819" y="3072"/>
                </a:lnTo>
                <a:lnTo>
                  <a:pt x="1806" y="3074"/>
                </a:lnTo>
                <a:lnTo>
                  <a:pt x="1753" y="3057"/>
                </a:lnTo>
                <a:lnTo>
                  <a:pt x="1724" y="3088"/>
                </a:lnTo>
                <a:lnTo>
                  <a:pt x="1686" y="3111"/>
                </a:lnTo>
                <a:lnTo>
                  <a:pt x="1686" y="3111"/>
                </a:lnTo>
                <a:lnTo>
                  <a:pt x="1647" y="3118"/>
                </a:lnTo>
                <a:lnTo>
                  <a:pt x="1647" y="3118"/>
                </a:lnTo>
                <a:lnTo>
                  <a:pt x="1611" y="3133"/>
                </a:lnTo>
                <a:lnTo>
                  <a:pt x="1611" y="3133"/>
                </a:lnTo>
                <a:lnTo>
                  <a:pt x="1596" y="3127"/>
                </a:lnTo>
                <a:lnTo>
                  <a:pt x="1596" y="3127"/>
                </a:lnTo>
                <a:lnTo>
                  <a:pt x="1590" y="3118"/>
                </a:lnTo>
                <a:lnTo>
                  <a:pt x="1590" y="3058"/>
                </a:lnTo>
                <a:lnTo>
                  <a:pt x="1590" y="3058"/>
                </a:lnTo>
                <a:lnTo>
                  <a:pt x="1558" y="2997"/>
                </a:lnTo>
                <a:lnTo>
                  <a:pt x="1558" y="2997"/>
                </a:lnTo>
                <a:lnTo>
                  <a:pt x="1522" y="2989"/>
                </a:lnTo>
                <a:lnTo>
                  <a:pt x="1522" y="2989"/>
                </a:lnTo>
                <a:lnTo>
                  <a:pt x="1482" y="2990"/>
                </a:lnTo>
                <a:lnTo>
                  <a:pt x="1454" y="3008"/>
                </a:lnTo>
                <a:lnTo>
                  <a:pt x="1454" y="3008"/>
                </a:lnTo>
                <a:lnTo>
                  <a:pt x="1412" y="3038"/>
                </a:lnTo>
                <a:lnTo>
                  <a:pt x="1404" y="3055"/>
                </a:lnTo>
                <a:lnTo>
                  <a:pt x="1408" y="3104"/>
                </a:lnTo>
                <a:lnTo>
                  <a:pt x="1421" y="3140"/>
                </a:lnTo>
                <a:lnTo>
                  <a:pt x="1414" y="3172"/>
                </a:lnTo>
                <a:lnTo>
                  <a:pt x="1378" y="3186"/>
                </a:lnTo>
                <a:lnTo>
                  <a:pt x="1369" y="3204"/>
                </a:lnTo>
                <a:lnTo>
                  <a:pt x="1358" y="3209"/>
                </a:lnTo>
                <a:lnTo>
                  <a:pt x="1316" y="3189"/>
                </a:lnTo>
                <a:lnTo>
                  <a:pt x="1261" y="3191"/>
                </a:lnTo>
                <a:lnTo>
                  <a:pt x="1235" y="3225"/>
                </a:lnTo>
                <a:lnTo>
                  <a:pt x="1195" y="3241"/>
                </a:lnTo>
                <a:lnTo>
                  <a:pt x="1123" y="3185"/>
                </a:lnTo>
                <a:lnTo>
                  <a:pt x="1111" y="3123"/>
                </a:lnTo>
                <a:lnTo>
                  <a:pt x="1111" y="3123"/>
                </a:lnTo>
                <a:lnTo>
                  <a:pt x="1123" y="2989"/>
                </a:lnTo>
                <a:lnTo>
                  <a:pt x="1111" y="2927"/>
                </a:lnTo>
                <a:lnTo>
                  <a:pt x="1140" y="2905"/>
                </a:lnTo>
                <a:lnTo>
                  <a:pt x="1134" y="2770"/>
                </a:lnTo>
                <a:lnTo>
                  <a:pt x="1195" y="2624"/>
                </a:lnTo>
                <a:lnTo>
                  <a:pt x="1201" y="2552"/>
                </a:lnTo>
                <a:lnTo>
                  <a:pt x="1166" y="2539"/>
                </a:lnTo>
                <a:lnTo>
                  <a:pt x="1152" y="2496"/>
                </a:lnTo>
                <a:lnTo>
                  <a:pt x="1202" y="2440"/>
                </a:lnTo>
                <a:lnTo>
                  <a:pt x="1208" y="2424"/>
                </a:lnTo>
                <a:lnTo>
                  <a:pt x="1245" y="2411"/>
                </a:lnTo>
                <a:lnTo>
                  <a:pt x="1260" y="2372"/>
                </a:lnTo>
                <a:lnTo>
                  <a:pt x="1237" y="2343"/>
                </a:lnTo>
                <a:lnTo>
                  <a:pt x="1229" y="2320"/>
                </a:lnTo>
                <a:lnTo>
                  <a:pt x="1189" y="2323"/>
                </a:lnTo>
                <a:lnTo>
                  <a:pt x="1175" y="2309"/>
                </a:lnTo>
                <a:lnTo>
                  <a:pt x="1133" y="2297"/>
                </a:lnTo>
                <a:lnTo>
                  <a:pt x="1068" y="2294"/>
                </a:lnTo>
                <a:lnTo>
                  <a:pt x="992" y="2228"/>
                </a:lnTo>
                <a:lnTo>
                  <a:pt x="943" y="2222"/>
                </a:lnTo>
                <a:lnTo>
                  <a:pt x="911" y="2196"/>
                </a:lnTo>
                <a:lnTo>
                  <a:pt x="869" y="2177"/>
                </a:lnTo>
                <a:lnTo>
                  <a:pt x="804" y="2203"/>
                </a:lnTo>
                <a:lnTo>
                  <a:pt x="781" y="2188"/>
                </a:lnTo>
                <a:lnTo>
                  <a:pt x="757" y="2151"/>
                </a:lnTo>
                <a:lnTo>
                  <a:pt x="787" y="2090"/>
                </a:lnTo>
                <a:lnTo>
                  <a:pt x="793" y="2010"/>
                </a:lnTo>
                <a:lnTo>
                  <a:pt x="765" y="2020"/>
                </a:lnTo>
                <a:lnTo>
                  <a:pt x="752" y="2017"/>
                </a:lnTo>
                <a:lnTo>
                  <a:pt x="739" y="2029"/>
                </a:lnTo>
                <a:lnTo>
                  <a:pt x="728" y="2026"/>
                </a:lnTo>
                <a:lnTo>
                  <a:pt x="731" y="1990"/>
                </a:lnTo>
                <a:lnTo>
                  <a:pt x="770" y="1957"/>
                </a:lnTo>
                <a:lnTo>
                  <a:pt x="780" y="1934"/>
                </a:lnTo>
                <a:lnTo>
                  <a:pt x="755" y="1872"/>
                </a:lnTo>
                <a:lnTo>
                  <a:pt x="755" y="1855"/>
                </a:lnTo>
                <a:lnTo>
                  <a:pt x="770" y="1836"/>
                </a:lnTo>
                <a:lnTo>
                  <a:pt x="767" y="1804"/>
                </a:lnTo>
                <a:lnTo>
                  <a:pt x="755" y="1784"/>
                </a:lnTo>
                <a:lnTo>
                  <a:pt x="765" y="1757"/>
                </a:lnTo>
                <a:lnTo>
                  <a:pt x="806" y="1742"/>
                </a:lnTo>
                <a:lnTo>
                  <a:pt x="839" y="1705"/>
                </a:lnTo>
                <a:lnTo>
                  <a:pt x="886" y="1695"/>
                </a:lnTo>
                <a:lnTo>
                  <a:pt x="898" y="1686"/>
                </a:lnTo>
                <a:lnTo>
                  <a:pt x="917" y="1615"/>
                </a:lnTo>
                <a:lnTo>
                  <a:pt x="901" y="1542"/>
                </a:lnTo>
                <a:lnTo>
                  <a:pt x="875" y="1513"/>
                </a:lnTo>
                <a:lnTo>
                  <a:pt x="839" y="1507"/>
                </a:lnTo>
                <a:lnTo>
                  <a:pt x="800" y="1489"/>
                </a:lnTo>
                <a:lnTo>
                  <a:pt x="799" y="1440"/>
                </a:lnTo>
                <a:lnTo>
                  <a:pt x="783" y="1428"/>
                </a:lnTo>
                <a:lnTo>
                  <a:pt x="725" y="1435"/>
                </a:lnTo>
                <a:lnTo>
                  <a:pt x="669" y="1408"/>
                </a:lnTo>
                <a:lnTo>
                  <a:pt x="647" y="1379"/>
                </a:lnTo>
                <a:lnTo>
                  <a:pt x="641" y="1353"/>
                </a:lnTo>
                <a:lnTo>
                  <a:pt x="634" y="1218"/>
                </a:lnTo>
                <a:lnTo>
                  <a:pt x="608" y="1183"/>
                </a:lnTo>
                <a:lnTo>
                  <a:pt x="595" y="1180"/>
                </a:lnTo>
                <a:lnTo>
                  <a:pt x="574" y="1202"/>
                </a:lnTo>
                <a:lnTo>
                  <a:pt x="561" y="1184"/>
                </a:lnTo>
                <a:lnTo>
                  <a:pt x="535" y="1173"/>
                </a:lnTo>
                <a:lnTo>
                  <a:pt x="509" y="1177"/>
                </a:lnTo>
                <a:lnTo>
                  <a:pt x="466" y="1192"/>
                </a:lnTo>
                <a:lnTo>
                  <a:pt x="444" y="1216"/>
                </a:lnTo>
                <a:lnTo>
                  <a:pt x="435" y="1212"/>
                </a:lnTo>
                <a:lnTo>
                  <a:pt x="401" y="1173"/>
                </a:lnTo>
                <a:lnTo>
                  <a:pt x="376" y="1169"/>
                </a:lnTo>
                <a:lnTo>
                  <a:pt x="355" y="1147"/>
                </a:lnTo>
                <a:lnTo>
                  <a:pt x="349" y="1112"/>
                </a:lnTo>
                <a:lnTo>
                  <a:pt x="359" y="1092"/>
                </a:lnTo>
                <a:lnTo>
                  <a:pt x="363" y="1052"/>
                </a:lnTo>
                <a:lnTo>
                  <a:pt x="384" y="1035"/>
                </a:lnTo>
                <a:lnTo>
                  <a:pt x="347" y="1019"/>
                </a:lnTo>
                <a:lnTo>
                  <a:pt x="337" y="1020"/>
                </a:lnTo>
                <a:lnTo>
                  <a:pt x="311" y="1043"/>
                </a:lnTo>
                <a:lnTo>
                  <a:pt x="281" y="1086"/>
                </a:lnTo>
                <a:lnTo>
                  <a:pt x="238" y="1089"/>
                </a:lnTo>
                <a:lnTo>
                  <a:pt x="209" y="1075"/>
                </a:lnTo>
                <a:lnTo>
                  <a:pt x="199" y="1058"/>
                </a:lnTo>
                <a:lnTo>
                  <a:pt x="202" y="1017"/>
                </a:lnTo>
                <a:lnTo>
                  <a:pt x="183" y="1023"/>
                </a:lnTo>
                <a:lnTo>
                  <a:pt x="180" y="1003"/>
                </a:lnTo>
                <a:lnTo>
                  <a:pt x="192" y="970"/>
                </a:lnTo>
                <a:lnTo>
                  <a:pt x="163" y="947"/>
                </a:lnTo>
                <a:lnTo>
                  <a:pt x="147" y="852"/>
                </a:lnTo>
                <a:lnTo>
                  <a:pt x="62" y="852"/>
                </a:lnTo>
                <a:lnTo>
                  <a:pt x="62" y="818"/>
                </a:lnTo>
                <a:lnTo>
                  <a:pt x="85" y="801"/>
                </a:lnTo>
                <a:lnTo>
                  <a:pt x="0" y="722"/>
                </a:lnTo>
                <a:lnTo>
                  <a:pt x="0" y="722"/>
                </a:lnTo>
                <a:lnTo>
                  <a:pt x="17" y="700"/>
                </a:lnTo>
                <a:lnTo>
                  <a:pt x="72" y="664"/>
                </a:lnTo>
                <a:lnTo>
                  <a:pt x="92" y="660"/>
                </a:lnTo>
                <a:lnTo>
                  <a:pt x="133" y="670"/>
                </a:lnTo>
                <a:lnTo>
                  <a:pt x="199" y="647"/>
                </a:lnTo>
                <a:lnTo>
                  <a:pt x="254" y="615"/>
                </a:lnTo>
                <a:lnTo>
                  <a:pt x="314" y="625"/>
                </a:lnTo>
                <a:lnTo>
                  <a:pt x="343" y="647"/>
                </a:lnTo>
                <a:lnTo>
                  <a:pt x="371" y="638"/>
                </a:lnTo>
                <a:lnTo>
                  <a:pt x="401" y="644"/>
                </a:lnTo>
                <a:lnTo>
                  <a:pt x="421" y="627"/>
                </a:lnTo>
                <a:lnTo>
                  <a:pt x="458" y="627"/>
                </a:lnTo>
                <a:lnTo>
                  <a:pt x="493" y="609"/>
                </a:lnTo>
                <a:lnTo>
                  <a:pt x="529" y="607"/>
                </a:lnTo>
                <a:lnTo>
                  <a:pt x="565" y="622"/>
                </a:lnTo>
                <a:lnTo>
                  <a:pt x="587" y="641"/>
                </a:lnTo>
                <a:lnTo>
                  <a:pt x="616" y="638"/>
                </a:lnTo>
                <a:lnTo>
                  <a:pt x="656" y="653"/>
                </a:lnTo>
                <a:lnTo>
                  <a:pt x="695" y="679"/>
                </a:lnTo>
                <a:lnTo>
                  <a:pt x="791" y="621"/>
                </a:lnTo>
                <a:lnTo>
                  <a:pt x="843" y="602"/>
                </a:lnTo>
                <a:lnTo>
                  <a:pt x="869" y="608"/>
                </a:lnTo>
                <a:lnTo>
                  <a:pt x="891" y="628"/>
                </a:lnTo>
                <a:lnTo>
                  <a:pt x="917" y="630"/>
                </a:lnTo>
                <a:lnTo>
                  <a:pt x="959" y="621"/>
                </a:lnTo>
                <a:lnTo>
                  <a:pt x="1006" y="634"/>
                </a:lnTo>
                <a:lnTo>
                  <a:pt x="1041" y="609"/>
                </a:lnTo>
                <a:lnTo>
                  <a:pt x="1146" y="615"/>
                </a:lnTo>
                <a:lnTo>
                  <a:pt x="1191" y="589"/>
                </a:lnTo>
                <a:lnTo>
                  <a:pt x="1202" y="596"/>
                </a:lnTo>
                <a:lnTo>
                  <a:pt x="1215" y="628"/>
                </a:lnTo>
                <a:lnTo>
                  <a:pt x="1257" y="673"/>
                </a:lnTo>
                <a:lnTo>
                  <a:pt x="1296" y="656"/>
                </a:lnTo>
                <a:lnTo>
                  <a:pt x="1327" y="653"/>
                </a:lnTo>
                <a:lnTo>
                  <a:pt x="1342" y="644"/>
                </a:lnTo>
                <a:lnTo>
                  <a:pt x="1365" y="612"/>
                </a:lnTo>
                <a:lnTo>
                  <a:pt x="1479" y="645"/>
                </a:lnTo>
                <a:lnTo>
                  <a:pt x="1510" y="637"/>
                </a:lnTo>
                <a:lnTo>
                  <a:pt x="1627" y="663"/>
                </a:lnTo>
                <a:lnTo>
                  <a:pt x="1679" y="656"/>
                </a:lnTo>
                <a:lnTo>
                  <a:pt x="1734" y="611"/>
                </a:lnTo>
                <a:lnTo>
                  <a:pt x="1781" y="614"/>
                </a:lnTo>
                <a:lnTo>
                  <a:pt x="1793" y="607"/>
                </a:lnTo>
                <a:lnTo>
                  <a:pt x="1846" y="553"/>
                </a:lnTo>
                <a:lnTo>
                  <a:pt x="1915" y="509"/>
                </a:lnTo>
                <a:lnTo>
                  <a:pt x="1939" y="471"/>
                </a:lnTo>
                <a:lnTo>
                  <a:pt x="1970" y="451"/>
                </a:lnTo>
                <a:lnTo>
                  <a:pt x="2038" y="385"/>
                </a:lnTo>
                <a:lnTo>
                  <a:pt x="2077" y="301"/>
                </a:lnTo>
                <a:lnTo>
                  <a:pt x="2073" y="275"/>
                </a:lnTo>
                <a:lnTo>
                  <a:pt x="2091" y="219"/>
                </a:lnTo>
                <a:lnTo>
                  <a:pt x="2083" y="56"/>
                </a:lnTo>
                <a:lnTo>
                  <a:pt x="2093" y="42"/>
                </a:lnTo>
                <a:lnTo>
                  <a:pt x="2158" y="0"/>
                </a:lnTo>
                <a:close/>
              </a:path>
            </a:pathLst>
          </a:custGeom>
          <a:solidFill>
            <a:srgbClr val="65AEC1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14"/>
          <p:cNvSpPr>
            <a:spLocks/>
          </p:cNvSpPr>
          <p:nvPr/>
        </p:nvSpPr>
        <p:spPr bwMode="auto">
          <a:xfrm>
            <a:off x="8837462" y="2995685"/>
            <a:ext cx="1220644" cy="1354030"/>
          </a:xfrm>
          <a:custGeom>
            <a:avLst/>
            <a:gdLst>
              <a:gd name="T0" fmla="*/ 596 w 2362"/>
              <a:gd name="T1" fmla="*/ 2280 h 2617"/>
              <a:gd name="T2" fmla="*/ 418 w 2362"/>
              <a:gd name="T3" fmla="*/ 2072 h 2617"/>
              <a:gd name="T4" fmla="*/ 485 w 2362"/>
              <a:gd name="T5" fmla="*/ 1787 h 2617"/>
              <a:gd name="T6" fmla="*/ 383 w 2362"/>
              <a:gd name="T7" fmla="*/ 1641 h 2617"/>
              <a:gd name="T8" fmla="*/ 340 w 2362"/>
              <a:gd name="T9" fmla="*/ 1648 h 2617"/>
              <a:gd name="T10" fmla="*/ 277 w 2362"/>
              <a:gd name="T11" fmla="*/ 1700 h 2617"/>
              <a:gd name="T12" fmla="*/ 151 w 2362"/>
              <a:gd name="T13" fmla="*/ 1602 h 2617"/>
              <a:gd name="T14" fmla="*/ 171 w 2362"/>
              <a:gd name="T15" fmla="*/ 1428 h 2617"/>
              <a:gd name="T16" fmla="*/ 98 w 2362"/>
              <a:gd name="T17" fmla="*/ 1226 h 2617"/>
              <a:gd name="T18" fmla="*/ 176 w 2362"/>
              <a:gd name="T19" fmla="*/ 912 h 2617"/>
              <a:gd name="T20" fmla="*/ 98 w 2362"/>
              <a:gd name="T21" fmla="*/ 859 h 2617"/>
              <a:gd name="T22" fmla="*/ 49 w 2362"/>
              <a:gd name="T23" fmla="*/ 716 h 2617"/>
              <a:gd name="T24" fmla="*/ 117 w 2362"/>
              <a:gd name="T25" fmla="*/ 684 h 2617"/>
              <a:gd name="T26" fmla="*/ 217 w 2362"/>
              <a:gd name="T27" fmla="*/ 576 h 2617"/>
              <a:gd name="T28" fmla="*/ 364 w 2362"/>
              <a:gd name="T29" fmla="*/ 429 h 2617"/>
              <a:gd name="T30" fmla="*/ 625 w 2362"/>
              <a:gd name="T31" fmla="*/ 370 h 2617"/>
              <a:gd name="T32" fmla="*/ 833 w 2362"/>
              <a:gd name="T33" fmla="*/ 196 h 2617"/>
              <a:gd name="T34" fmla="*/ 1088 w 2362"/>
              <a:gd name="T35" fmla="*/ 197 h 2617"/>
              <a:gd name="T36" fmla="*/ 1164 w 2362"/>
              <a:gd name="T37" fmla="*/ 19 h 2617"/>
              <a:gd name="T38" fmla="*/ 1300 w 2362"/>
              <a:gd name="T39" fmla="*/ 69 h 2617"/>
              <a:gd name="T40" fmla="*/ 1357 w 2362"/>
              <a:gd name="T41" fmla="*/ 129 h 2617"/>
              <a:gd name="T42" fmla="*/ 1540 w 2362"/>
              <a:gd name="T43" fmla="*/ 56 h 2617"/>
              <a:gd name="T44" fmla="*/ 1735 w 2362"/>
              <a:gd name="T45" fmla="*/ 99 h 2617"/>
              <a:gd name="T46" fmla="*/ 1762 w 2362"/>
              <a:gd name="T47" fmla="*/ 163 h 2617"/>
              <a:gd name="T48" fmla="*/ 1758 w 2362"/>
              <a:gd name="T49" fmla="*/ 261 h 2617"/>
              <a:gd name="T50" fmla="*/ 1843 w 2362"/>
              <a:gd name="T51" fmla="*/ 217 h 2617"/>
              <a:gd name="T52" fmla="*/ 1928 w 2362"/>
              <a:gd name="T53" fmla="*/ 242 h 2617"/>
              <a:gd name="T54" fmla="*/ 1960 w 2362"/>
              <a:gd name="T55" fmla="*/ 305 h 2617"/>
              <a:gd name="T56" fmla="*/ 2068 w 2362"/>
              <a:gd name="T57" fmla="*/ 313 h 2617"/>
              <a:gd name="T58" fmla="*/ 2185 w 2362"/>
              <a:gd name="T59" fmla="*/ 359 h 2617"/>
              <a:gd name="T60" fmla="*/ 2330 w 2362"/>
              <a:gd name="T61" fmla="*/ 392 h 2617"/>
              <a:gd name="T62" fmla="*/ 2297 w 2362"/>
              <a:gd name="T63" fmla="*/ 445 h 2617"/>
              <a:gd name="T64" fmla="*/ 2232 w 2362"/>
              <a:gd name="T65" fmla="*/ 503 h 2617"/>
              <a:gd name="T66" fmla="*/ 2100 w 2362"/>
              <a:gd name="T67" fmla="*/ 617 h 2617"/>
              <a:gd name="T68" fmla="*/ 1973 w 2362"/>
              <a:gd name="T69" fmla="*/ 778 h 2617"/>
              <a:gd name="T70" fmla="*/ 1958 w 2362"/>
              <a:gd name="T71" fmla="*/ 935 h 2617"/>
              <a:gd name="T72" fmla="*/ 1886 w 2362"/>
              <a:gd name="T73" fmla="*/ 950 h 2617"/>
              <a:gd name="T74" fmla="*/ 1768 w 2362"/>
              <a:gd name="T75" fmla="*/ 919 h 2617"/>
              <a:gd name="T76" fmla="*/ 1638 w 2362"/>
              <a:gd name="T77" fmla="*/ 854 h 2617"/>
              <a:gd name="T78" fmla="*/ 1598 w 2362"/>
              <a:gd name="T79" fmla="*/ 942 h 2617"/>
              <a:gd name="T80" fmla="*/ 1457 w 2362"/>
              <a:gd name="T81" fmla="*/ 903 h 2617"/>
              <a:gd name="T82" fmla="*/ 1386 w 2362"/>
              <a:gd name="T83" fmla="*/ 962 h 2617"/>
              <a:gd name="T84" fmla="*/ 1355 w 2362"/>
              <a:gd name="T85" fmla="*/ 1137 h 2617"/>
              <a:gd name="T86" fmla="*/ 1232 w 2362"/>
              <a:gd name="T87" fmla="*/ 1134 h 2617"/>
              <a:gd name="T88" fmla="*/ 1092 w 2362"/>
              <a:gd name="T89" fmla="*/ 1190 h 2617"/>
              <a:gd name="T90" fmla="*/ 1023 w 2362"/>
              <a:gd name="T91" fmla="*/ 1280 h 2617"/>
              <a:gd name="T92" fmla="*/ 948 w 2362"/>
              <a:gd name="T93" fmla="*/ 1366 h 2617"/>
              <a:gd name="T94" fmla="*/ 901 w 2362"/>
              <a:gd name="T95" fmla="*/ 1428 h 2617"/>
              <a:gd name="T96" fmla="*/ 1033 w 2362"/>
              <a:gd name="T97" fmla="*/ 1522 h 2617"/>
              <a:gd name="T98" fmla="*/ 1026 w 2362"/>
              <a:gd name="T99" fmla="*/ 1594 h 2617"/>
              <a:gd name="T100" fmla="*/ 1022 w 2362"/>
              <a:gd name="T101" fmla="*/ 1775 h 2617"/>
              <a:gd name="T102" fmla="*/ 965 w 2362"/>
              <a:gd name="T103" fmla="*/ 1963 h 2617"/>
              <a:gd name="T104" fmla="*/ 1058 w 2362"/>
              <a:gd name="T105" fmla="*/ 2026 h 2617"/>
              <a:gd name="T106" fmla="*/ 1120 w 2362"/>
              <a:gd name="T107" fmla="*/ 2087 h 2617"/>
              <a:gd name="T108" fmla="*/ 1171 w 2362"/>
              <a:gd name="T109" fmla="*/ 2114 h 2617"/>
              <a:gd name="T110" fmla="*/ 1295 w 2362"/>
              <a:gd name="T111" fmla="*/ 2117 h 2617"/>
              <a:gd name="T112" fmla="*/ 1318 w 2362"/>
              <a:gd name="T113" fmla="*/ 2221 h 2617"/>
              <a:gd name="T114" fmla="*/ 1210 w 2362"/>
              <a:gd name="T115" fmla="*/ 2314 h 2617"/>
              <a:gd name="T116" fmla="*/ 1120 w 2362"/>
              <a:gd name="T117" fmla="*/ 2535 h 2617"/>
              <a:gd name="T118" fmla="*/ 948 w 2362"/>
              <a:gd name="T119" fmla="*/ 2558 h 2617"/>
              <a:gd name="T120" fmla="*/ 852 w 2362"/>
              <a:gd name="T121" fmla="*/ 2617 h 2617"/>
              <a:gd name="T122" fmla="*/ 751 w 2362"/>
              <a:gd name="T123" fmla="*/ 2577 h 2617"/>
              <a:gd name="T124" fmla="*/ 664 w 2362"/>
              <a:gd name="T125" fmla="*/ 2522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62" h="2617">
                <a:moveTo>
                  <a:pt x="664" y="2522"/>
                </a:moveTo>
                <a:lnTo>
                  <a:pt x="647" y="2471"/>
                </a:lnTo>
                <a:lnTo>
                  <a:pt x="620" y="2415"/>
                </a:lnTo>
                <a:lnTo>
                  <a:pt x="581" y="2381"/>
                </a:lnTo>
                <a:lnTo>
                  <a:pt x="575" y="2330"/>
                </a:lnTo>
                <a:lnTo>
                  <a:pt x="575" y="2330"/>
                </a:lnTo>
                <a:lnTo>
                  <a:pt x="596" y="2280"/>
                </a:lnTo>
                <a:lnTo>
                  <a:pt x="591" y="2223"/>
                </a:lnTo>
                <a:lnTo>
                  <a:pt x="558" y="2167"/>
                </a:lnTo>
                <a:lnTo>
                  <a:pt x="558" y="2167"/>
                </a:lnTo>
                <a:lnTo>
                  <a:pt x="507" y="2173"/>
                </a:lnTo>
                <a:lnTo>
                  <a:pt x="488" y="2157"/>
                </a:lnTo>
                <a:lnTo>
                  <a:pt x="436" y="2138"/>
                </a:lnTo>
                <a:lnTo>
                  <a:pt x="418" y="2072"/>
                </a:lnTo>
                <a:lnTo>
                  <a:pt x="439" y="1960"/>
                </a:lnTo>
                <a:lnTo>
                  <a:pt x="439" y="1960"/>
                </a:lnTo>
                <a:lnTo>
                  <a:pt x="457" y="1859"/>
                </a:lnTo>
                <a:lnTo>
                  <a:pt x="457" y="1859"/>
                </a:lnTo>
                <a:lnTo>
                  <a:pt x="485" y="1831"/>
                </a:lnTo>
                <a:lnTo>
                  <a:pt x="507" y="1826"/>
                </a:lnTo>
                <a:lnTo>
                  <a:pt x="485" y="1787"/>
                </a:lnTo>
                <a:lnTo>
                  <a:pt x="471" y="1782"/>
                </a:lnTo>
                <a:lnTo>
                  <a:pt x="477" y="1754"/>
                </a:lnTo>
                <a:lnTo>
                  <a:pt x="445" y="1746"/>
                </a:lnTo>
                <a:lnTo>
                  <a:pt x="434" y="1732"/>
                </a:lnTo>
                <a:lnTo>
                  <a:pt x="429" y="1686"/>
                </a:lnTo>
                <a:lnTo>
                  <a:pt x="429" y="1686"/>
                </a:lnTo>
                <a:lnTo>
                  <a:pt x="383" y="1641"/>
                </a:lnTo>
                <a:lnTo>
                  <a:pt x="383" y="1641"/>
                </a:lnTo>
                <a:lnTo>
                  <a:pt x="333" y="1689"/>
                </a:lnTo>
                <a:lnTo>
                  <a:pt x="333" y="1684"/>
                </a:lnTo>
                <a:lnTo>
                  <a:pt x="333" y="1684"/>
                </a:lnTo>
                <a:lnTo>
                  <a:pt x="334" y="1673"/>
                </a:lnTo>
                <a:lnTo>
                  <a:pt x="334" y="1673"/>
                </a:lnTo>
                <a:lnTo>
                  <a:pt x="340" y="1648"/>
                </a:lnTo>
                <a:lnTo>
                  <a:pt x="314" y="1646"/>
                </a:lnTo>
                <a:lnTo>
                  <a:pt x="314" y="1646"/>
                </a:lnTo>
                <a:lnTo>
                  <a:pt x="304" y="1657"/>
                </a:lnTo>
                <a:lnTo>
                  <a:pt x="304" y="1657"/>
                </a:lnTo>
                <a:lnTo>
                  <a:pt x="287" y="1697"/>
                </a:lnTo>
                <a:lnTo>
                  <a:pt x="277" y="1700"/>
                </a:lnTo>
                <a:lnTo>
                  <a:pt x="277" y="1700"/>
                </a:lnTo>
                <a:lnTo>
                  <a:pt x="272" y="1696"/>
                </a:lnTo>
                <a:lnTo>
                  <a:pt x="272" y="1696"/>
                </a:lnTo>
                <a:lnTo>
                  <a:pt x="249" y="1601"/>
                </a:lnTo>
                <a:lnTo>
                  <a:pt x="179" y="1610"/>
                </a:lnTo>
                <a:lnTo>
                  <a:pt x="171" y="1599"/>
                </a:lnTo>
                <a:lnTo>
                  <a:pt x="158" y="1597"/>
                </a:lnTo>
                <a:lnTo>
                  <a:pt x="151" y="1602"/>
                </a:lnTo>
                <a:lnTo>
                  <a:pt x="151" y="1602"/>
                </a:lnTo>
                <a:lnTo>
                  <a:pt x="141" y="1617"/>
                </a:lnTo>
                <a:lnTo>
                  <a:pt x="141" y="1617"/>
                </a:lnTo>
                <a:lnTo>
                  <a:pt x="174" y="1507"/>
                </a:lnTo>
                <a:lnTo>
                  <a:pt x="155" y="1486"/>
                </a:lnTo>
                <a:lnTo>
                  <a:pt x="170" y="1454"/>
                </a:lnTo>
                <a:lnTo>
                  <a:pt x="171" y="1428"/>
                </a:lnTo>
                <a:lnTo>
                  <a:pt x="111" y="1424"/>
                </a:lnTo>
                <a:lnTo>
                  <a:pt x="104" y="1399"/>
                </a:lnTo>
                <a:lnTo>
                  <a:pt x="104" y="1399"/>
                </a:lnTo>
                <a:lnTo>
                  <a:pt x="104" y="1349"/>
                </a:lnTo>
                <a:lnTo>
                  <a:pt x="53" y="1287"/>
                </a:lnTo>
                <a:lnTo>
                  <a:pt x="92" y="1277"/>
                </a:lnTo>
                <a:lnTo>
                  <a:pt x="98" y="1226"/>
                </a:lnTo>
                <a:lnTo>
                  <a:pt x="98" y="1226"/>
                </a:lnTo>
                <a:lnTo>
                  <a:pt x="70" y="1186"/>
                </a:lnTo>
                <a:lnTo>
                  <a:pt x="160" y="1046"/>
                </a:lnTo>
                <a:lnTo>
                  <a:pt x="226" y="1052"/>
                </a:lnTo>
                <a:lnTo>
                  <a:pt x="255" y="1019"/>
                </a:lnTo>
                <a:lnTo>
                  <a:pt x="232" y="951"/>
                </a:lnTo>
                <a:lnTo>
                  <a:pt x="176" y="912"/>
                </a:lnTo>
                <a:lnTo>
                  <a:pt x="125" y="912"/>
                </a:lnTo>
                <a:lnTo>
                  <a:pt x="125" y="912"/>
                </a:lnTo>
                <a:lnTo>
                  <a:pt x="105" y="903"/>
                </a:lnTo>
                <a:lnTo>
                  <a:pt x="108" y="867"/>
                </a:lnTo>
                <a:lnTo>
                  <a:pt x="108" y="867"/>
                </a:lnTo>
                <a:lnTo>
                  <a:pt x="106" y="860"/>
                </a:lnTo>
                <a:lnTo>
                  <a:pt x="98" y="859"/>
                </a:lnTo>
                <a:lnTo>
                  <a:pt x="98" y="859"/>
                </a:lnTo>
                <a:lnTo>
                  <a:pt x="70" y="846"/>
                </a:lnTo>
                <a:lnTo>
                  <a:pt x="70" y="846"/>
                </a:lnTo>
                <a:lnTo>
                  <a:pt x="66" y="798"/>
                </a:lnTo>
                <a:lnTo>
                  <a:pt x="16" y="764"/>
                </a:lnTo>
                <a:lnTo>
                  <a:pt x="0" y="720"/>
                </a:lnTo>
                <a:lnTo>
                  <a:pt x="49" y="716"/>
                </a:lnTo>
                <a:lnTo>
                  <a:pt x="49" y="716"/>
                </a:lnTo>
                <a:lnTo>
                  <a:pt x="76" y="699"/>
                </a:lnTo>
                <a:lnTo>
                  <a:pt x="76" y="699"/>
                </a:lnTo>
                <a:lnTo>
                  <a:pt x="105" y="693"/>
                </a:lnTo>
                <a:lnTo>
                  <a:pt x="105" y="693"/>
                </a:lnTo>
                <a:lnTo>
                  <a:pt x="117" y="684"/>
                </a:lnTo>
                <a:lnTo>
                  <a:pt x="117" y="684"/>
                </a:lnTo>
                <a:lnTo>
                  <a:pt x="148" y="663"/>
                </a:lnTo>
                <a:lnTo>
                  <a:pt x="187" y="666"/>
                </a:lnTo>
                <a:lnTo>
                  <a:pt x="203" y="641"/>
                </a:lnTo>
                <a:lnTo>
                  <a:pt x="219" y="634"/>
                </a:lnTo>
                <a:lnTo>
                  <a:pt x="223" y="596"/>
                </a:lnTo>
                <a:lnTo>
                  <a:pt x="217" y="576"/>
                </a:lnTo>
                <a:lnTo>
                  <a:pt x="217" y="576"/>
                </a:lnTo>
                <a:lnTo>
                  <a:pt x="253" y="547"/>
                </a:lnTo>
                <a:lnTo>
                  <a:pt x="253" y="547"/>
                </a:lnTo>
                <a:lnTo>
                  <a:pt x="308" y="523"/>
                </a:lnTo>
                <a:lnTo>
                  <a:pt x="305" y="514"/>
                </a:lnTo>
                <a:lnTo>
                  <a:pt x="323" y="494"/>
                </a:lnTo>
                <a:lnTo>
                  <a:pt x="323" y="475"/>
                </a:lnTo>
                <a:lnTo>
                  <a:pt x="364" y="429"/>
                </a:lnTo>
                <a:lnTo>
                  <a:pt x="379" y="451"/>
                </a:lnTo>
                <a:lnTo>
                  <a:pt x="406" y="449"/>
                </a:lnTo>
                <a:lnTo>
                  <a:pt x="400" y="487"/>
                </a:lnTo>
                <a:lnTo>
                  <a:pt x="429" y="429"/>
                </a:lnTo>
                <a:lnTo>
                  <a:pt x="507" y="444"/>
                </a:lnTo>
                <a:lnTo>
                  <a:pt x="581" y="376"/>
                </a:lnTo>
                <a:lnTo>
                  <a:pt x="625" y="370"/>
                </a:lnTo>
                <a:lnTo>
                  <a:pt x="637" y="230"/>
                </a:lnTo>
                <a:lnTo>
                  <a:pt x="664" y="230"/>
                </a:lnTo>
                <a:lnTo>
                  <a:pt x="693" y="264"/>
                </a:lnTo>
                <a:lnTo>
                  <a:pt x="726" y="264"/>
                </a:lnTo>
                <a:lnTo>
                  <a:pt x="774" y="144"/>
                </a:lnTo>
                <a:lnTo>
                  <a:pt x="821" y="134"/>
                </a:lnTo>
                <a:lnTo>
                  <a:pt x="833" y="196"/>
                </a:lnTo>
                <a:lnTo>
                  <a:pt x="905" y="252"/>
                </a:lnTo>
                <a:lnTo>
                  <a:pt x="945" y="236"/>
                </a:lnTo>
                <a:lnTo>
                  <a:pt x="971" y="202"/>
                </a:lnTo>
                <a:lnTo>
                  <a:pt x="1026" y="200"/>
                </a:lnTo>
                <a:lnTo>
                  <a:pt x="1061" y="220"/>
                </a:lnTo>
                <a:lnTo>
                  <a:pt x="1079" y="215"/>
                </a:lnTo>
                <a:lnTo>
                  <a:pt x="1088" y="197"/>
                </a:lnTo>
                <a:lnTo>
                  <a:pt x="1124" y="183"/>
                </a:lnTo>
                <a:lnTo>
                  <a:pt x="1131" y="151"/>
                </a:lnTo>
                <a:lnTo>
                  <a:pt x="1118" y="115"/>
                </a:lnTo>
                <a:lnTo>
                  <a:pt x="1114" y="66"/>
                </a:lnTo>
                <a:lnTo>
                  <a:pt x="1122" y="49"/>
                </a:lnTo>
                <a:lnTo>
                  <a:pt x="1164" y="19"/>
                </a:lnTo>
                <a:lnTo>
                  <a:pt x="1164" y="19"/>
                </a:lnTo>
                <a:lnTo>
                  <a:pt x="1192" y="1"/>
                </a:lnTo>
                <a:lnTo>
                  <a:pt x="1232" y="0"/>
                </a:lnTo>
                <a:lnTo>
                  <a:pt x="1232" y="0"/>
                </a:lnTo>
                <a:lnTo>
                  <a:pt x="1268" y="8"/>
                </a:lnTo>
                <a:lnTo>
                  <a:pt x="1268" y="8"/>
                </a:lnTo>
                <a:lnTo>
                  <a:pt x="1300" y="69"/>
                </a:lnTo>
                <a:lnTo>
                  <a:pt x="1300" y="69"/>
                </a:lnTo>
                <a:lnTo>
                  <a:pt x="1300" y="129"/>
                </a:lnTo>
                <a:lnTo>
                  <a:pt x="1306" y="138"/>
                </a:lnTo>
                <a:lnTo>
                  <a:pt x="1306" y="138"/>
                </a:lnTo>
                <a:lnTo>
                  <a:pt x="1321" y="144"/>
                </a:lnTo>
                <a:lnTo>
                  <a:pt x="1321" y="144"/>
                </a:lnTo>
                <a:lnTo>
                  <a:pt x="1357" y="129"/>
                </a:lnTo>
                <a:lnTo>
                  <a:pt x="1357" y="129"/>
                </a:lnTo>
                <a:lnTo>
                  <a:pt x="1396" y="122"/>
                </a:lnTo>
                <a:lnTo>
                  <a:pt x="1396" y="122"/>
                </a:lnTo>
                <a:lnTo>
                  <a:pt x="1434" y="99"/>
                </a:lnTo>
                <a:lnTo>
                  <a:pt x="1463" y="68"/>
                </a:lnTo>
                <a:lnTo>
                  <a:pt x="1516" y="85"/>
                </a:lnTo>
                <a:lnTo>
                  <a:pt x="1529" y="83"/>
                </a:lnTo>
                <a:lnTo>
                  <a:pt x="1540" y="56"/>
                </a:lnTo>
                <a:lnTo>
                  <a:pt x="1561" y="39"/>
                </a:lnTo>
                <a:lnTo>
                  <a:pt x="1604" y="29"/>
                </a:lnTo>
                <a:lnTo>
                  <a:pt x="1640" y="56"/>
                </a:lnTo>
                <a:lnTo>
                  <a:pt x="1679" y="63"/>
                </a:lnTo>
                <a:lnTo>
                  <a:pt x="1705" y="95"/>
                </a:lnTo>
                <a:lnTo>
                  <a:pt x="1735" y="99"/>
                </a:lnTo>
                <a:lnTo>
                  <a:pt x="1735" y="99"/>
                </a:lnTo>
                <a:lnTo>
                  <a:pt x="1755" y="93"/>
                </a:lnTo>
                <a:lnTo>
                  <a:pt x="1755" y="93"/>
                </a:lnTo>
                <a:lnTo>
                  <a:pt x="1780" y="79"/>
                </a:lnTo>
                <a:lnTo>
                  <a:pt x="1797" y="79"/>
                </a:lnTo>
                <a:lnTo>
                  <a:pt x="1807" y="89"/>
                </a:lnTo>
                <a:lnTo>
                  <a:pt x="1806" y="114"/>
                </a:lnTo>
                <a:lnTo>
                  <a:pt x="1762" y="163"/>
                </a:lnTo>
                <a:lnTo>
                  <a:pt x="1762" y="163"/>
                </a:lnTo>
                <a:lnTo>
                  <a:pt x="1732" y="176"/>
                </a:lnTo>
                <a:lnTo>
                  <a:pt x="1732" y="176"/>
                </a:lnTo>
                <a:lnTo>
                  <a:pt x="1705" y="199"/>
                </a:lnTo>
                <a:lnTo>
                  <a:pt x="1716" y="229"/>
                </a:lnTo>
                <a:lnTo>
                  <a:pt x="1716" y="229"/>
                </a:lnTo>
                <a:lnTo>
                  <a:pt x="1758" y="261"/>
                </a:lnTo>
                <a:lnTo>
                  <a:pt x="1770" y="252"/>
                </a:lnTo>
                <a:lnTo>
                  <a:pt x="1770" y="252"/>
                </a:lnTo>
                <a:lnTo>
                  <a:pt x="1780" y="243"/>
                </a:lnTo>
                <a:lnTo>
                  <a:pt x="1806" y="240"/>
                </a:lnTo>
                <a:lnTo>
                  <a:pt x="1806" y="240"/>
                </a:lnTo>
                <a:lnTo>
                  <a:pt x="1827" y="217"/>
                </a:lnTo>
                <a:lnTo>
                  <a:pt x="1843" y="217"/>
                </a:lnTo>
                <a:lnTo>
                  <a:pt x="1843" y="217"/>
                </a:lnTo>
                <a:lnTo>
                  <a:pt x="1886" y="220"/>
                </a:lnTo>
                <a:lnTo>
                  <a:pt x="1912" y="215"/>
                </a:lnTo>
                <a:lnTo>
                  <a:pt x="1930" y="229"/>
                </a:lnTo>
                <a:lnTo>
                  <a:pt x="1930" y="229"/>
                </a:lnTo>
                <a:lnTo>
                  <a:pt x="1928" y="242"/>
                </a:lnTo>
                <a:lnTo>
                  <a:pt x="1928" y="242"/>
                </a:lnTo>
                <a:lnTo>
                  <a:pt x="1928" y="276"/>
                </a:lnTo>
                <a:lnTo>
                  <a:pt x="1928" y="276"/>
                </a:lnTo>
                <a:lnTo>
                  <a:pt x="1935" y="282"/>
                </a:lnTo>
                <a:lnTo>
                  <a:pt x="1935" y="282"/>
                </a:lnTo>
                <a:lnTo>
                  <a:pt x="1957" y="291"/>
                </a:lnTo>
                <a:lnTo>
                  <a:pt x="1957" y="291"/>
                </a:lnTo>
                <a:lnTo>
                  <a:pt x="1960" y="305"/>
                </a:lnTo>
                <a:lnTo>
                  <a:pt x="1960" y="305"/>
                </a:lnTo>
                <a:lnTo>
                  <a:pt x="1974" y="331"/>
                </a:lnTo>
                <a:lnTo>
                  <a:pt x="1989" y="328"/>
                </a:lnTo>
                <a:lnTo>
                  <a:pt x="1994" y="318"/>
                </a:lnTo>
                <a:lnTo>
                  <a:pt x="2009" y="323"/>
                </a:lnTo>
                <a:lnTo>
                  <a:pt x="2068" y="313"/>
                </a:lnTo>
                <a:lnTo>
                  <a:pt x="2068" y="313"/>
                </a:lnTo>
                <a:lnTo>
                  <a:pt x="2085" y="305"/>
                </a:lnTo>
                <a:lnTo>
                  <a:pt x="2085" y="305"/>
                </a:lnTo>
                <a:lnTo>
                  <a:pt x="2091" y="297"/>
                </a:lnTo>
                <a:lnTo>
                  <a:pt x="2121" y="307"/>
                </a:lnTo>
                <a:lnTo>
                  <a:pt x="2156" y="346"/>
                </a:lnTo>
                <a:lnTo>
                  <a:pt x="2185" y="359"/>
                </a:lnTo>
                <a:lnTo>
                  <a:pt x="2185" y="359"/>
                </a:lnTo>
                <a:lnTo>
                  <a:pt x="2257" y="382"/>
                </a:lnTo>
                <a:lnTo>
                  <a:pt x="2281" y="383"/>
                </a:lnTo>
                <a:lnTo>
                  <a:pt x="2281" y="383"/>
                </a:lnTo>
                <a:lnTo>
                  <a:pt x="2319" y="377"/>
                </a:lnTo>
                <a:lnTo>
                  <a:pt x="2319" y="377"/>
                </a:lnTo>
                <a:lnTo>
                  <a:pt x="2330" y="392"/>
                </a:lnTo>
                <a:lnTo>
                  <a:pt x="2330" y="392"/>
                </a:lnTo>
                <a:lnTo>
                  <a:pt x="2362" y="416"/>
                </a:lnTo>
                <a:lnTo>
                  <a:pt x="2339" y="439"/>
                </a:lnTo>
                <a:lnTo>
                  <a:pt x="2339" y="439"/>
                </a:lnTo>
                <a:lnTo>
                  <a:pt x="2322" y="455"/>
                </a:lnTo>
                <a:lnTo>
                  <a:pt x="2314" y="451"/>
                </a:lnTo>
                <a:lnTo>
                  <a:pt x="2314" y="451"/>
                </a:lnTo>
                <a:lnTo>
                  <a:pt x="2297" y="445"/>
                </a:lnTo>
                <a:lnTo>
                  <a:pt x="2297" y="445"/>
                </a:lnTo>
                <a:lnTo>
                  <a:pt x="2284" y="451"/>
                </a:lnTo>
                <a:lnTo>
                  <a:pt x="2284" y="451"/>
                </a:lnTo>
                <a:lnTo>
                  <a:pt x="2258" y="490"/>
                </a:lnTo>
                <a:lnTo>
                  <a:pt x="2242" y="497"/>
                </a:lnTo>
                <a:lnTo>
                  <a:pt x="2242" y="497"/>
                </a:lnTo>
                <a:lnTo>
                  <a:pt x="2232" y="503"/>
                </a:lnTo>
                <a:lnTo>
                  <a:pt x="2232" y="503"/>
                </a:lnTo>
                <a:lnTo>
                  <a:pt x="2173" y="560"/>
                </a:lnTo>
                <a:lnTo>
                  <a:pt x="2123" y="576"/>
                </a:lnTo>
                <a:lnTo>
                  <a:pt x="2123" y="576"/>
                </a:lnTo>
                <a:lnTo>
                  <a:pt x="2108" y="598"/>
                </a:lnTo>
                <a:lnTo>
                  <a:pt x="2108" y="598"/>
                </a:lnTo>
                <a:lnTo>
                  <a:pt x="2100" y="617"/>
                </a:lnTo>
                <a:lnTo>
                  <a:pt x="2045" y="647"/>
                </a:lnTo>
                <a:lnTo>
                  <a:pt x="2042" y="663"/>
                </a:lnTo>
                <a:lnTo>
                  <a:pt x="2016" y="690"/>
                </a:lnTo>
                <a:lnTo>
                  <a:pt x="1987" y="749"/>
                </a:lnTo>
                <a:lnTo>
                  <a:pt x="1987" y="749"/>
                </a:lnTo>
                <a:lnTo>
                  <a:pt x="1973" y="778"/>
                </a:lnTo>
                <a:lnTo>
                  <a:pt x="1973" y="778"/>
                </a:lnTo>
                <a:lnTo>
                  <a:pt x="1971" y="801"/>
                </a:lnTo>
                <a:lnTo>
                  <a:pt x="1996" y="813"/>
                </a:lnTo>
                <a:lnTo>
                  <a:pt x="1996" y="813"/>
                </a:lnTo>
                <a:lnTo>
                  <a:pt x="2004" y="827"/>
                </a:lnTo>
                <a:lnTo>
                  <a:pt x="2004" y="827"/>
                </a:lnTo>
                <a:lnTo>
                  <a:pt x="2009" y="864"/>
                </a:lnTo>
                <a:lnTo>
                  <a:pt x="1958" y="935"/>
                </a:lnTo>
                <a:lnTo>
                  <a:pt x="1958" y="935"/>
                </a:lnTo>
                <a:lnTo>
                  <a:pt x="1932" y="939"/>
                </a:lnTo>
                <a:lnTo>
                  <a:pt x="1932" y="939"/>
                </a:lnTo>
                <a:lnTo>
                  <a:pt x="1895" y="942"/>
                </a:lnTo>
                <a:lnTo>
                  <a:pt x="1895" y="942"/>
                </a:lnTo>
                <a:lnTo>
                  <a:pt x="1886" y="950"/>
                </a:lnTo>
                <a:lnTo>
                  <a:pt x="1886" y="950"/>
                </a:lnTo>
                <a:lnTo>
                  <a:pt x="1870" y="967"/>
                </a:lnTo>
                <a:lnTo>
                  <a:pt x="1826" y="967"/>
                </a:lnTo>
                <a:lnTo>
                  <a:pt x="1826" y="967"/>
                </a:lnTo>
                <a:lnTo>
                  <a:pt x="1797" y="974"/>
                </a:lnTo>
                <a:lnTo>
                  <a:pt x="1787" y="970"/>
                </a:lnTo>
                <a:lnTo>
                  <a:pt x="1787" y="970"/>
                </a:lnTo>
                <a:lnTo>
                  <a:pt x="1768" y="919"/>
                </a:lnTo>
                <a:lnTo>
                  <a:pt x="1742" y="882"/>
                </a:lnTo>
                <a:lnTo>
                  <a:pt x="1683" y="849"/>
                </a:lnTo>
                <a:lnTo>
                  <a:pt x="1663" y="813"/>
                </a:lnTo>
                <a:lnTo>
                  <a:pt x="1663" y="813"/>
                </a:lnTo>
                <a:lnTo>
                  <a:pt x="1643" y="836"/>
                </a:lnTo>
                <a:lnTo>
                  <a:pt x="1638" y="854"/>
                </a:lnTo>
                <a:lnTo>
                  <a:pt x="1638" y="854"/>
                </a:lnTo>
                <a:lnTo>
                  <a:pt x="1633" y="867"/>
                </a:lnTo>
                <a:lnTo>
                  <a:pt x="1612" y="873"/>
                </a:lnTo>
                <a:lnTo>
                  <a:pt x="1608" y="921"/>
                </a:lnTo>
                <a:lnTo>
                  <a:pt x="1608" y="921"/>
                </a:lnTo>
                <a:lnTo>
                  <a:pt x="1604" y="932"/>
                </a:lnTo>
                <a:lnTo>
                  <a:pt x="1604" y="932"/>
                </a:lnTo>
                <a:lnTo>
                  <a:pt x="1598" y="942"/>
                </a:lnTo>
                <a:lnTo>
                  <a:pt x="1504" y="918"/>
                </a:lnTo>
                <a:lnTo>
                  <a:pt x="1494" y="911"/>
                </a:lnTo>
                <a:lnTo>
                  <a:pt x="1494" y="911"/>
                </a:lnTo>
                <a:lnTo>
                  <a:pt x="1487" y="899"/>
                </a:lnTo>
                <a:lnTo>
                  <a:pt x="1487" y="899"/>
                </a:lnTo>
                <a:lnTo>
                  <a:pt x="1468" y="892"/>
                </a:lnTo>
                <a:lnTo>
                  <a:pt x="1457" y="903"/>
                </a:lnTo>
                <a:lnTo>
                  <a:pt x="1457" y="903"/>
                </a:lnTo>
                <a:lnTo>
                  <a:pt x="1432" y="925"/>
                </a:lnTo>
                <a:lnTo>
                  <a:pt x="1432" y="925"/>
                </a:lnTo>
                <a:lnTo>
                  <a:pt x="1412" y="960"/>
                </a:lnTo>
                <a:lnTo>
                  <a:pt x="1412" y="960"/>
                </a:lnTo>
                <a:lnTo>
                  <a:pt x="1386" y="962"/>
                </a:lnTo>
                <a:lnTo>
                  <a:pt x="1386" y="962"/>
                </a:lnTo>
                <a:lnTo>
                  <a:pt x="1357" y="931"/>
                </a:lnTo>
                <a:lnTo>
                  <a:pt x="1349" y="937"/>
                </a:lnTo>
                <a:lnTo>
                  <a:pt x="1300" y="1050"/>
                </a:lnTo>
                <a:lnTo>
                  <a:pt x="1300" y="1050"/>
                </a:lnTo>
                <a:lnTo>
                  <a:pt x="1297" y="1058"/>
                </a:lnTo>
                <a:lnTo>
                  <a:pt x="1297" y="1058"/>
                </a:lnTo>
                <a:lnTo>
                  <a:pt x="1355" y="1137"/>
                </a:lnTo>
                <a:lnTo>
                  <a:pt x="1357" y="1151"/>
                </a:lnTo>
                <a:lnTo>
                  <a:pt x="1336" y="1153"/>
                </a:lnTo>
                <a:lnTo>
                  <a:pt x="1275" y="1135"/>
                </a:lnTo>
                <a:lnTo>
                  <a:pt x="1275" y="1135"/>
                </a:lnTo>
                <a:lnTo>
                  <a:pt x="1254" y="1122"/>
                </a:lnTo>
                <a:lnTo>
                  <a:pt x="1232" y="1134"/>
                </a:lnTo>
                <a:lnTo>
                  <a:pt x="1232" y="1134"/>
                </a:lnTo>
                <a:lnTo>
                  <a:pt x="1193" y="1115"/>
                </a:lnTo>
                <a:lnTo>
                  <a:pt x="1193" y="1115"/>
                </a:lnTo>
                <a:lnTo>
                  <a:pt x="1173" y="1104"/>
                </a:lnTo>
                <a:lnTo>
                  <a:pt x="1173" y="1104"/>
                </a:lnTo>
                <a:lnTo>
                  <a:pt x="1151" y="1146"/>
                </a:lnTo>
                <a:lnTo>
                  <a:pt x="1121" y="1171"/>
                </a:lnTo>
                <a:lnTo>
                  <a:pt x="1092" y="1190"/>
                </a:lnTo>
                <a:lnTo>
                  <a:pt x="1056" y="1192"/>
                </a:lnTo>
                <a:lnTo>
                  <a:pt x="1056" y="1192"/>
                </a:lnTo>
                <a:lnTo>
                  <a:pt x="1045" y="1197"/>
                </a:lnTo>
                <a:lnTo>
                  <a:pt x="1045" y="1197"/>
                </a:lnTo>
                <a:lnTo>
                  <a:pt x="1014" y="1239"/>
                </a:lnTo>
                <a:lnTo>
                  <a:pt x="1023" y="1280"/>
                </a:lnTo>
                <a:lnTo>
                  <a:pt x="1023" y="1280"/>
                </a:lnTo>
                <a:lnTo>
                  <a:pt x="1014" y="1292"/>
                </a:lnTo>
                <a:lnTo>
                  <a:pt x="1014" y="1292"/>
                </a:lnTo>
                <a:lnTo>
                  <a:pt x="975" y="1326"/>
                </a:lnTo>
                <a:lnTo>
                  <a:pt x="975" y="1326"/>
                </a:lnTo>
                <a:lnTo>
                  <a:pt x="965" y="1340"/>
                </a:lnTo>
                <a:lnTo>
                  <a:pt x="965" y="1340"/>
                </a:lnTo>
                <a:lnTo>
                  <a:pt x="948" y="1366"/>
                </a:lnTo>
                <a:lnTo>
                  <a:pt x="934" y="1367"/>
                </a:lnTo>
                <a:lnTo>
                  <a:pt x="934" y="1367"/>
                </a:lnTo>
                <a:lnTo>
                  <a:pt x="905" y="1373"/>
                </a:lnTo>
                <a:lnTo>
                  <a:pt x="905" y="1373"/>
                </a:lnTo>
                <a:lnTo>
                  <a:pt x="890" y="1392"/>
                </a:lnTo>
                <a:lnTo>
                  <a:pt x="888" y="1408"/>
                </a:lnTo>
                <a:lnTo>
                  <a:pt x="901" y="1428"/>
                </a:lnTo>
                <a:lnTo>
                  <a:pt x="997" y="1448"/>
                </a:lnTo>
                <a:lnTo>
                  <a:pt x="1019" y="1470"/>
                </a:lnTo>
                <a:lnTo>
                  <a:pt x="1016" y="1487"/>
                </a:lnTo>
                <a:lnTo>
                  <a:pt x="1016" y="1487"/>
                </a:lnTo>
                <a:lnTo>
                  <a:pt x="1023" y="1514"/>
                </a:lnTo>
                <a:lnTo>
                  <a:pt x="1033" y="1522"/>
                </a:lnTo>
                <a:lnTo>
                  <a:pt x="1033" y="1522"/>
                </a:lnTo>
                <a:lnTo>
                  <a:pt x="1063" y="1535"/>
                </a:lnTo>
                <a:lnTo>
                  <a:pt x="1069" y="1546"/>
                </a:lnTo>
                <a:lnTo>
                  <a:pt x="1062" y="1578"/>
                </a:lnTo>
                <a:lnTo>
                  <a:pt x="1062" y="1578"/>
                </a:lnTo>
                <a:lnTo>
                  <a:pt x="1059" y="1588"/>
                </a:lnTo>
                <a:lnTo>
                  <a:pt x="1059" y="1588"/>
                </a:lnTo>
                <a:lnTo>
                  <a:pt x="1026" y="1594"/>
                </a:lnTo>
                <a:lnTo>
                  <a:pt x="1026" y="1594"/>
                </a:lnTo>
                <a:lnTo>
                  <a:pt x="1019" y="1617"/>
                </a:lnTo>
                <a:lnTo>
                  <a:pt x="1019" y="1617"/>
                </a:lnTo>
                <a:lnTo>
                  <a:pt x="1023" y="1682"/>
                </a:lnTo>
                <a:lnTo>
                  <a:pt x="1012" y="1731"/>
                </a:lnTo>
                <a:lnTo>
                  <a:pt x="1022" y="1752"/>
                </a:lnTo>
                <a:lnTo>
                  <a:pt x="1022" y="1775"/>
                </a:lnTo>
                <a:lnTo>
                  <a:pt x="999" y="1811"/>
                </a:lnTo>
                <a:lnTo>
                  <a:pt x="1023" y="1869"/>
                </a:lnTo>
                <a:lnTo>
                  <a:pt x="1023" y="1869"/>
                </a:lnTo>
                <a:lnTo>
                  <a:pt x="1032" y="1875"/>
                </a:lnTo>
                <a:lnTo>
                  <a:pt x="1032" y="1875"/>
                </a:lnTo>
                <a:lnTo>
                  <a:pt x="1013" y="1921"/>
                </a:lnTo>
                <a:lnTo>
                  <a:pt x="965" y="1963"/>
                </a:lnTo>
                <a:lnTo>
                  <a:pt x="965" y="1963"/>
                </a:lnTo>
                <a:lnTo>
                  <a:pt x="964" y="2040"/>
                </a:lnTo>
                <a:lnTo>
                  <a:pt x="971" y="2053"/>
                </a:lnTo>
                <a:lnTo>
                  <a:pt x="1003" y="2072"/>
                </a:lnTo>
                <a:lnTo>
                  <a:pt x="1003" y="2072"/>
                </a:lnTo>
                <a:lnTo>
                  <a:pt x="1036" y="2052"/>
                </a:lnTo>
                <a:lnTo>
                  <a:pt x="1058" y="2026"/>
                </a:lnTo>
                <a:lnTo>
                  <a:pt x="1065" y="2026"/>
                </a:lnTo>
                <a:lnTo>
                  <a:pt x="1073" y="2052"/>
                </a:lnTo>
                <a:lnTo>
                  <a:pt x="1112" y="2066"/>
                </a:lnTo>
                <a:lnTo>
                  <a:pt x="1118" y="2078"/>
                </a:lnTo>
                <a:lnTo>
                  <a:pt x="1118" y="2078"/>
                </a:lnTo>
                <a:lnTo>
                  <a:pt x="1120" y="2087"/>
                </a:lnTo>
                <a:lnTo>
                  <a:pt x="1120" y="2087"/>
                </a:lnTo>
                <a:lnTo>
                  <a:pt x="1137" y="2092"/>
                </a:lnTo>
                <a:lnTo>
                  <a:pt x="1137" y="2092"/>
                </a:lnTo>
                <a:lnTo>
                  <a:pt x="1151" y="2107"/>
                </a:lnTo>
                <a:lnTo>
                  <a:pt x="1151" y="2107"/>
                </a:lnTo>
                <a:lnTo>
                  <a:pt x="1157" y="2115"/>
                </a:lnTo>
                <a:lnTo>
                  <a:pt x="1171" y="2114"/>
                </a:lnTo>
                <a:lnTo>
                  <a:pt x="1171" y="2114"/>
                </a:lnTo>
                <a:lnTo>
                  <a:pt x="1208" y="2098"/>
                </a:lnTo>
                <a:lnTo>
                  <a:pt x="1208" y="2098"/>
                </a:lnTo>
                <a:lnTo>
                  <a:pt x="1248" y="2085"/>
                </a:lnTo>
                <a:lnTo>
                  <a:pt x="1284" y="2097"/>
                </a:lnTo>
                <a:lnTo>
                  <a:pt x="1284" y="2097"/>
                </a:lnTo>
                <a:lnTo>
                  <a:pt x="1295" y="2117"/>
                </a:lnTo>
                <a:lnTo>
                  <a:pt x="1295" y="2117"/>
                </a:lnTo>
                <a:lnTo>
                  <a:pt x="1290" y="2136"/>
                </a:lnTo>
                <a:lnTo>
                  <a:pt x="1298" y="2173"/>
                </a:lnTo>
                <a:lnTo>
                  <a:pt x="1298" y="2173"/>
                </a:lnTo>
                <a:lnTo>
                  <a:pt x="1308" y="2196"/>
                </a:lnTo>
                <a:lnTo>
                  <a:pt x="1321" y="2206"/>
                </a:lnTo>
                <a:lnTo>
                  <a:pt x="1321" y="2206"/>
                </a:lnTo>
                <a:lnTo>
                  <a:pt x="1318" y="2221"/>
                </a:lnTo>
                <a:lnTo>
                  <a:pt x="1298" y="2231"/>
                </a:lnTo>
                <a:lnTo>
                  <a:pt x="1254" y="2205"/>
                </a:lnTo>
                <a:lnTo>
                  <a:pt x="1210" y="2231"/>
                </a:lnTo>
                <a:lnTo>
                  <a:pt x="1199" y="2245"/>
                </a:lnTo>
                <a:lnTo>
                  <a:pt x="1189" y="2261"/>
                </a:lnTo>
                <a:lnTo>
                  <a:pt x="1190" y="2283"/>
                </a:lnTo>
                <a:lnTo>
                  <a:pt x="1210" y="2314"/>
                </a:lnTo>
                <a:lnTo>
                  <a:pt x="1202" y="2340"/>
                </a:lnTo>
                <a:lnTo>
                  <a:pt x="1203" y="2379"/>
                </a:lnTo>
                <a:lnTo>
                  <a:pt x="1171" y="2405"/>
                </a:lnTo>
                <a:lnTo>
                  <a:pt x="1174" y="2422"/>
                </a:lnTo>
                <a:lnTo>
                  <a:pt x="1157" y="2453"/>
                </a:lnTo>
                <a:lnTo>
                  <a:pt x="1153" y="2489"/>
                </a:lnTo>
                <a:lnTo>
                  <a:pt x="1120" y="2535"/>
                </a:lnTo>
                <a:lnTo>
                  <a:pt x="1107" y="2541"/>
                </a:lnTo>
                <a:lnTo>
                  <a:pt x="1091" y="2529"/>
                </a:lnTo>
                <a:lnTo>
                  <a:pt x="1068" y="2533"/>
                </a:lnTo>
                <a:lnTo>
                  <a:pt x="1000" y="2600"/>
                </a:lnTo>
                <a:lnTo>
                  <a:pt x="964" y="2559"/>
                </a:lnTo>
                <a:lnTo>
                  <a:pt x="948" y="2558"/>
                </a:lnTo>
                <a:lnTo>
                  <a:pt x="948" y="2558"/>
                </a:lnTo>
                <a:lnTo>
                  <a:pt x="922" y="2566"/>
                </a:lnTo>
                <a:lnTo>
                  <a:pt x="922" y="2566"/>
                </a:lnTo>
                <a:lnTo>
                  <a:pt x="873" y="2595"/>
                </a:lnTo>
                <a:lnTo>
                  <a:pt x="873" y="2595"/>
                </a:lnTo>
                <a:lnTo>
                  <a:pt x="857" y="2601"/>
                </a:lnTo>
                <a:lnTo>
                  <a:pt x="857" y="2601"/>
                </a:lnTo>
                <a:lnTo>
                  <a:pt x="852" y="2617"/>
                </a:lnTo>
                <a:lnTo>
                  <a:pt x="852" y="2617"/>
                </a:lnTo>
                <a:lnTo>
                  <a:pt x="804" y="2617"/>
                </a:lnTo>
                <a:lnTo>
                  <a:pt x="801" y="2601"/>
                </a:lnTo>
                <a:lnTo>
                  <a:pt x="801" y="2601"/>
                </a:lnTo>
                <a:lnTo>
                  <a:pt x="771" y="2582"/>
                </a:lnTo>
                <a:lnTo>
                  <a:pt x="771" y="2582"/>
                </a:lnTo>
                <a:lnTo>
                  <a:pt x="751" y="2577"/>
                </a:lnTo>
                <a:lnTo>
                  <a:pt x="751" y="2577"/>
                </a:lnTo>
                <a:lnTo>
                  <a:pt x="709" y="2566"/>
                </a:lnTo>
                <a:lnTo>
                  <a:pt x="709" y="2566"/>
                </a:lnTo>
                <a:lnTo>
                  <a:pt x="697" y="2556"/>
                </a:lnTo>
                <a:lnTo>
                  <a:pt x="697" y="2556"/>
                </a:lnTo>
                <a:lnTo>
                  <a:pt x="679" y="2516"/>
                </a:lnTo>
                <a:lnTo>
                  <a:pt x="664" y="2522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7827755" y="3164744"/>
            <a:ext cx="1352479" cy="1219092"/>
          </a:xfrm>
          <a:custGeom>
            <a:avLst/>
            <a:gdLst>
              <a:gd name="T0" fmla="*/ 425 w 2617"/>
              <a:gd name="T1" fmla="*/ 1528 h 2360"/>
              <a:gd name="T2" fmla="*/ 533 w 2617"/>
              <a:gd name="T3" fmla="*/ 1481 h 2360"/>
              <a:gd name="T4" fmla="*/ 529 w 2617"/>
              <a:gd name="T5" fmla="*/ 1436 h 2360"/>
              <a:gd name="T6" fmla="*/ 489 w 2617"/>
              <a:gd name="T7" fmla="*/ 1205 h 2360"/>
              <a:gd name="T8" fmla="*/ 551 w 2617"/>
              <a:gd name="T9" fmla="*/ 1364 h 2360"/>
              <a:gd name="T10" fmla="*/ 458 w 2617"/>
              <a:gd name="T11" fmla="*/ 1362 h 2360"/>
              <a:gd name="T12" fmla="*/ 381 w 2617"/>
              <a:gd name="T13" fmla="*/ 1303 h 2360"/>
              <a:gd name="T14" fmla="*/ 366 w 2617"/>
              <a:gd name="T15" fmla="*/ 1172 h 2360"/>
              <a:gd name="T16" fmla="*/ 432 w 2617"/>
              <a:gd name="T17" fmla="*/ 982 h 2360"/>
              <a:gd name="T18" fmla="*/ 470 w 2617"/>
              <a:gd name="T19" fmla="*/ 1142 h 2360"/>
              <a:gd name="T20" fmla="*/ 577 w 2617"/>
              <a:gd name="T21" fmla="*/ 24 h 2360"/>
              <a:gd name="T22" fmla="*/ 1005 w 2617"/>
              <a:gd name="T23" fmla="*/ 152 h 2360"/>
              <a:gd name="T24" fmla="*/ 1198 w 2617"/>
              <a:gd name="T25" fmla="*/ 351 h 2360"/>
              <a:gd name="T26" fmla="*/ 1574 w 2617"/>
              <a:gd name="T27" fmla="*/ 355 h 2360"/>
              <a:gd name="T28" fmla="*/ 2019 w 2617"/>
              <a:gd name="T29" fmla="*/ 473 h 2360"/>
              <a:gd name="T30" fmla="*/ 2181 w 2617"/>
              <a:gd name="T31" fmla="*/ 727 h 2360"/>
              <a:gd name="T32" fmla="*/ 1776 w 2617"/>
              <a:gd name="T33" fmla="*/ 862 h 2360"/>
              <a:gd name="T34" fmla="*/ 1851 w 2617"/>
              <a:gd name="T35" fmla="*/ 1331 h 2360"/>
              <a:gd name="T36" fmla="*/ 2039 w 2617"/>
              <a:gd name="T37" fmla="*/ 1848 h 2360"/>
              <a:gd name="T38" fmla="*/ 2225 w 2617"/>
              <a:gd name="T39" fmla="*/ 1865 h 2360"/>
              <a:gd name="T40" fmla="*/ 2534 w 2617"/>
              <a:gd name="T41" fmla="*/ 2056 h 2360"/>
              <a:gd name="T42" fmla="*/ 2436 w 2617"/>
              <a:gd name="T43" fmla="*/ 2275 h 2360"/>
              <a:gd name="T44" fmla="*/ 2163 w 2617"/>
              <a:gd name="T45" fmla="*/ 2213 h 2360"/>
              <a:gd name="T46" fmla="*/ 1791 w 2617"/>
              <a:gd name="T47" fmla="*/ 2110 h 2360"/>
              <a:gd name="T48" fmla="*/ 1489 w 2617"/>
              <a:gd name="T49" fmla="*/ 1946 h 2360"/>
              <a:gd name="T50" fmla="*/ 1062 w 2617"/>
              <a:gd name="T51" fmla="*/ 2223 h 2360"/>
              <a:gd name="T52" fmla="*/ 886 w 2617"/>
              <a:gd name="T53" fmla="*/ 2131 h 2360"/>
              <a:gd name="T54" fmla="*/ 852 w 2617"/>
              <a:gd name="T55" fmla="*/ 2043 h 2360"/>
              <a:gd name="T56" fmla="*/ 649 w 2617"/>
              <a:gd name="T57" fmla="*/ 1907 h 2360"/>
              <a:gd name="T58" fmla="*/ 742 w 2617"/>
              <a:gd name="T59" fmla="*/ 1695 h 2360"/>
              <a:gd name="T60" fmla="*/ 683 w 2617"/>
              <a:gd name="T61" fmla="*/ 1561 h 2360"/>
              <a:gd name="T62" fmla="*/ 651 w 2617"/>
              <a:gd name="T63" fmla="*/ 1351 h 2360"/>
              <a:gd name="T64" fmla="*/ 833 w 2617"/>
              <a:gd name="T65" fmla="*/ 1254 h 2360"/>
              <a:gd name="T66" fmla="*/ 702 w 2617"/>
              <a:gd name="T67" fmla="*/ 1313 h 2360"/>
              <a:gd name="T68" fmla="*/ 706 w 2617"/>
              <a:gd name="T69" fmla="*/ 1156 h 2360"/>
              <a:gd name="T70" fmla="*/ 598 w 2617"/>
              <a:gd name="T71" fmla="*/ 1015 h 2360"/>
              <a:gd name="T72" fmla="*/ 310 w 2617"/>
              <a:gd name="T73" fmla="*/ 1032 h 2360"/>
              <a:gd name="T74" fmla="*/ 259 w 2617"/>
              <a:gd name="T75" fmla="*/ 831 h 2360"/>
              <a:gd name="T76" fmla="*/ 291 w 2617"/>
              <a:gd name="T77" fmla="*/ 723 h 2360"/>
              <a:gd name="T78" fmla="*/ 164 w 2617"/>
              <a:gd name="T79" fmla="*/ 787 h 2360"/>
              <a:gd name="T80" fmla="*/ 71 w 2617"/>
              <a:gd name="T81" fmla="*/ 780 h 2360"/>
              <a:gd name="T82" fmla="*/ 190 w 2617"/>
              <a:gd name="T83" fmla="*/ 728 h 2360"/>
              <a:gd name="T84" fmla="*/ 92 w 2617"/>
              <a:gd name="T85" fmla="*/ 648 h 2360"/>
              <a:gd name="T86" fmla="*/ 19 w 2617"/>
              <a:gd name="T87" fmla="*/ 717 h 2360"/>
              <a:gd name="T88" fmla="*/ 2 w 2617"/>
              <a:gd name="T89" fmla="*/ 629 h 2360"/>
              <a:gd name="T90" fmla="*/ 65 w 2617"/>
              <a:gd name="T91" fmla="*/ 527 h 2360"/>
              <a:gd name="T92" fmla="*/ 94 w 2617"/>
              <a:gd name="T93" fmla="*/ 499 h 2360"/>
              <a:gd name="T94" fmla="*/ 140 w 2617"/>
              <a:gd name="T95" fmla="*/ 519 h 2360"/>
              <a:gd name="T96" fmla="*/ 111 w 2617"/>
              <a:gd name="T97" fmla="*/ 385 h 2360"/>
              <a:gd name="T98" fmla="*/ 182 w 2617"/>
              <a:gd name="T99" fmla="*/ 339 h 2360"/>
              <a:gd name="T100" fmla="*/ 303 w 2617"/>
              <a:gd name="T101" fmla="*/ 241 h 2360"/>
              <a:gd name="T102" fmla="*/ 336 w 2617"/>
              <a:gd name="T103" fmla="*/ 228 h 2360"/>
              <a:gd name="T104" fmla="*/ 350 w 2617"/>
              <a:gd name="T105" fmla="*/ 380 h 2360"/>
              <a:gd name="T106" fmla="*/ 293 w 2617"/>
              <a:gd name="T107" fmla="*/ 511 h 2360"/>
              <a:gd name="T108" fmla="*/ 324 w 2617"/>
              <a:gd name="T109" fmla="*/ 537 h 2360"/>
              <a:gd name="T110" fmla="*/ 352 w 2617"/>
              <a:gd name="T111" fmla="*/ 475 h 2360"/>
              <a:gd name="T112" fmla="*/ 431 w 2617"/>
              <a:gd name="T113" fmla="*/ 400 h 2360"/>
              <a:gd name="T114" fmla="*/ 536 w 2617"/>
              <a:gd name="T115" fmla="*/ 336 h 2360"/>
              <a:gd name="T116" fmla="*/ 489 w 2617"/>
              <a:gd name="T117" fmla="*/ 276 h 2360"/>
              <a:gd name="T118" fmla="*/ 379 w 2617"/>
              <a:gd name="T119" fmla="*/ 224 h 2360"/>
              <a:gd name="T120" fmla="*/ 444 w 2617"/>
              <a:gd name="T121" fmla="*/ 175 h 2360"/>
              <a:gd name="T122" fmla="*/ 467 w 2617"/>
              <a:gd name="T123" fmla="*/ 104 h 2360"/>
              <a:gd name="T124" fmla="*/ 650 w 2617"/>
              <a:gd name="T125" fmla="*/ 12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17" h="2360">
                <a:moveTo>
                  <a:pt x="428" y="1544"/>
                </a:moveTo>
                <a:lnTo>
                  <a:pt x="425" y="1560"/>
                </a:lnTo>
                <a:lnTo>
                  <a:pt x="402" y="1548"/>
                </a:lnTo>
                <a:lnTo>
                  <a:pt x="394" y="1561"/>
                </a:lnTo>
                <a:lnTo>
                  <a:pt x="389" y="1535"/>
                </a:lnTo>
                <a:lnTo>
                  <a:pt x="408" y="1522"/>
                </a:lnTo>
                <a:lnTo>
                  <a:pt x="409" y="1498"/>
                </a:lnTo>
                <a:lnTo>
                  <a:pt x="409" y="1498"/>
                </a:lnTo>
                <a:lnTo>
                  <a:pt x="421" y="1498"/>
                </a:lnTo>
                <a:lnTo>
                  <a:pt x="425" y="1528"/>
                </a:lnTo>
                <a:lnTo>
                  <a:pt x="441" y="1541"/>
                </a:lnTo>
                <a:lnTo>
                  <a:pt x="428" y="1544"/>
                </a:lnTo>
                <a:close/>
                <a:moveTo>
                  <a:pt x="558" y="1457"/>
                </a:moveTo>
                <a:lnTo>
                  <a:pt x="545" y="1472"/>
                </a:lnTo>
                <a:lnTo>
                  <a:pt x="566" y="1482"/>
                </a:lnTo>
                <a:lnTo>
                  <a:pt x="594" y="1485"/>
                </a:lnTo>
                <a:lnTo>
                  <a:pt x="591" y="1502"/>
                </a:lnTo>
                <a:lnTo>
                  <a:pt x="566" y="1499"/>
                </a:lnTo>
                <a:lnTo>
                  <a:pt x="562" y="1488"/>
                </a:lnTo>
                <a:lnTo>
                  <a:pt x="533" y="1481"/>
                </a:lnTo>
                <a:lnTo>
                  <a:pt x="503" y="1481"/>
                </a:lnTo>
                <a:lnTo>
                  <a:pt x="496" y="1470"/>
                </a:lnTo>
                <a:lnTo>
                  <a:pt x="474" y="1478"/>
                </a:lnTo>
                <a:lnTo>
                  <a:pt x="463" y="1473"/>
                </a:lnTo>
                <a:lnTo>
                  <a:pt x="463" y="1455"/>
                </a:lnTo>
                <a:lnTo>
                  <a:pt x="476" y="1445"/>
                </a:lnTo>
                <a:lnTo>
                  <a:pt x="502" y="1453"/>
                </a:lnTo>
                <a:lnTo>
                  <a:pt x="520" y="1469"/>
                </a:lnTo>
                <a:lnTo>
                  <a:pt x="512" y="1443"/>
                </a:lnTo>
                <a:lnTo>
                  <a:pt x="529" y="1436"/>
                </a:lnTo>
                <a:lnTo>
                  <a:pt x="529" y="1436"/>
                </a:lnTo>
                <a:lnTo>
                  <a:pt x="546" y="1437"/>
                </a:lnTo>
                <a:lnTo>
                  <a:pt x="549" y="1456"/>
                </a:lnTo>
                <a:lnTo>
                  <a:pt x="558" y="1457"/>
                </a:lnTo>
                <a:close/>
                <a:moveTo>
                  <a:pt x="455" y="1158"/>
                </a:moveTo>
                <a:lnTo>
                  <a:pt x="460" y="1163"/>
                </a:lnTo>
                <a:lnTo>
                  <a:pt x="480" y="1162"/>
                </a:lnTo>
                <a:lnTo>
                  <a:pt x="494" y="1179"/>
                </a:lnTo>
                <a:lnTo>
                  <a:pt x="499" y="1200"/>
                </a:lnTo>
                <a:lnTo>
                  <a:pt x="489" y="1205"/>
                </a:lnTo>
                <a:lnTo>
                  <a:pt x="489" y="1215"/>
                </a:lnTo>
                <a:lnTo>
                  <a:pt x="509" y="1210"/>
                </a:lnTo>
                <a:lnTo>
                  <a:pt x="506" y="1243"/>
                </a:lnTo>
                <a:lnTo>
                  <a:pt x="522" y="1269"/>
                </a:lnTo>
                <a:lnTo>
                  <a:pt x="503" y="1295"/>
                </a:lnTo>
                <a:lnTo>
                  <a:pt x="517" y="1298"/>
                </a:lnTo>
                <a:lnTo>
                  <a:pt x="530" y="1323"/>
                </a:lnTo>
                <a:lnTo>
                  <a:pt x="546" y="1325"/>
                </a:lnTo>
                <a:lnTo>
                  <a:pt x="542" y="1344"/>
                </a:lnTo>
                <a:lnTo>
                  <a:pt x="551" y="1364"/>
                </a:lnTo>
                <a:lnTo>
                  <a:pt x="528" y="1383"/>
                </a:lnTo>
                <a:lnTo>
                  <a:pt x="538" y="1407"/>
                </a:lnTo>
                <a:lnTo>
                  <a:pt x="523" y="1408"/>
                </a:lnTo>
                <a:lnTo>
                  <a:pt x="526" y="1401"/>
                </a:lnTo>
                <a:lnTo>
                  <a:pt x="520" y="1393"/>
                </a:lnTo>
                <a:lnTo>
                  <a:pt x="512" y="1398"/>
                </a:lnTo>
                <a:lnTo>
                  <a:pt x="509" y="1377"/>
                </a:lnTo>
                <a:lnTo>
                  <a:pt x="487" y="1377"/>
                </a:lnTo>
                <a:lnTo>
                  <a:pt x="493" y="1364"/>
                </a:lnTo>
                <a:lnTo>
                  <a:pt x="458" y="1362"/>
                </a:lnTo>
                <a:lnTo>
                  <a:pt x="458" y="1374"/>
                </a:lnTo>
                <a:lnTo>
                  <a:pt x="441" y="1383"/>
                </a:lnTo>
                <a:lnTo>
                  <a:pt x="432" y="1371"/>
                </a:lnTo>
                <a:lnTo>
                  <a:pt x="425" y="1372"/>
                </a:lnTo>
                <a:lnTo>
                  <a:pt x="422" y="1355"/>
                </a:lnTo>
                <a:lnTo>
                  <a:pt x="411" y="1355"/>
                </a:lnTo>
                <a:lnTo>
                  <a:pt x="421" y="1322"/>
                </a:lnTo>
                <a:lnTo>
                  <a:pt x="385" y="1325"/>
                </a:lnTo>
                <a:lnTo>
                  <a:pt x="376" y="1315"/>
                </a:lnTo>
                <a:lnTo>
                  <a:pt x="381" y="1303"/>
                </a:lnTo>
                <a:lnTo>
                  <a:pt x="375" y="1285"/>
                </a:lnTo>
                <a:lnTo>
                  <a:pt x="388" y="1254"/>
                </a:lnTo>
                <a:lnTo>
                  <a:pt x="363" y="1261"/>
                </a:lnTo>
                <a:lnTo>
                  <a:pt x="365" y="1253"/>
                </a:lnTo>
                <a:lnTo>
                  <a:pt x="378" y="1247"/>
                </a:lnTo>
                <a:lnTo>
                  <a:pt x="382" y="1210"/>
                </a:lnTo>
                <a:lnTo>
                  <a:pt x="382" y="1198"/>
                </a:lnTo>
                <a:lnTo>
                  <a:pt x="370" y="1192"/>
                </a:lnTo>
                <a:lnTo>
                  <a:pt x="376" y="1176"/>
                </a:lnTo>
                <a:lnTo>
                  <a:pt x="366" y="1172"/>
                </a:lnTo>
                <a:lnTo>
                  <a:pt x="372" y="1078"/>
                </a:lnTo>
                <a:lnTo>
                  <a:pt x="346" y="1045"/>
                </a:lnTo>
                <a:lnTo>
                  <a:pt x="343" y="1018"/>
                </a:lnTo>
                <a:lnTo>
                  <a:pt x="359" y="1002"/>
                </a:lnTo>
                <a:lnTo>
                  <a:pt x="359" y="988"/>
                </a:lnTo>
                <a:lnTo>
                  <a:pt x="409" y="950"/>
                </a:lnTo>
                <a:lnTo>
                  <a:pt x="409" y="950"/>
                </a:lnTo>
                <a:lnTo>
                  <a:pt x="417" y="947"/>
                </a:lnTo>
                <a:lnTo>
                  <a:pt x="434" y="962"/>
                </a:lnTo>
                <a:lnTo>
                  <a:pt x="432" y="982"/>
                </a:lnTo>
                <a:lnTo>
                  <a:pt x="447" y="993"/>
                </a:lnTo>
                <a:lnTo>
                  <a:pt x="444" y="1006"/>
                </a:lnTo>
                <a:lnTo>
                  <a:pt x="451" y="1008"/>
                </a:lnTo>
                <a:lnTo>
                  <a:pt x="450" y="1028"/>
                </a:lnTo>
                <a:lnTo>
                  <a:pt x="425" y="1037"/>
                </a:lnTo>
                <a:lnTo>
                  <a:pt x="422" y="1047"/>
                </a:lnTo>
                <a:lnTo>
                  <a:pt x="450" y="1058"/>
                </a:lnTo>
                <a:lnTo>
                  <a:pt x="455" y="1090"/>
                </a:lnTo>
                <a:lnTo>
                  <a:pt x="451" y="1117"/>
                </a:lnTo>
                <a:lnTo>
                  <a:pt x="470" y="1142"/>
                </a:lnTo>
                <a:lnTo>
                  <a:pt x="467" y="1152"/>
                </a:lnTo>
                <a:lnTo>
                  <a:pt x="455" y="1158"/>
                </a:lnTo>
                <a:close/>
                <a:moveTo>
                  <a:pt x="577" y="45"/>
                </a:moveTo>
                <a:lnTo>
                  <a:pt x="526" y="51"/>
                </a:lnTo>
                <a:lnTo>
                  <a:pt x="532" y="34"/>
                </a:lnTo>
                <a:lnTo>
                  <a:pt x="520" y="13"/>
                </a:lnTo>
                <a:lnTo>
                  <a:pt x="525" y="0"/>
                </a:lnTo>
                <a:lnTo>
                  <a:pt x="525" y="0"/>
                </a:lnTo>
                <a:lnTo>
                  <a:pt x="568" y="8"/>
                </a:lnTo>
                <a:lnTo>
                  <a:pt x="577" y="24"/>
                </a:lnTo>
                <a:lnTo>
                  <a:pt x="577" y="45"/>
                </a:lnTo>
                <a:close/>
                <a:moveTo>
                  <a:pt x="657" y="0"/>
                </a:moveTo>
                <a:lnTo>
                  <a:pt x="695" y="13"/>
                </a:lnTo>
                <a:lnTo>
                  <a:pt x="695" y="13"/>
                </a:lnTo>
                <a:lnTo>
                  <a:pt x="722" y="54"/>
                </a:lnTo>
                <a:lnTo>
                  <a:pt x="761" y="60"/>
                </a:lnTo>
                <a:lnTo>
                  <a:pt x="883" y="133"/>
                </a:lnTo>
                <a:lnTo>
                  <a:pt x="912" y="140"/>
                </a:lnTo>
                <a:lnTo>
                  <a:pt x="999" y="137"/>
                </a:lnTo>
                <a:lnTo>
                  <a:pt x="1005" y="152"/>
                </a:lnTo>
                <a:lnTo>
                  <a:pt x="1140" y="188"/>
                </a:lnTo>
                <a:lnTo>
                  <a:pt x="1144" y="195"/>
                </a:lnTo>
                <a:lnTo>
                  <a:pt x="1139" y="212"/>
                </a:lnTo>
                <a:lnTo>
                  <a:pt x="1166" y="261"/>
                </a:lnTo>
                <a:lnTo>
                  <a:pt x="1162" y="269"/>
                </a:lnTo>
                <a:lnTo>
                  <a:pt x="1169" y="283"/>
                </a:lnTo>
                <a:lnTo>
                  <a:pt x="1175" y="293"/>
                </a:lnTo>
                <a:lnTo>
                  <a:pt x="1180" y="286"/>
                </a:lnTo>
                <a:lnTo>
                  <a:pt x="1189" y="289"/>
                </a:lnTo>
                <a:lnTo>
                  <a:pt x="1198" y="351"/>
                </a:lnTo>
                <a:lnTo>
                  <a:pt x="1215" y="369"/>
                </a:lnTo>
                <a:lnTo>
                  <a:pt x="1216" y="380"/>
                </a:lnTo>
                <a:lnTo>
                  <a:pt x="1280" y="391"/>
                </a:lnTo>
                <a:lnTo>
                  <a:pt x="1310" y="377"/>
                </a:lnTo>
                <a:lnTo>
                  <a:pt x="1361" y="372"/>
                </a:lnTo>
                <a:lnTo>
                  <a:pt x="1378" y="371"/>
                </a:lnTo>
                <a:lnTo>
                  <a:pt x="1394" y="349"/>
                </a:lnTo>
                <a:lnTo>
                  <a:pt x="1422" y="335"/>
                </a:lnTo>
                <a:lnTo>
                  <a:pt x="1558" y="367"/>
                </a:lnTo>
                <a:lnTo>
                  <a:pt x="1574" y="355"/>
                </a:lnTo>
                <a:lnTo>
                  <a:pt x="1591" y="355"/>
                </a:lnTo>
                <a:lnTo>
                  <a:pt x="1647" y="335"/>
                </a:lnTo>
                <a:lnTo>
                  <a:pt x="1702" y="297"/>
                </a:lnTo>
                <a:lnTo>
                  <a:pt x="1748" y="296"/>
                </a:lnTo>
                <a:lnTo>
                  <a:pt x="1802" y="322"/>
                </a:lnTo>
                <a:lnTo>
                  <a:pt x="1826" y="354"/>
                </a:lnTo>
                <a:lnTo>
                  <a:pt x="1861" y="382"/>
                </a:lnTo>
                <a:lnTo>
                  <a:pt x="1953" y="395"/>
                </a:lnTo>
                <a:lnTo>
                  <a:pt x="1969" y="439"/>
                </a:lnTo>
                <a:lnTo>
                  <a:pt x="2019" y="473"/>
                </a:lnTo>
                <a:lnTo>
                  <a:pt x="2023" y="521"/>
                </a:lnTo>
                <a:lnTo>
                  <a:pt x="2051" y="534"/>
                </a:lnTo>
                <a:lnTo>
                  <a:pt x="2059" y="535"/>
                </a:lnTo>
                <a:lnTo>
                  <a:pt x="2061" y="542"/>
                </a:lnTo>
                <a:lnTo>
                  <a:pt x="2058" y="578"/>
                </a:lnTo>
                <a:lnTo>
                  <a:pt x="2078" y="587"/>
                </a:lnTo>
                <a:lnTo>
                  <a:pt x="2129" y="587"/>
                </a:lnTo>
                <a:lnTo>
                  <a:pt x="2185" y="626"/>
                </a:lnTo>
                <a:lnTo>
                  <a:pt x="2208" y="694"/>
                </a:lnTo>
                <a:lnTo>
                  <a:pt x="2181" y="727"/>
                </a:lnTo>
                <a:lnTo>
                  <a:pt x="2113" y="721"/>
                </a:lnTo>
                <a:lnTo>
                  <a:pt x="2023" y="861"/>
                </a:lnTo>
                <a:lnTo>
                  <a:pt x="1979" y="865"/>
                </a:lnTo>
                <a:lnTo>
                  <a:pt x="1933" y="848"/>
                </a:lnTo>
                <a:lnTo>
                  <a:pt x="1884" y="819"/>
                </a:lnTo>
                <a:lnTo>
                  <a:pt x="1858" y="790"/>
                </a:lnTo>
                <a:lnTo>
                  <a:pt x="1812" y="776"/>
                </a:lnTo>
                <a:lnTo>
                  <a:pt x="1763" y="795"/>
                </a:lnTo>
                <a:lnTo>
                  <a:pt x="1755" y="826"/>
                </a:lnTo>
                <a:lnTo>
                  <a:pt x="1776" y="862"/>
                </a:lnTo>
                <a:lnTo>
                  <a:pt x="1786" y="898"/>
                </a:lnTo>
                <a:lnTo>
                  <a:pt x="1790" y="955"/>
                </a:lnTo>
                <a:lnTo>
                  <a:pt x="1778" y="998"/>
                </a:lnTo>
                <a:lnTo>
                  <a:pt x="1783" y="1058"/>
                </a:lnTo>
                <a:lnTo>
                  <a:pt x="1786" y="1122"/>
                </a:lnTo>
                <a:lnTo>
                  <a:pt x="1786" y="1178"/>
                </a:lnTo>
                <a:lnTo>
                  <a:pt x="1765" y="1221"/>
                </a:lnTo>
                <a:lnTo>
                  <a:pt x="1768" y="1257"/>
                </a:lnTo>
                <a:lnTo>
                  <a:pt x="1802" y="1303"/>
                </a:lnTo>
                <a:lnTo>
                  <a:pt x="1851" y="1331"/>
                </a:lnTo>
                <a:lnTo>
                  <a:pt x="1875" y="1401"/>
                </a:lnTo>
                <a:lnTo>
                  <a:pt x="1879" y="1452"/>
                </a:lnTo>
                <a:lnTo>
                  <a:pt x="1876" y="1524"/>
                </a:lnTo>
                <a:lnTo>
                  <a:pt x="1900" y="1580"/>
                </a:lnTo>
                <a:lnTo>
                  <a:pt x="1930" y="1604"/>
                </a:lnTo>
                <a:lnTo>
                  <a:pt x="1961" y="1641"/>
                </a:lnTo>
                <a:lnTo>
                  <a:pt x="1967" y="1714"/>
                </a:lnTo>
                <a:lnTo>
                  <a:pt x="2006" y="1747"/>
                </a:lnTo>
                <a:lnTo>
                  <a:pt x="2012" y="1809"/>
                </a:lnTo>
                <a:lnTo>
                  <a:pt x="2039" y="1848"/>
                </a:lnTo>
                <a:lnTo>
                  <a:pt x="2084" y="1865"/>
                </a:lnTo>
                <a:lnTo>
                  <a:pt x="2101" y="1922"/>
                </a:lnTo>
                <a:lnTo>
                  <a:pt x="2124" y="1922"/>
                </a:lnTo>
                <a:lnTo>
                  <a:pt x="2140" y="1883"/>
                </a:lnTo>
                <a:lnTo>
                  <a:pt x="2152" y="1792"/>
                </a:lnTo>
                <a:lnTo>
                  <a:pt x="2146" y="1737"/>
                </a:lnTo>
                <a:lnTo>
                  <a:pt x="2175" y="1737"/>
                </a:lnTo>
                <a:lnTo>
                  <a:pt x="2185" y="1764"/>
                </a:lnTo>
                <a:lnTo>
                  <a:pt x="2185" y="1798"/>
                </a:lnTo>
                <a:lnTo>
                  <a:pt x="2225" y="1865"/>
                </a:lnTo>
                <a:lnTo>
                  <a:pt x="2292" y="1904"/>
                </a:lnTo>
                <a:lnTo>
                  <a:pt x="2332" y="1854"/>
                </a:lnTo>
                <a:lnTo>
                  <a:pt x="2391" y="1815"/>
                </a:lnTo>
                <a:lnTo>
                  <a:pt x="2441" y="1832"/>
                </a:lnTo>
                <a:lnTo>
                  <a:pt x="2460" y="1848"/>
                </a:lnTo>
                <a:lnTo>
                  <a:pt x="2511" y="1844"/>
                </a:lnTo>
                <a:lnTo>
                  <a:pt x="2545" y="1898"/>
                </a:lnTo>
                <a:lnTo>
                  <a:pt x="2549" y="1955"/>
                </a:lnTo>
                <a:lnTo>
                  <a:pt x="2528" y="2005"/>
                </a:lnTo>
                <a:lnTo>
                  <a:pt x="2534" y="2056"/>
                </a:lnTo>
                <a:lnTo>
                  <a:pt x="2573" y="2090"/>
                </a:lnTo>
                <a:lnTo>
                  <a:pt x="2600" y="2146"/>
                </a:lnTo>
                <a:lnTo>
                  <a:pt x="2617" y="2197"/>
                </a:lnTo>
                <a:lnTo>
                  <a:pt x="2611" y="2203"/>
                </a:lnTo>
                <a:lnTo>
                  <a:pt x="2611" y="2247"/>
                </a:lnTo>
                <a:lnTo>
                  <a:pt x="2561" y="2298"/>
                </a:lnTo>
                <a:lnTo>
                  <a:pt x="2534" y="2275"/>
                </a:lnTo>
                <a:lnTo>
                  <a:pt x="2487" y="2253"/>
                </a:lnTo>
                <a:lnTo>
                  <a:pt x="2453" y="2272"/>
                </a:lnTo>
                <a:lnTo>
                  <a:pt x="2436" y="2275"/>
                </a:lnTo>
                <a:lnTo>
                  <a:pt x="2433" y="2314"/>
                </a:lnTo>
                <a:lnTo>
                  <a:pt x="2415" y="2348"/>
                </a:lnTo>
                <a:lnTo>
                  <a:pt x="2359" y="2360"/>
                </a:lnTo>
                <a:lnTo>
                  <a:pt x="2297" y="2354"/>
                </a:lnTo>
                <a:lnTo>
                  <a:pt x="2286" y="2303"/>
                </a:lnTo>
                <a:lnTo>
                  <a:pt x="2286" y="2263"/>
                </a:lnTo>
                <a:lnTo>
                  <a:pt x="2274" y="2260"/>
                </a:lnTo>
                <a:lnTo>
                  <a:pt x="2219" y="2292"/>
                </a:lnTo>
                <a:lnTo>
                  <a:pt x="2196" y="2292"/>
                </a:lnTo>
                <a:lnTo>
                  <a:pt x="2163" y="2213"/>
                </a:lnTo>
                <a:lnTo>
                  <a:pt x="2157" y="2164"/>
                </a:lnTo>
                <a:lnTo>
                  <a:pt x="2104" y="2071"/>
                </a:lnTo>
                <a:lnTo>
                  <a:pt x="2083" y="2043"/>
                </a:lnTo>
                <a:lnTo>
                  <a:pt x="2039" y="2079"/>
                </a:lnTo>
                <a:lnTo>
                  <a:pt x="1961" y="2073"/>
                </a:lnTo>
                <a:lnTo>
                  <a:pt x="1973" y="2118"/>
                </a:lnTo>
                <a:lnTo>
                  <a:pt x="1876" y="2123"/>
                </a:lnTo>
                <a:lnTo>
                  <a:pt x="1846" y="2093"/>
                </a:lnTo>
                <a:lnTo>
                  <a:pt x="1826" y="2089"/>
                </a:lnTo>
                <a:lnTo>
                  <a:pt x="1791" y="2110"/>
                </a:lnTo>
                <a:lnTo>
                  <a:pt x="1750" y="2115"/>
                </a:lnTo>
                <a:lnTo>
                  <a:pt x="1724" y="2128"/>
                </a:lnTo>
                <a:lnTo>
                  <a:pt x="1678" y="2123"/>
                </a:lnTo>
                <a:lnTo>
                  <a:pt x="1669" y="2109"/>
                </a:lnTo>
                <a:lnTo>
                  <a:pt x="1669" y="2087"/>
                </a:lnTo>
                <a:lnTo>
                  <a:pt x="1624" y="2084"/>
                </a:lnTo>
                <a:lnTo>
                  <a:pt x="1618" y="2017"/>
                </a:lnTo>
                <a:lnTo>
                  <a:pt x="1580" y="1981"/>
                </a:lnTo>
                <a:lnTo>
                  <a:pt x="1557" y="1988"/>
                </a:lnTo>
                <a:lnTo>
                  <a:pt x="1489" y="1946"/>
                </a:lnTo>
                <a:lnTo>
                  <a:pt x="1422" y="1935"/>
                </a:lnTo>
                <a:lnTo>
                  <a:pt x="1375" y="1971"/>
                </a:lnTo>
                <a:lnTo>
                  <a:pt x="1339" y="1984"/>
                </a:lnTo>
                <a:lnTo>
                  <a:pt x="1339" y="2135"/>
                </a:lnTo>
                <a:lnTo>
                  <a:pt x="1209" y="2197"/>
                </a:lnTo>
                <a:lnTo>
                  <a:pt x="1131" y="2224"/>
                </a:lnTo>
                <a:lnTo>
                  <a:pt x="1104" y="2200"/>
                </a:lnTo>
                <a:lnTo>
                  <a:pt x="1081" y="2210"/>
                </a:lnTo>
                <a:lnTo>
                  <a:pt x="1068" y="2204"/>
                </a:lnTo>
                <a:lnTo>
                  <a:pt x="1062" y="2223"/>
                </a:lnTo>
                <a:lnTo>
                  <a:pt x="1043" y="2243"/>
                </a:lnTo>
                <a:lnTo>
                  <a:pt x="967" y="2224"/>
                </a:lnTo>
                <a:lnTo>
                  <a:pt x="947" y="2234"/>
                </a:lnTo>
                <a:lnTo>
                  <a:pt x="932" y="2221"/>
                </a:lnTo>
                <a:lnTo>
                  <a:pt x="941" y="2203"/>
                </a:lnTo>
                <a:lnTo>
                  <a:pt x="932" y="2184"/>
                </a:lnTo>
                <a:lnTo>
                  <a:pt x="944" y="2182"/>
                </a:lnTo>
                <a:lnTo>
                  <a:pt x="945" y="2175"/>
                </a:lnTo>
                <a:lnTo>
                  <a:pt x="905" y="2128"/>
                </a:lnTo>
                <a:lnTo>
                  <a:pt x="886" y="2131"/>
                </a:lnTo>
                <a:lnTo>
                  <a:pt x="881" y="2079"/>
                </a:lnTo>
                <a:lnTo>
                  <a:pt x="862" y="2083"/>
                </a:lnTo>
                <a:lnTo>
                  <a:pt x="875" y="2064"/>
                </a:lnTo>
                <a:lnTo>
                  <a:pt x="888" y="2071"/>
                </a:lnTo>
                <a:lnTo>
                  <a:pt x="908" y="2057"/>
                </a:lnTo>
                <a:lnTo>
                  <a:pt x="907" y="2048"/>
                </a:lnTo>
                <a:lnTo>
                  <a:pt x="885" y="2054"/>
                </a:lnTo>
                <a:lnTo>
                  <a:pt x="885" y="2038"/>
                </a:lnTo>
                <a:lnTo>
                  <a:pt x="866" y="2030"/>
                </a:lnTo>
                <a:lnTo>
                  <a:pt x="852" y="2043"/>
                </a:lnTo>
                <a:lnTo>
                  <a:pt x="827" y="1989"/>
                </a:lnTo>
                <a:lnTo>
                  <a:pt x="783" y="1950"/>
                </a:lnTo>
                <a:lnTo>
                  <a:pt x="757" y="1975"/>
                </a:lnTo>
                <a:lnTo>
                  <a:pt x="755" y="1959"/>
                </a:lnTo>
                <a:lnTo>
                  <a:pt x="741" y="1942"/>
                </a:lnTo>
                <a:lnTo>
                  <a:pt x="693" y="1924"/>
                </a:lnTo>
                <a:lnTo>
                  <a:pt x="672" y="1930"/>
                </a:lnTo>
                <a:lnTo>
                  <a:pt x="667" y="1973"/>
                </a:lnTo>
                <a:lnTo>
                  <a:pt x="647" y="1956"/>
                </a:lnTo>
                <a:lnTo>
                  <a:pt x="649" y="1907"/>
                </a:lnTo>
                <a:lnTo>
                  <a:pt x="663" y="1916"/>
                </a:lnTo>
                <a:lnTo>
                  <a:pt x="690" y="1911"/>
                </a:lnTo>
                <a:lnTo>
                  <a:pt x="705" y="1894"/>
                </a:lnTo>
                <a:lnTo>
                  <a:pt x="700" y="1854"/>
                </a:lnTo>
                <a:lnTo>
                  <a:pt x="721" y="1825"/>
                </a:lnTo>
                <a:lnTo>
                  <a:pt x="728" y="1825"/>
                </a:lnTo>
                <a:lnTo>
                  <a:pt x="712" y="1743"/>
                </a:lnTo>
                <a:lnTo>
                  <a:pt x="724" y="1730"/>
                </a:lnTo>
                <a:lnTo>
                  <a:pt x="729" y="1698"/>
                </a:lnTo>
                <a:lnTo>
                  <a:pt x="742" y="1695"/>
                </a:lnTo>
                <a:lnTo>
                  <a:pt x="742" y="1687"/>
                </a:lnTo>
                <a:lnTo>
                  <a:pt x="732" y="1669"/>
                </a:lnTo>
                <a:lnTo>
                  <a:pt x="719" y="1664"/>
                </a:lnTo>
                <a:lnTo>
                  <a:pt x="728" y="1658"/>
                </a:lnTo>
                <a:lnTo>
                  <a:pt x="706" y="1617"/>
                </a:lnTo>
                <a:lnTo>
                  <a:pt x="690" y="1620"/>
                </a:lnTo>
                <a:lnTo>
                  <a:pt x="683" y="1592"/>
                </a:lnTo>
                <a:lnTo>
                  <a:pt x="660" y="1563"/>
                </a:lnTo>
                <a:lnTo>
                  <a:pt x="669" y="1553"/>
                </a:lnTo>
                <a:lnTo>
                  <a:pt x="683" y="1561"/>
                </a:lnTo>
                <a:lnTo>
                  <a:pt x="695" y="1547"/>
                </a:lnTo>
                <a:lnTo>
                  <a:pt x="735" y="1532"/>
                </a:lnTo>
                <a:lnTo>
                  <a:pt x="741" y="1519"/>
                </a:lnTo>
                <a:lnTo>
                  <a:pt x="757" y="1511"/>
                </a:lnTo>
                <a:lnTo>
                  <a:pt x="804" y="1514"/>
                </a:lnTo>
                <a:lnTo>
                  <a:pt x="745" y="1502"/>
                </a:lnTo>
                <a:lnTo>
                  <a:pt x="660" y="1443"/>
                </a:lnTo>
                <a:lnTo>
                  <a:pt x="628" y="1443"/>
                </a:lnTo>
                <a:lnTo>
                  <a:pt x="636" y="1384"/>
                </a:lnTo>
                <a:lnTo>
                  <a:pt x="651" y="1351"/>
                </a:lnTo>
                <a:lnTo>
                  <a:pt x="670" y="1347"/>
                </a:lnTo>
                <a:lnTo>
                  <a:pt x="695" y="1321"/>
                </a:lnTo>
                <a:lnTo>
                  <a:pt x="718" y="1321"/>
                </a:lnTo>
                <a:lnTo>
                  <a:pt x="729" y="1299"/>
                </a:lnTo>
                <a:lnTo>
                  <a:pt x="742" y="1300"/>
                </a:lnTo>
                <a:lnTo>
                  <a:pt x="745" y="1293"/>
                </a:lnTo>
                <a:lnTo>
                  <a:pt x="773" y="1295"/>
                </a:lnTo>
                <a:lnTo>
                  <a:pt x="784" y="1246"/>
                </a:lnTo>
                <a:lnTo>
                  <a:pt x="807" y="1259"/>
                </a:lnTo>
                <a:lnTo>
                  <a:pt x="833" y="1254"/>
                </a:lnTo>
                <a:lnTo>
                  <a:pt x="850" y="1231"/>
                </a:lnTo>
                <a:lnTo>
                  <a:pt x="811" y="1246"/>
                </a:lnTo>
                <a:lnTo>
                  <a:pt x="785" y="1230"/>
                </a:lnTo>
                <a:lnTo>
                  <a:pt x="775" y="1238"/>
                </a:lnTo>
                <a:lnTo>
                  <a:pt x="767" y="1227"/>
                </a:lnTo>
                <a:lnTo>
                  <a:pt x="765" y="1241"/>
                </a:lnTo>
                <a:lnTo>
                  <a:pt x="728" y="1266"/>
                </a:lnTo>
                <a:lnTo>
                  <a:pt x="722" y="1286"/>
                </a:lnTo>
                <a:lnTo>
                  <a:pt x="708" y="1287"/>
                </a:lnTo>
                <a:lnTo>
                  <a:pt x="702" y="1313"/>
                </a:lnTo>
                <a:lnTo>
                  <a:pt x="654" y="1336"/>
                </a:lnTo>
                <a:lnTo>
                  <a:pt x="659" y="1315"/>
                </a:lnTo>
                <a:lnTo>
                  <a:pt x="637" y="1292"/>
                </a:lnTo>
                <a:lnTo>
                  <a:pt x="638" y="1260"/>
                </a:lnTo>
                <a:lnTo>
                  <a:pt x="627" y="1241"/>
                </a:lnTo>
                <a:lnTo>
                  <a:pt x="631" y="1181"/>
                </a:lnTo>
                <a:lnTo>
                  <a:pt x="644" y="1175"/>
                </a:lnTo>
                <a:lnTo>
                  <a:pt x="649" y="1158"/>
                </a:lnTo>
                <a:lnTo>
                  <a:pt x="667" y="1142"/>
                </a:lnTo>
                <a:lnTo>
                  <a:pt x="706" y="1156"/>
                </a:lnTo>
                <a:lnTo>
                  <a:pt x="729" y="1184"/>
                </a:lnTo>
                <a:lnTo>
                  <a:pt x="744" y="1182"/>
                </a:lnTo>
                <a:lnTo>
                  <a:pt x="713" y="1155"/>
                </a:lnTo>
                <a:lnTo>
                  <a:pt x="682" y="1142"/>
                </a:lnTo>
                <a:lnTo>
                  <a:pt x="669" y="1129"/>
                </a:lnTo>
                <a:lnTo>
                  <a:pt x="641" y="1152"/>
                </a:lnTo>
                <a:lnTo>
                  <a:pt x="637" y="1133"/>
                </a:lnTo>
                <a:lnTo>
                  <a:pt x="600" y="1100"/>
                </a:lnTo>
                <a:lnTo>
                  <a:pt x="611" y="1068"/>
                </a:lnTo>
                <a:lnTo>
                  <a:pt x="598" y="1015"/>
                </a:lnTo>
                <a:lnTo>
                  <a:pt x="579" y="993"/>
                </a:lnTo>
                <a:lnTo>
                  <a:pt x="517" y="967"/>
                </a:lnTo>
                <a:lnTo>
                  <a:pt x="507" y="950"/>
                </a:lnTo>
                <a:lnTo>
                  <a:pt x="443" y="940"/>
                </a:lnTo>
                <a:lnTo>
                  <a:pt x="431" y="929"/>
                </a:lnTo>
                <a:lnTo>
                  <a:pt x="388" y="953"/>
                </a:lnTo>
                <a:lnTo>
                  <a:pt x="360" y="982"/>
                </a:lnTo>
                <a:lnTo>
                  <a:pt x="350" y="1009"/>
                </a:lnTo>
                <a:lnTo>
                  <a:pt x="339" y="999"/>
                </a:lnTo>
                <a:lnTo>
                  <a:pt x="310" y="1032"/>
                </a:lnTo>
                <a:lnTo>
                  <a:pt x="307" y="1015"/>
                </a:lnTo>
                <a:lnTo>
                  <a:pt x="293" y="1001"/>
                </a:lnTo>
                <a:lnTo>
                  <a:pt x="304" y="982"/>
                </a:lnTo>
                <a:lnTo>
                  <a:pt x="301" y="949"/>
                </a:lnTo>
                <a:lnTo>
                  <a:pt x="321" y="934"/>
                </a:lnTo>
                <a:lnTo>
                  <a:pt x="319" y="878"/>
                </a:lnTo>
                <a:lnTo>
                  <a:pt x="300" y="836"/>
                </a:lnTo>
                <a:lnTo>
                  <a:pt x="290" y="829"/>
                </a:lnTo>
                <a:lnTo>
                  <a:pt x="277" y="835"/>
                </a:lnTo>
                <a:lnTo>
                  <a:pt x="259" y="831"/>
                </a:lnTo>
                <a:lnTo>
                  <a:pt x="258" y="818"/>
                </a:lnTo>
                <a:lnTo>
                  <a:pt x="265" y="812"/>
                </a:lnTo>
                <a:lnTo>
                  <a:pt x="257" y="806"/>
                </a:lnTo>
                <a:lnTo>
                  <a:pt x="254" y="793"/>
                </a:lnTo>
                <a:lnTo>
                  <a:pt x="257" y="780"/>
                </a:lnTo>
                <a:lnTo>
                  <a:pt x="274" y="767"/>
                </a:lnTo>
                <a:lnTo>
                  <a:pt x="271" y="743"/>
                </a:lnTo>
                <a:lnTo>
                  <a:pt x="275" y="728"/>
                </a:lnTo>
                <a:lnTo>
                  <a:pt x="284" y="730"/>
                </a:lnTo>
                <a:lnTo>
                  <a:pt x="291" y="723"/>
                </a:lnTo>
                <a:lnTo>
                  <a:pt x="284" y="710"/>
                </a:lnTo>
                <a:lnTo>
                  <a:pt x="268" y="711"/>
                </a:lnTo>
                <a:lnTo>
                  <a:pt x="249" y="737"/>
                </a:lnTo>
                <a:lnTo>
                  <a:pt x="212" y="735"/>
                </a:lnTo>
                <a:lnTo>
                  <a:pt x="209" y="753"/>
                </a:lnTo>
                <a:lnTo>
                  <a:pt x="219" y="761"/>
                </a:lnTo>
                <a:lnTo>
                  <a:pt x="218" y="767"/>
                </a:lnTo>
                <a:lnTo>
                  <a:pt x="205" y="772"/>
                </a:lnTo>
                <a:lnTo>
                  <a:pt x="206" y="783"/>
                </a:lnTo>
                <a:lnTo>
                  <a:pt x="164" y="787"/>
                </a:lnTo>
                <a:lnTo>
                  <a:pt x="167" y="799"/>
                </a:lnTo>
                <a:lnTo>
                  <a:pt x="150" y="802"/>
                </a:lnTo>
                <a:lnTo>
                  <a:pt x="154" y="810"/>
                </a:lnTo>
                <a:lnTo>
                  <a:pt x="146" y="828"/>
                </a:lnTo>
                <a:lnTo>
                  <a:pt x="131" y="833"/>
                </a:lnTo>
                <a:lnTo>
                  <a:pt x="125" y="819"/>
                </a:lnTo>
                <a:lnTo>
                  <a:pt x="110" y="826"/>
                </a:lnTo>
                <a:lnTo>
                  <a:pt x="75" y="822"/>
                </a:lnTo>
                <a:lnTo>
                  <a:pt x="65" y="784"/>
                </a:lnTo>
                <a:lnTo>
                  <a:pt x="71" y="780"/>
                </a:lnTo>
                <a:lnTo>
                  <a:pt x="61" y="770"/>
                </a:lnTo>
                <a:lnTo>
                  <a:pt x="65" y="761"/>
                </a:lnTo>
                <a:lnTo>
                  <a:pt x="87" y="757"/>
                </a:lnTo>
                <a:lnTo>
                  <a:pt x="81" y="750"/>
                </a:lnTo>
                <a:lnTo>
                  <a:pt x="98" y="735"/>
                </a:lnTo>
                <a:lnTo>
                  <a:pt x="121" y="743"/>
                </a:lnTo>
                <a:lnTo>
                  <a:pt x="149" y="761"/>
                </a:lnTo>
                <a:lnTo>
                  <a:pt x="163" y="763"/>
                </a:lnTo>
                <a:lnTo>
                  <a:pt x="180" y="750"/>
                </a:lnTo>
                <a:lnTo>
                  <a:pt x="190" y="728"/>
                </a:lnTo>
                <a:lnTo>
                  <a:pt x="174" y="717"/>
                </a:lnTo>
                <a:lnTo>
                  <a:pt x="156" y="728"/>
                </a:lnTo>
                <a:lnTo>
                  <a:pt x="157" y="717"/>
                </a:lnTo>
                <a:lnTo>
                  <a:pt x="179" y="686"/>
                </a:lnTo>
                <a:lnTo>
                  <a:pt x="156" y="697"/>
                </a:lnTo>
                <a:lnTo>
                  <a:pt x="121" y="678"/>
                </a:lnTo>
                <a:lnTo>
                  <a:pt x="140" y="653"/>
                </a:lnTo>
                <a:lnTo>
                  <a:pt x="124" y="658"/>
                </a:lnTo>
                <a:lnTo>
                  <a:pt x="118" y="649"/>
                </a:lnTo>
                <a:lnTo>
                  <a:pt x="92" y="648"/>
                </a:lnTo>
                <a:lnTo>
                  <a:pt x="76" y="658"/>
                </a:lnTo>
                <a:lnTo>
                  <a:pt x="49" y="643"/>
                </a:lnTo>
                <a:lnTo>
                  <a:pt x="51" y="659"/>
                </a:lnTo>
                <a:lnTo>
                  <a:pt x="66" y="674"/>
                </a:lnTo>
                <a:lnTo>
                  <a:pt x="69" y="710"/>
                </a:lnTo>
                <a:lnTo>
                  <a:pt x="22" y="757"/>
                </a:lnTo>
                <a:lnTo>
                  <a:pt x="13" y="757"/>
                </a:lnTo>
                <a:lnTo>
                  <a:pt x="16" y="743"/>
                </a:lnTo>
                <a:lnTo>
                  <a:pt x="26" y="738"/>
                </a:lnTo>
                <a:lnTo>
                  <a:pt x="19" y="717"/>
                </a:lnTo>
                <a:lnTo>
                  <a:pt x="39" y="688"/>
                </a:lnTo>
                <a:lnTo>
                  <a:pt x="32" y="676"/>
                </a:lnTo>
                <a:lnTo>
                  <a:pt x="38" y="669"/>
                </a:lnTo>
                <a:lnTo>
                  <a:pt x="35" y="663"/>
                </a:lnTo>
                <a:lnTo>
                  <a:pt x="23" y="669"/>
                </a:lnTo>
                <a:lnTo>
                  <a:pt x="16" y="659"/>
                </a:lnTo>
                <a:lnTo>
                  <a:pt x="20" y="646"/>
                </a:lnTo>
                <a:lnTo>
                  <a:pt x="13" y="645"/>
                </a:lnTo>
                <a:lnTo>
                  <a:pt x="17" y="636"/>
                </a:lnTo>
                <a:lnTo>
                  <a:pt x="2" y="629"/>
                </a:lnTo>
                <a:lnTo>
                  <a:pt x="0" y="619"/>
                </a:lnTo>
                <a:lnTo>
                  <a:pt x="33" y="612"/>
                </a:lnTo>
                <a:lnTo>
                  <a:pt x="33" y="588"/>
                </a:lnTo>
                <a:lnTo>
                  <a:pt x="40" y="599"/>
                </a:lnTo>
                <a:lnTo>
                  <a:pt x="59" y="583"/>
                </a:lnTo>
                <a:lnTo>
                  <a:pt x="66" y="555"/>
                </a:lnTo>
                <a:lnTo>
                  <a:pt x="58" y="555"/>
                </a:lnTo>
                <a:lnTo>
                  <a:pt x="53" y="544"/>
                </a:lnTo>
                <a:lnTo>
                  <a:pt x="66" y="537"/>
                </a:lnTo>
                <a:lnTo>
                  <a:pt x="65" y="527"/>
                </a:lnTo>
                <a:lnTo>
                  <a:pt x="78" y="525"/>
                </a:lnTo>
                <a:lnTo>
                  <a:pt x="81" y="503"/>
                </a:lnTo>
                <a:lnTo>
                  <a:pt x="58" y="482"/>
                </a:lnTo>
                <a:lnTo>
                  <a:pt x="74" y="482"/>
                </a:lnTo>
                <a:lnTo>
                  <a:pt x="63" y="463"/>
                </a:lnTo>
                <a:lnTo>
                  <a:pt x="75" y="467"/>
                </a:lnTo>
                <a:lnTo>
                  <a:pt x="84" y="454"/>
                </a:lnTo>
                <a:lnTo>
                  <a:pt x="85" y="475"/>
                </a:lnTo>
                <a:lnTo>
                  <a:pt x="104" y="475"/>
                </a:lnTo>
                <a:lnTo>
                  <a:pt x="94" y="499"/>
                </a:lnTo>
                <a:lnTo>
                  <a:pt x="105" y="509"/>
                </a:lnTo>
                <a:lnTo>
                  <a:pt x="102" y="542"/>
                </a:lnTo>
                <a:lnTo>
                  <a:pt x="107" y="545"/>
                </a:lnTo>
                <a:lnTo>
                  <a:pt x="114" y="532"/>
                </a:lnTo>
                <a:lnTo>
                  <a:pt x="137" y="593"/>
                </a:lnTo>
                <a:lnTo>
                  <a:pt x="149" y="599"/>
                </a:lnTo>
                <a:lnTo>
                  <a:pt x="140" y="551"/>
                </a:lnTo>
                <a:lnTo>
                  <a:pt x="124" y="542"/>
                </a:lnTo>
                <a:lnTo>
                  <a:pt x="120" y="521"/>
                </a:lnTo>
                <a:lnTo>
                  <a:pt x="140" y="519"/>
                </a:lnTo>
                <a:lnTo>
                  <a:pt x="114" y="490"/>
                </a:lnTo>
                <a:lnTo>
                  <a:pt x="134" y="478"/>
                </a:lnTo>
                <a:lnTo>
                  <a:pt x="151" y="441"/>
                </a:lnTo>
                <a:lnTo>
                  <a:pt x="133" y="443"/>
                </a:lnTo>
                <a:lnTo>
                  <a:pt x="134" y="421"/>
                </a:lnTo>
                <a:lnTo>
                  <a:pt x="123" y="421"/>
                </a:lnTo>
                <a:lnTo>
                  <a:pt x="121" y="413"/>
                </a:lnTo>
                <a:lnTo>
                  <a:pt x="137" y="400"/>
                </a:lnTo>
                <a:lnTo>
                  <a:pt x="128" y="388"/>
                </a:lnTo>
                <a:lnTo>
                  <a:pt x="111" y="385"/>
                </a:lnTo>
                <a:lnTo>
                  <a:pt x="112" y="378"/>
                </a:lnTo>
                <a:lnTo>
                  <a:pt x="131" y="372"/>
                </a:lnTo>
                <a:lnTo>
                  <a:pt x="138" y="382"/>
                </a:lnTo>
                <a:lnTo>
                  <a:pt x="147" y="381"/>
                </a:lnTo>
                <a:lnTo>
                  <a:pt x="151" y="371"/>
                </a:lnTo>
                <a:lnTo>
                  <a:pt x="147" y="365"/>
                </a:lnTo>
                <a:lnTo>
                  <a:pt x="159" y="358"/>
                </a:lnTo>
                <a:lnTo>
                  <a:pt x="156" y="341"/>
                </a:lnTo>
                <a:lnTo>
                  <a:pt x="172" y="354"/>
                </a:lnTo>
                <a:lnTo>
                  <a:pt x="182" y="339"/>
                </a:lnTo>
                <a:lnTo>
                  <a:pt x="210" y="332"/>
                </a:lnTo>
                <a:lnTo>
                  <a:pt x="215" y="320"/>
                </a:lnTo>
                <a:lnTo>
                  <a:pt x="223" y="325"/>
                </a:lnTo>
                <a:lnTo>
                  <a:pt x="241" y="318"/>
                </a:lnTo>
                <a:lnTo>
                  <a:pt x="234" y="331"/>
                </a:lnTo>
                <a:lnTo>
                  <a:pt x="281" y="354"/>
                </a:lnTo>
                <a:lnTo>
                  <a:pt x="300" y="351"/>
                </a:lnTo>
                <a:lnTo>
                  <a:pt x="293" y="331"/>
                </a:lnTo>
                <a:lnTo>
                  <a:pt x="308" y="307"/>
                </a:lnTo>
                <a:lnTo>
                  <a:pt x="303" y="241"/>
                </a:lnTo>
                <a:lnTo>
                  <a:pt x="290" y="215"/>
                </a:lnTo>
                <a:lnTo>
                  <a:pt x="297" y="202"/>
                </a:lnTo>
                <a:lnTo>
                  <a:pt x="313" y="202"/>
                </a:lnTo>
                <a:lnTo>
                  <a:pt x="321" y="184"/>
                </a:lnTo>
                <a:lnTo>
                  <a:pt x="332" y="182"/>
                </a:lnTo>
                <a:lnTo>
                  <a:pt x="336" y="196"/>
                </a:lnTo>
                <a:lnTo>
                  <a:pt x="327" y="211"/>
                </a:lnTo>
                <a:lnTo>
                  <a:pt x="310" y="215"/>
                </a:lnTo>
                <a:lnTo>
                  <a:pt x="324" y="234"/>
                </a:lnTo>
                <a:lnTo>
                  <a:pt x="336" y="228"/>
                </a:lnTo>
                <a:lnTo>
                  <a:pt x="342" y="233"/>
                </a:lnTo>
                <a:lnTo>
                  <a:pt x="324" y="256"/>
                </a:lnTo>
                <a:lnTo>
                  <a:pt x="324" y="315"/>
                </a:lnTo>
                <a:lnTo>
                  <a:pt x="337" y="322"/>
                </a:lnTo>
                <a:lnTo>
                  <a:pt x="339" y="336"/>
                </a:lnTo>
                <a:lnTo>
                  <a:pt x="355" y="341"/>
                </a:lnTo>
                <a:lnTo>
                  <a:pt x="357" y="369"/>
                </a:lnTo>
                <a:lnTo>
                  <a:pt x="376" y="369"/>
                </a:lnTo>
                <a:lnTo>
                  <a:pt x="373" y="380"/>
                </a:lnTo>
                <a:lnTo>
                  <a:pt x="350" y="380"/>
                </a:lnTo>
                <a:lnTo>
                  <a:pt x="345" y="387"/>
                </a:lnTo>
                <a:lnTo>
                  <a:pt x="343" y="401"/>
                </a:lnTo>
                <a:lnTo>
                  <a:pt x="326" y="423"/>
                </a:lnTo>
                <a:lnTo>
                  <a:pt x="326" y="441"/>
                </a:lnTo>
                <a:lnTo>
                  <a:pt x="314" y="452"/>
                </a:lnTo>
                <a:lnTo>
                  <a:pt x="313" y="473"/>
                </a:lnTo>
                <a:lnTo>
                  <a:pt x="350" y="482"/>
                </a:lnTo>
                <a:lnTo>
                  <a:pt x="347" y="493"/>
                </a:lnTo>
                <a:lnTo>
                  <a:pt x="313" y="511"/>
                </a:lnTo>
                <a:lnTo>
                  <a:pt x="293" y="511"/>
                </a:lnTo>
                <a:lnTo>
                  <a:pt x="288" y="524"/>
                </a:lnTo>
                <a:lnTo>
                  <a:pt x="301" y="531"/>
                </a:lnTo>
                <a:lnTo>
                  <a:pt x="297" y="555"/>
                </a:lnTo>
                <a:lnTo>
                  <a:pt x="306" y="565"/>
                </a:lnTo>
                <a:lnTo>
                  <a:pt x="316" y="557"/>
                </a:lnTo>
                <a:lnTo>
                  <a:pt x="313" y="547"/>
                </a:lnTo>
                <a:lnTo>
                  <a:pt x="320" y="541"/>
                </a:lnTo>
                <a:lnTo>
                  <a:pt x="324" y="551"/>
                </a:lnTo>
                <a:lnTo>
                  <a:pt x="330" y="547"/>
                </a:lnTo>
                <a:lnTo>
                  <a:pt x="324" y="537"/>
                </a:lnTo>
                <a:lnTo>
                  <a:pt x="330" y="528"/>
                </a:lnTo>
                <a:lnTo>
                  <a:pt x="345" y="537"/>
                </a:lnTo>
                <a:lnTo>
                  <a:pt x="360" y="521"/>
                </a:lnTo>
                <a:lnTo>
                  <a:pt x="369" y="531"/>
                </a:lnTo>
                <a:lnTo>
                  <a:pt x="381" y="531"/>
                </a:lnTo>
                <a:lnTo>
                  <a:pt x="382" y="524"/>
                </a:lnTo>
                <a:lnTo>
                  <a:pt x="365" y="509"/>
                </a:lnTo>
                <a:lnTo>
                  <a:pt x="363" y="496"/>
                </a:lnTo>
                <a:lnTo>
                  <a:pt x="370" y="489"/>
                </a:lnTo>
                <a:lnTo>
                  <a:pt x="352" y="475"/>
                </a:lnTo>
                <a:lnTo>
                  <a:pt x="373" y="427"/>
                </a:lnTo>
                <a:lnTo>
                  <a:pt x="386" y="436"/>
                </a:lnTo>
                <a:lnTo>
                  <a:pt x="402" y="433"/>
                </a:lnTo>
                <a:lnTo>
                  <a:pt x="394" y="463"/>
                </a:lnTo>
                <a:lnTo>
                  <a:pt x="417" y="493"/>
                </a:lnTo>
                <a:lnTo>
                  <a:pt x="431" y="496"/>
                </a:lnTo>
                <a:lnTo>
                  <a:pt x="415" y="462"/>
                </a:lnTo>
                <a:lnTo>
                  <a:pt x="441" y="440"/>
                </a:lnTo>
                <a:lnTo>
                  <a:pt x="441" y="416"/>
                </a:lnTo>
                <a:lnTo>
                  <a:pt x="431" y="400"/>
                </a:lnTo>
                <a:lnTo>
                  <a:pt x="453" y="387"/>
                </a:lnTo>
                <a:lnTo>
                  <a:pt x="487" y="391"/>
                </a:lnTo>
                <a:lnTo>
                  <a:pt x="484" y="364"/>
                </a:lnTo>
                <a:lnTo>
                  <a:pt x="497" y="369"/>
                </a:lnTo>
                <a:lnTo>
                  <a:pt x="499" y="356"/>
                </a:lnTo>
                <a:lnTo>
                  <a:pt x="516" y="362"/>
                </a:lnTo>
                <a:lnTo>
                  <a:pt x="522" y="354"/>
                </a:lnTo>
                <a:lnTo>
                  <a:pt x="542" y="354"/>
                </a:lnTo>
                <a:lnTo>
                  <a:pt x="543" y="346"/>
                </a:lnTo>
                <a:lnTo>
                  <a:pt x="536" y="336"/>
                </a:lnTo>
                <a:lnTo>
                  <a:pt x="506" y="332"/>
                </a:lnTo>
                <a:lnTo>
                  <a:pt x="509" y="318"/>
                </a:lnTo>
                <a:lnTo>
                  <a:pt x="499" y="312"/>
                </a:lnTo>
                <a:lnTo>
                  <a:pt x="497" y="306"/>
                </a:lnTo>
                <a:lnTo>
                  <a:pt x="513" y="309"/>
                </a:lnTo>
                <a:lnTo>
                  <a:pt x="523" y="300"/>
                </a:lnTo>
                <a:lnTo>
                  <a:pt x="522" y="273"/>
                </a:lnTo>
                <a:lnTo>
                  <a:pt x="506" y="266"/>
                </a:lnTo>
                <a:lnTo>
                  <a:pt x="507" y="273"/>
                </a:lnTo>
                <a:lnTo>
                  <a:pt x="489" y="276"/>
                </a:lnTo>
                <a:lnTo>
                  <a:pt x="476" y="290"/>
                </a:lnTo>
                <a:lnTo>
                  <a:pt x="464" y="280"/>
                </a:lnTo>
                <a:lnTo>
                  <a:pt x="460" y="257"/>
                </a:lnTo>
                <a:lnTo>
                  <a:pt x="438" y="251"/>
                </a:lnTo>
                <a:lnTo>
                  <a:pt x="422" y="269"/>
                </a:lnTo>
                <a:lnTo>
                  <a:pt x="417" y="264"/>
                </a:lnTo>
                <a:lnTo>
                  <a:pt x="425" y="244"/>
                </a:lnTo>
                <a:lnTo>
                  <a:pt x="408" y="241"/>
                </a:lnTo>
                <a:lnTo>
                  <a:pt x="405" y="221"/>
                </a:lnTo>
                <a:lnTo>
                  <a:pt x="379" y="224"/>
                </a:lnTo>
                <a:lnTo>
                  <a:pt x="383" y="204"/>
                </a:lnTo>
                <a:lnTo>
                  <a:pt x="428" y="204"/>
                </a:lnTo>
                <a:lnTo>
                  <a:pt x="440" y="224"/>
                </a:lnTo>
                <a:lnTo>
                  <a:pt x="448" y="207"/>
                </a:lnTo>
                <a:lnTo>
                  <a:pt x="468" y="207"/>
                </a:lnTo>
                <a:lnTo>
                  <a:pt x="470" y="199"/>
                </a:lnTo>
                <a:lnTo>
                  <a:pt x="467" y="194"/>
                </a:lnTo>
                <a:lnTo>
                  <a:pt x="453" y="196"/>
                </a:lnTo>
                <a:lnTo>
                  <a:pt x="454" y="184"/>
                </a:lnTo>
                <a:lnTo>
                  <a:pt x="444" y="175"/>
                </a:lnTo>
                <a:lnTo>
                  <a:pt x="430" y="184"/>
                </a:lnTo>
                <a:lnTo>
                  <a:pt x="427" y="175"/>
                </a:lnTo>
                <a:lnTo>
                  <a:pt x="373" y="171"/>
                </a:lnTo>
                <a:lnTo>
                  <a:pt x="368" y="137"/>
                </a:lnTo>
                <a:lnTo>
                  <a:pt x="379" y="145"/>
                </a:lnTo>
                <a:lnTo>
                  <a:pt x="409" y="129"/>
                </a:lnTo>
                <a:lnTo>
                  <a:pt x="415" y="114"/>
                </a:lnTo>
                <a:lnTo>
                  <a:pt x="430" y="123"/>
                </a:lnTo>
                <a:lnTo>
                  <a:pt x="461" y="117"/>
                </a:lnTo>
                <a:lnTo>
                  <a:pt x="467" y="104"/>
                </a:lnTo>
                <a:lnTo>
                  <a:pt x="474" y="113"/>
                </a:lnTo>
                <a:lnTo>
                  <a:pt x="539" y="111"/>
                </a:lnTo>
                <a:lnTo>
                  <a:pt x="587" y="136"/>
                </a:lnTo>
                <a:lnTo>
                  <a:pt x="610" y="124"/>
                </a:lnTo>
                <a:lnTo>
                  <a:pt x="591" y="90"/>
                </a:lnTo>
                <a:lnTo>
                  <a:pt x="600" y="91"/>
                </a:lnTo>
                <a:lnTo>
                  <a:pt x="638" y="47"/>
                </a:lnTo>
                <a:lnTo>
                  <a:pt x="628" y="37"/>
                </a:lnTo>
                <a:lnTo>
                  <a:pt x="641" y="12"/>
                </a:lnTo>
                <a:lnTo>
                  <a:pt x="650" y="12"/>
                </a:lnTo>
                <a:lnTo>
                  <a:pt x="657" y="0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16"/>
          <p:cNvSpPr>
            <a:spLocks/>
          </p:cNvSpPr>
          <p:nvPr/>
        </p:nvSpPr>
        <p:spPr bwMode="auto">
          <a:xfrm>
            <a:off x="8106937" y="4165144"/>
            <a:ext cx="1316806" cy="936809"/>
          </a:xfrm>
          <a:custGeom>
            <a:avLst/>
            <a:gdLst>
              <a:gd name="T0" fmla="*/ 834 w 2546"/>
              <a:gd name="T1" fmla="*/ 36 h 1814"/>
              <a:gd name="T2" fmla="*/ 1128 w 2546"/>
              <a:gd name="T3" fmla="*/ 152 h 1814"/>
              <a:gd name="T4" fmla="*/ 1305 w 2546"/>
              <a:gd name="T5" fmla="*/ 158 h 1814"/>
              <a:gd name="T6" fmla="*/ 1563 w 2546"/>
              <a:gd name="T7" fmla="*/ 136 h 1814"/>
              <a:gd name="T8" fmla="*/ 1733 w 2546"/>
              <a:gd name="T9" fmla="*/ 325 h 1814"/>
              <a:gd name="T10" fmla="*/ 1818 w 2546"/>
              <a:gd name="T11" fmla="*/ 425 h 1814"/>
              <a:gd name="T12" fmla="*/ 1946 w 2546"/>
              <a:gd name="T13" fmla="*/ 318 h 1814"/>
              <a:gd name="T14" fmla="*/ 2091 w 2546"/>
              <a:gd name="T15" fmla="*/ 256 h 1814"/>
              <a:gd name="T16" fmla="*/ 2183 w 2546"/>
              <a:gd name="T17" fmla="*/ 322 h 1814"/>
              <a:gd name="T18" fmla="*/ 2269 w 2546"/>
              <a:gd name="T19" fmla="*/ 341 h 1814"/>
              <a:gd name="T20" fmla="*/ 2360 w 2546"/>
              <a:gd name="T21" fmla="*/ 298 h 1814"/>
              <a:gd name="T22" fmla="*/ 2540 w 2546"/>
              <a:gd name="T23" fmla="*/ 504 h 1814"/>
              <a:gd name="T24" fmla="*/ 2387 w 2546"/>
              <a:gd name="T25" fmla="*/ 688 h 1814"/>
              <a:gd name="T26" fmla="*/ 2292 w 2546"/>
              <a:gd name="T27" fmla="*/ 701 h 1814"/>
              <a:gd name="T28" fmla="*/ 2265 w 2546"/>
              <a:gd name="T29" fmla="*/ 742 h 1814"/>
              <a:gd name="T30" fmla="*/ 2145 w 2546"/>
              <a:gd name="T31" fmla="*/ 990 h 1814"/>
              <a:gd name="T32" fmla="*/ 2065 w 2546"/>
              <a:gd name="T33" fmla="*/ 1204 h 1814"/>
              <a:gd name="T34" fmla="*/ 2089 w 2546"/>
              <a:gd name="T35" fmla="*/ 1330 h 1814"/>
              <a:gd name="T36" fmla="*/ 2106 w 2546"/>
              <a:gd name="T37" fmla="*/ 1482 h 1814"/>
              <a:gd name="T38" fmla="*/ 2140 w 2546"/>
              <a:gd name="T39" fmla="*/ 1596 h 1814"/>
              <a:gd name="T40" fmla="*/ 2019 w 2546"/>
              <a:gd name="T41" fmla="*/ 1814 h 1814"/>
              <a:gd name="T42" fmla="*/ 1823 w 2546"/>
              <a:gd name="T43" fmla="*/ 1696 h 1814"/>
              <a:gd name="T44" fmla="*/ 1670 w 2546"/>
              <a:gd name="T45" fmla="*/ 1792 h 1814"/>
              <a:gd name="T46" fmla="*/ 1413 w 2546"/>
              <a:gd name="T47" fmla="*/ 1762 h 1814"/>
              <a:gd name="T48" fmla="*/ 1281 w 2546"/>
              <a:gd name="T49" fmla="*/ 1789 h 1814"/>
              <a:gd name="T50" fmla="*/ 1150 w 2546"/>
              <a:gd name="T51" fmla="*/ 1699 h 1814"/>
              <a:gd name="T52" fmla="*/ 1114 w 2546"/>
              <a:gd name="T53" fmla="*/ 1593 h 1814"/>
              <a:gd name="T54" fmla="*/ 1000 w 2546"/>
              <a:gd name="T55" fmla="*/ 1537 h 1814"/>
              <a:gd name="T56" fmla="*/ 935 w 2546"/>
              <a:gd name="T57" fmla="*/ 1596 h 1814"/>
              <a:gd name="T58" fmla="*/ 716 w 2546"/>
              <a:gd name="T59" fmla="*/ 1462 h 1814"/>
              <a:gd name="T60" fmla="*/ 613 w 2546"/>
              <a:gd name="T61" fmla="*/ 1506 h 1814"/>
              <a:gd name="T62" fmla="*/ 576 w 2546"/>
              <a:gd name="T63" fmla="*/ 1604 h 1814"/>
              <a:gd name="T64" fmla="*/ 471 w 2546"/>
              <a:gd name="T65" fmla="*/ 1710 h 1814"/>
              <a:gd name="T66" fmla="*/ 350 w 2546"/>
              <a:gd name="T67" fmla="*/ 1743 h 1814"/>
              <a:gd name="T68" fmla="*/ 152 w 2546"/>
              <a:gd name="T69" fmla="*/ 1632 h 1814"/>
              <a:gd name="T70" fmla="*/ 33 w 2546"/>
              <a:gd name="T71" fmla="*/ 1490 h 1814"/>
              <a:gd name="T72" fmla="*/ 86 w 2546"/>
              <a:gd name="T73" fmla="*/ 1331 h 1814"/>
              <a:gd name="T74" fmla="*/ 121 w 2546"/>
              <a:gd name="T75" fmla="*/ 1302 h 1814"/>
              <a:gd name="T76" fmla="*/ 282 w 2546"/>
              <a:gd name="T77" fmla="*/ 1288 h 1814"/>
              <a:gd name="T78" fmla="*/ 344 w 2546"/>
              <a:gd name="T79" fmla="*/ 1197 h 1814"/>
              <a:gd name="T80" fmla="*/ 394 w 2546"/>
              <a:gd name="T81" fmla="*/ 1191 h 1814"/>
              <a:gd name="T82" fmla="*/ 366 w 2546"/>
              <a:gd name="T83" fmla="*/ 1155 h 1814"/>
              <a:gd name="T84" fmla="*/ 296 w 2546"/>
              <a:gd name="T85" fmla="*/ 1163 h 1814"/>
              <a:gd name="T86" fmla="*/ 152 w 2546"/>
              <a:gd name="T87" fmla="*/ 1186 h 1814"/>
              <a:gd name="T88" fmla="*/ 57 w 2546"/>
              <a:gd name="T89" fmla="*/ 1093 h 1814"/>
              <a:gd name="T90" fmla="*/ 82 w 2546"/>
              <a:gd name="T91" fmla="*/ 1052 h 1814"/>
              <a:gd name="T92" fmla="*/ 282 w 2546"/>
              <a:gd name="T93" fmla="*/ 909 h 1814"/>
              <a:gd name="T94" fmla="*/ 461 w 2546"/>
              <a:gd name="T95" fmla="*/ 730 h 1814"/>
              <a:gd name="T96" fmla="*/ 593 w 2546"/>
              <a:gd name="T97" fmla="*/ 791 h 1814"/>
              <a:gd name="T98" fmla="*/ 517 w 2546"/>
              <a:gd name="T99" fmla="*/ 588 h 1814"/>
              <a:gd name="T100" fmla="*/ 662 w 2546"/>
              <a:gd name="T101" fmla="*/ 524 h 1814"/>
              <a:gd name="T102" fmla="*/ 527 w 2546"/>
              <a:gd name="T103" fmla="*/ 534 h 1814"/>
              <a:gd name="T104" fmla="*/ 279 w 2546"/>
              <a:gd name="T105" fmla="*/ 417 h 1814"/>
              <a:gd name="T106" fmla="*/ 301 w 2546"/>
              <a:gd name="T107" fmla="*/ 351 h 1814"/>
              <a:gd name="T108" fmla="*/ 520 w 2546"/>
              <a:gd name="T109" fmla="*/ 338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6" h="1814">
                <a:moveTo>
                  <a:pt x="540" y="275"/>
                </a:moveTo>
                <a:lnTo>
                  <a:pt x="563" y="265"/>
                </a:lnTo>
                <a:lnTo>
                  <a:pt x="590" y="289"/>
                </a:lnTo>
                <a:lnTo>
                  <a:pt x="668" y="262"/>
                </a:lnTo>
                <a:lnTo>
                  <a:pt x="798" y="200"/>
                </a:lnTo>
                <a:lnTo>
                  <a:pt x="798" y="49"/>
                </a:lnTo>
                <a:lnTo>
                  <a:pt x="834" y="36"/>
                </a:lnTo>
                <a:lnTo>
                  <a:pt x="881" y="0"/>
                </a:lnTo>
                <a:lnTo>
                  <a:pt x="948" y="11"/>
                </a:lnTo>
                <a:lnTo>
                  <a:pt x="1016" y="53"/>
                </a:lnTo>
                <a:lnTo>
                  <a:pt x="1039" y="46"/>
                </a:lnTo>
                <a:lnTo>
                  <a:pt x="1077" y="82"/>
                </a:lnTo>
                <a:lnTo>
                  <a:pt x="1083" y="149"/>
                </a:lnTo>
                <a:lnTo>
                  <a:pt x="1128" y="152"/>
                </a:lnTo>
                <a:lnTo>
                  <a:pt x="1128" y="174"/>
                </a:lnTo>
                <a:lnTo>
                  <a:pt x="1137" y="188"/>
                </a:lnTo>
                <a:lnTo>
                  <a:pt x="1183" y="193"/>
                </a:lnTo>
                <a:lnTo>
                  <a:pt x="1209" y="180"/>
                </a:lnTo>
                <a:lnTo>
                  <a:pt x="1250" y="175"/>
                </a:lnTo>
                <a:lnTo>
                  <a:pt x="1285" y="154"/>
                </a:lnTo>
                <a:lnTo>
                  <a:pt x="1305" y="158"/>
                </a:lnTo>
                <a:lnTo>
                  <a:pt x="1335" y="188"/>
                </a:lnTo>
                <a:lnTo>
                  <a:pt x="1431" y="183"/>
                </a:lnTo>
                <a:lnTo>
                  <a:pt x="1420" y="138"/>
                </a:lnTo>
                <a:lnTo>
                  <a:pt x="1498" y="144"/>
                </a:lnTo>
                <a:lnTo>
                  <a:pt x="1498" y="144"/>
                </a:lnTo>
                <a:lnTo>
                  <a:pt x="1542" y="108"/>
                </a:lnTo>
                <a:lnTo>
                  <a:pt x="1563" y="136"/>
                </a:lnTo>
                <a:lnTo>
                  <a:pt x="1563" y="136"/>
                </a:lnTo>
                <a:lnTo>
                  <a:pt x="1615" y="229"/>
                </a:lnTo>
                <a:lnTo>
                  <a:pt x="1622" y="278"/>
                </a:lnTo>
                <a:lnTo>
                  <a:pt x="1655" y="357"/>
                </a:lnTo>
                <a:lnTo>
                  <a:pt x="1678" y="357"/>
                </a:lnTo>
                <a:lnTo>
                  <a:pt x="1678" y="357"/>
                </a:lnTo>
                <a:lnTo>
                  <a:pt x="1733" y="325"/>
                </a:lnTo>
                <a:lnTo>
                  <a:pt x="1733" y="325"/>
                </a:lnTo>
                <a:lnTo>
                  <a:pt x="1745" y="328"/>
                </a:lnTo>
                <a:lnTo>
                  <a:pt x="1745" y="328"/>
                </a:lnTo>
                <a:lnTo>
                  <a:pt x="1745" y="368"/>
                </a:lnTo>
                <a:lnTo>
                  <a:pt x="1745" y="368"/>
                </a:lnTo>
                <a:lnTo>
                  <a:pt x="1756" y="419"/>
                </a:lnTo>
                <a:lnTo>
                  <a:pt x="1818" y="425"/>
                </a:lnTo>
                <a:lnTo>
                  <a:pt x="1874" y="413"/>
                </a:lnTo>
                <a:lnTo>
                  <a:pt x="1892" y="379"/>
                </a:lnTo>
                <a:lnTo>
                  <a:pt x="1892" y="379"/>
                </a:lnTo>
                <a:lnTo>
                  <a:pt x="1895" y="340"/>
                </a:lnTo>
                <a:lnTo>
                  <a:pt x="1912" y="337"/>
                </a:lnTo>
                <a:lnTo>
                  <a:pt x="1912" y="337"/>
                </a:lnTo>
                <a:lnTo>
                  <a:pt x="1946" y="318"/>
                </a:lnTo>
                <a:lnTo>
                  <a:pt x="1993" y="340"/>
                </a:lnTo>
                <a:lnTo>
                  <a:pt x="2020" y="363"/>
                </a:lnTo>
                <a:lnTo>
                  <a:pt x="2070" y="312"/>
                </a:lnTo>
                <a:lnTo>
                  <a:pt x="2070" y="268"/>
                </a:lnTo>
                <a:lnTo>
                  <a:pt x="2070" y="268"/>
                </a:lnTo>
                <a:lnTo>
                  <a:pt x="2076" y="262"/>
                </a:lnTo>
                <a:lnTo>
                  <a:pt x="2091" y="256"/>
                </a:lnTo>
                <a:lnTo>
                  <a:pt x="2109" y="296"/>
                </a:lnTo>
                <a:lnTo>
                  <a:pt x="2109" y="296"/>
                </a:lnTo>
                <a:lnTo>
                  <a:pt x="2121" y="306"/>
                </a:lnTo>
                <a:lnTo>
                  <a:pt x="2121" y="306"/>
                </a:lnTo>
                <a:lnTo>
                  <a:pt x="2163" y="317"/>
                </a:lnTo>
                <a:lnTo>
                  <a:pt x="2163" y="317"/>
                </a:lnTo>
                <a:lnTo>
                  <a:pt x="2183" y="322"/>
                </a:lnTo>
                <a:lnTo>
                  <a:pt x="2183" y="322"/>
                </a:lnTo>
                <a:lnTo>
                  <a:pt x="2213" y="341"/>
                </a:lnTo>
                <a:lnTo>
                  <a:pt x="2213" y="341"/>
                </a:lnTo>
                <a:lnTo>
                  <a:pt x="2216" y="357"/>
                </a:lnTo>
                <a:lnTo>
                  <a:pt x="2264" y="357"/>
                </a:lnTo>
                <a:lnTo>
                  <a:pt x="2264" y="357"/>
                </a:lnTo>
                <a:lnTo>
                  <a:pt x="2269" y="341"/>
                </a:lnTo>
                <a:lnTo>
                  <a:pt x="2269" y="341"/>
                </a:lnTo>
                <a:lnTo>
                  <a:pt x="2285" y="335"/>
                </a:lnTo>
                <a:lnTo>
                  <a:pt x="2285" y="335"/>
                </a:lnTo>
                <a:lnTo>
                  <a:pt x="2334" y="306"/>
                </a:lnTo>
                <a:lnTo>
                  <a:pt x="2334" y="306"/>
                </a:lnTo>
                <a:lnTo>
                  <a:pt x="2360" y="298"/>
                </a:lnTo>
                <a:lnTo>
                  <a:pt x="2360" y="298"/>
                </a:lnTo>
                <a:lnTo>
                  <a:pt x="2376" y="299"/>
                </a:lnTo>
                <a:lnTo>
                  <a:pt x="2412" y="340"/>
                </a:lnTo>
                <a:lnTo>
                  <a:pt x="2461" y="294"/>
                </a:lnTo>
                <a:lnTo>
                  <a:pt x="2461" y="294"/>
                </a:lnTo>
                <a:lnTo>
                  <a:pt x="2523" y="394"/>
                </a:lnTo>
                <a:lnTo>
                  <a:pt x="2546" y="453"/>
                </a:lnTo>
                <a:lnTo>
                  <a:pt x="2540" y="504"/>
                </a:lnTo>
                <a:lnTo>
                  <a:pt x="2523" y="544"/>
                </a:lnTo>
                <a:lnTo>
                  <a:pt x="2523" y="544"/>
                </a:lnTo>
                <a:lnTo>
                  <a:pt x="2481" y="572"/>
                </a:lnTo>
                <a:lnTo>
                  <a:pt x="2454" y="619"/>
                </a:lnTo>
                <a:lnTo>
                  <a:pt x="2444" y="655"/>
                </a:lnTo>
                <a:lnTo>
                  <a:pt x="2421" y="658"/>
                </a:lnTo>
                <a:lnTo>
                  <a:pt x="2387" y="688"/>
                </a:lnTo>
                <a:lnTo>
                  <a:pt x="2362" y="688"/>
                </a:lnTo>
                <a:lnTo>
                  <a:pt x="2362" y="688"/>
                </a:lnTo>
                <a:lnTo>
                  <a:pt x="2328" y="709"/>
                </a:lnTo>
                <a:lnTo>
                  <a:pt x="2328" y="709"/>
                </a:lnTo>
                <a:lnTo>
                  <a:pt x="2305" y="710"/>
                </a:lnTo>
                <a:lnTo>
                  <a:pt x="2305" y="710"/>
                </a:lnTo>
                <a:lnTo>
                  <a:pt x="2292" y="701"/>
                </a:lnTo>
                <a:lnTo>
                  <a:pt x="2292" y="701"/>
                </a:lnTo>
                <a:lnTo>
                  <a:pt x="2285" y="698"/>
                </a:lnTo>
                <a:lnTo>
                  <a:pt x="2281" y="710"/>
                </a:lnTo>
                <a:lnTo>
                  <a:pt x="2281" y="710"/>
                </a:lnTo>
                <a:lnTo>
                  <a:pt x="2278" y="720"/>
                </a:lnTo>
                <a:lnTo>
                  <a:pt x="2278" y="720"/>
                </a:lnTo>
                <a:lnTo>
                  <a:pt x="2265" y="742"/>
                </a:lnTo>
                <a:lnTo>
                  <a:pt x="2265" y="742"/>
                </a:lnTo>
                <a:lnTo>
                  <a:pt x="2251" y="784"/>
                </a:lnTo>
                <a:lnTo>
                  <a:pt x="2193" y="848"/>
                </a:lnTo>
                <a:lnTo>
                  <a:pt x="2163" y="869"/>
                </a:lnTo>
                <a:lnTo>
                  <a:pt x="2148" y="955"/>
                </a:lnTo>
                <a:lnTo>
                  <a:pt x="2148" y="955"/>
                </a:lnTo>
                <a:lnTo>
                  <a:pt x="2145" y="990"/>
                </a:lnTo>
                <a:lnTo>
                  <a:pt x="2130" y="1004"/>
                </a:lnTo>
                <a:lnTo>
                  <a:pt x="2130" y="1004"/>
                </a:lnTo>
                <a:lnTo>
                  <a:pt x="2112" y="1030"/>
                </a:lnTo>
                <a:lnTo>
                  <a:pt x="2078" y="1119"/>
                </a:lnTo>
                <a:lnTo>
                  <a:pt x="2078" y="1119"/>
                </a:lnTo>
                <a:lnTo>
                  <a:pt x="2065" y="1204"/>
                </a:lnTo>
                <a:lnTo>
                  <a:pt x="2065" y="1204"/>
                </a:lnTo>
                <a:lnTo>
                  <a:pt x="2036" y="1263"/>
                </a:lnTo>
                <a:lnTo>
                  <a:pt x="2036" y="1263"/>
                </a:lnTo>
                <a:lnTo>
                  <a:pt x="2039" y="1304"/>
                </a:lnTo>
                <a:lnTo>
                  <a:pt x="2039" y="1304"/>
                </a:lnTo>
                <a:lnTo>
                  <a:pt x="2076" y="1317"/>
                </a:lnTo>
                <a:lnTo>
                  <a:pt x="2089" y="1330"/>
                </a:lnTo>
                <a:lnTo>
                  <a:pt x="2089" y="1330"/>
                </a:lnTo>
                <a:lnTo>
                  <a:pt x="2088" y="1363"/>
                </a:lnTo>
                <a:lnTo>
                  <a:pt x="2096" y="1382"/>
                </a:lnTo>
                <a:lnTo>
                  <a:pt x="2096" y="1382"/>
                </a:lnTo>
                <a:lnTo>
                  <a:pt x="2119" y="1422"/>
                </a:lnTo>
                <a:lnTo>
                  <a:pt x="2119" y="1422"/>
                </a:lnTo>
                <a:lnTo>
                  <a:pt x="2106" y="1482"/>
                </a:lnTo>
                <a:lnTo>
                  <a:pt x="2106" y="1482"/>
                </a:lnTo>
                <a:lnTo>
                  <a:pt x="2119" y="1517"/>
                </a:lnTo>
                <a:lnTo>
                  <a:pt x="2119" y="1517"/>
                </a:lnTo>
                <a:lnTo>
                  <a:pt x="2148" y="1524"/>
                </a:lnTo>
                <a:lnTo>
                  <a:pt x="2148" y="1524"/>
                </a:lnTo>
                <a:lnTo>
                  <a:pt x="2150" y="1534"/>
                </a:lnTo>
                <a:lnTo>
                  <a:pt x="2150" y="1534"/>
                </a:lnTo>
                <a:lnTo>
                  <a:pt x="2140" y="1596"/>
                </a:lnTo>
                <a:lnTo>
                  <a:pt x="2073" y="1661"/>
                </a:lnTo>
                <a:lnTo>
                  <a:pt x="2059" y="1696"/>
                </a:lnTo>
                <a:lnTo>
                  <a:pt x="2053" y="1717"/>
                </a:lnTo>
                <a:lnTo>
                  <a:pt x="2063" y="1769"/>
                </a:lnTo>
                <a:lnTo>
                  <a:pt x="2023" y="1810"/>
                </a:lnTo>
                <a:lnTo>
                  <a:pt x="2023" y="1810"/>
                </a:lnTo>
                <a:lnTo>
                  <a:pt x="2019" y="1814"/>
                </a:lnTo>
                <a:lnTo>
                  <a:pt x="2019" y="1814"/>
                </a:lnTo>
                <a:lnTo>
                  <a:pt x="1964" y="1766"/>
                </a:lnTo>
                <a:lnTo>
                  <a:pt x="1905" y="1733"/>
                </a:lnTo>
                <a:lnTo>
                  <a:pt x="1905" y="1733"/>
                </a:lnTo>
                <a:lnTo>
                  <a:pt x="1886" y="1717"/>
                </a:lnTo>
                <a:lnTo>
                  <a:pt x="1823" y="1696"/>
                </a:lnTo>
                <a:lnTo>
                  <a:pt x="1823" y="1696"/>
                </a:lnTo>
                <a:lnTo>
                  <a:pt x="1787" y="1699"/>
                </a:lnTo>
                <a:lnTo>
                  <a:pt x="1787" y="1699"/>
                </a:lnTo>
                <a:lnTo>
                  <a:pt x="1755" y="1716"/>
                </a:lnTo>
                <a:lnTo>
                  <a:pt x="1702" y="1784"/>
                </a:lnTo>
                <a:lnTo>
                  <a:pt x="1691" y="1792"/>
                </a:lnTo>
                <a:lnTo>
                  <a:pt x="1670" y="1792"/>
                </a:lnTo>
                <a:lnTo>
                  <a:pt x="1670" y="1792"/>
                </a:lnTo>
                <a:lnTo>
                  <a:pt x="1614" y="1787"/>
                </a:lnTo>
                <a:lnTo>
                  <a:pt x="1570" y="1798"/>
                </a:lnTo>
                <a:lnTo>
                  <a:pt x="1570" y="1798"/>
                </a:lnTo>
                <a:lnTo>
                  <a:pt x="1459" y="1800"/>
                </a:lnTo>
                <a:lnTo>
                  <a:pt x="1439" y="1787"/>
                </a:lnTo>
                <a:lnTo>
                  <a:pt x="1439" y="1787"/>
                </a:lnTo>
                <a:lnTo>
                  <a:pt x="1413" y="1762"/>
                </a:lnTo>
                <a:lnTo>
                  <a:pt x="1379" y="1782"/>
                </a:lnTo>
                <a:lnTo>
                  <a:pt x="1379" y="1782"/>
                </a:lnTo>
                <a:lnTo>
                  <a:pt x="1322" y="1758"/>
                </a:lnTo>
                <a:lnTo>
                  <a:pt x="1298" y="1774"/>
                </a:lnTo>
                <a:lnTo>
                  <a:pt x="1298" y="1774"/>
                </a:lnTo>
                <a:lnTo>
                  <a:pt x="1281" y="1789"/>
                </a:lnTo>
                <a:lnTo>
                  <a:pt x="1281" y="1789"/>
                </a:lnTo>
                <a:lnTo>
                  <a:pt x="1256" y="1807"/>
                </a:lnTo>
                <a:lnTo>
                  <a:pt x="1227" y="1810"/>
                </a:lnTo>
                <a:lnTo>
                  <a:pt x="1227" y="1810"/>
                </a:lnTo>
                <a:lnTo>
                  <a:pt x="1188" y="1800"/>
                </a:lnTo>
                <a:lnTo>
                  <a:pt x="1188" y="1800"/>
                </a:lnTo>
                <a:lnTo>
                  <a:pt x="1142" y="1763"/>
                </a:lnTo>
                <a:lnTo>
                  <a:pt x="1150" y="1699"/>
                </a:lnTo>
                <a:lnTo>
                  <a:pt x="1132" y="1647"/>
                </a:lnTo>
                <a:lnTo>
                  <a:pt x="1132" y="1647"/>
                </a:lnTo>
                <a:lnTo>
                  <a:pt x="1103" y="1647"/>
                </a:lnTo>
                <a:lnTo>
                  <a:pt x="1095" y="1635"/>
                </a:lnTo>
                <a:lnTo>
                  <a:pt x="1093" y="1618"/>
                </a:lnTo>
                <a:lnTo>
                  <a:pt x="1114" y="1593"/>
                </a:lnTo>
                <a:lnTo>
                  <a:pt x="1114" y="1593"/>
                </a:lnTo>
                <a:lnTo>
                  <a:pt x="1116" y="1549"/>
                </a:lnTo>
                <a:lnTo>
                  <a:pt x="1105" y="1514"/>
                </a:lnTo>
                <a:lnTo>
                  <a:pt x="1080" y="1495"/>
                </a:lnTo>
                <a:lnTo>
                  <a:pt x="1049" y="1488"/>
                </a:lnTo>
                <a:lnTo>
                  <a:pt x="1036" y="1494"/>
                </a:lnTo>
                <a:lnTo>
                  <a:pt x="1018" y="1526"/>
                </a:lnTo>
                <a:lnTo>
                  <a:pt x="1000" y="1537"/>
                </a:lnTo>
                <a:lnTo>
                  <a:pt x="991" y="1575"/>
                </a:lnTo>
                <a:lnTo>
                  <a:pt x="991" y="1575"/>
                </a:lnTo>
                <a:lnTo>
                  <a:pt x="988" y="1593"/>
                </a:lnTo>
                <a:lnTo>
                  <a:pt x="988" y="1593"/>
                </a:lnTo>
                <a:lnTo>
                  <a:pt x="969" y="1606"/>
                </a:lnTo>
                <a:lnTo>
                  <a:pt x="935" y="1596"/>
                </a:lnTo>
                <a:lnTo>
                  <a:pt x="935" y="1596"/>
                </a:lnTo>
                <a:lnTo>
                  <a:pt x="916" y="1580"/>
                </a:lnTo>
                <a:lnTo>
                  <a:pt x="916" y="1580"/>
                </a:lnTo>
                <a:lnTo>
                  <a:pt x="870" y="1494"/>
                </a:lnTo>
                <a:lnTo>
                  <a:pt x="851" y="1474"/>
                </a:lnTo>
                <a:lnTo>
                  <a:pt x="798" y="1441"/>
                </a:lnTo>
                <a:lnTo>
                  <a:pt x="743" y="1429"/>
                </a:lnTo>
                <a:lnTo>
                  <a:pt x="716" y="1462"/>
                </a:lnTo>
                <a:lnTo>
                  <a:pt x="696" y="1459"/>
                </a:lnTo>
                <a:lnTo>
                  <a:pt x="696" y="1459"/>
                </a:lnTo>
                <a:lnTo>
                  <a:pt x="668" y="1452"/>
                </a:lnTo>
                <a:lnTo>
                  <a:pt x="668" y="1452"/>
                </a:lnTo>
                <a:lnTo>
                  <a:pt x="628" y="1471"/>
                </a:lnTo>
                <a:lnTo>
                  <a:pt x="616" y="1485"/>
                </a:lnTo>
                <a:lnTo>
                  <a:pt x="613" y="1506"/>
                </a:lnTo>
                <a:lnTo>
                  <a:pt x="613" y="1506"/>
                </a:lnTo>
                <a:lnTo>
                  <a:pt x="616" y="1562"/>
                </a:lnTo>
                <a:lnTo>
                  <a:pt x="605" y="1573"/>
                </a:lnTo>
                <a:lnTo>
                  <a:pt x="605" y="1573"/>
                </a:lnTo>
                <a:lnTo>
                  <a:pt x="579" y="1591"/>
                </a:lnTo>
                <a:lnTo>
                  <a:pt x="576" y="1604"/>
                </a:lnTo>
                <a:lnTo>
                  <a:pt x="576" y="1604"/>
                </a:lnTo>
                <a:lnTo>
                  <a:pt x="582" y="1616"/>
                </a:lnTo>
                <a:lnTo>
                  <a:pt x="582" y="1616"/>
                </a:lnTo>
                <a:lnTo>
                  <a:pt x="583" y="1634"/>
                </a:lnTo>
                <a:lnTo>
                  <a:pt x="570" y="1670"/>
                </a:lnTo>
                <a:lnTo>
                  <a:pt x="527" y="1693"/>
                </a:lnTo>
                <a:lnTo>
                  <a:pt x="527" y="1693"/>
                </a:lnTo>
                <a:lnTo>
                  <a:pt x="471" y="1710"/>
                </a:lnTo>
                <a:lnTo>
                  <a:pt x="442" y="1736"/>
                </a:lnTo>
                <a:lnTo>
                  <a:pt x="442" y="1736"/>
                </a:lnTo>
                <a:lnTo>
                  <a:pt x="406" y="1749"/>
                </a:lnTo>
                <a:lnTo>
                  <a:pt x="389" y="1742"/>
                </a:lnTo>
                <a:lnTo>
                  <a:pt x="389" y="1742"/>
                </a:lnTo>
                <a:lnTo>
                  <a:pt x="368" y="1738"/>
                </a:lnTo>
                <a:lnTo>
                  <a:pt x="350" y="1743"/>
                </a:lnTo>
                <a:lnTo>
                  <a:pt x="324" y="1771"/>
                </a:lnTo>
                <a:lnTo>
                  <a:pt x="246" y="1775"/>
                </a:lnTo>
                <a:lnTo>
                  <a:pt x="246" y="1775"/>
                </a:lnTo>
                <a:lnTo>
                  <a:pt x="239" y="1745"/>
                </a:lnTo>
                <a:lnTo>
                  <a:pt x="208" y="1745"/>
                </a:lnTo>
                <a:lnTo>
                  <a:pt x="185" y="1673"/>
                </a:lnTo>
                <a:lnTo>
                  <a:pt x="152" y="1632"/>
                </a:lnTo>
                <a:lnTo>
                  <a:pt x="149" y="1579"/>
                </a:lnTo>
                <a:lnTo>
                  <a:pt x="135" y="1531"/>
                </a:lnTo>
                <a:lnTo>
                  <a:pt x="102" y="1504"/>
                </a:lnTo>
                <a:lnTo>
                  <a:pt x="102" y="1504"/>
                </a:lnTo>
                <a:lnTo>
                  <a:pt x="69" y="1493"/>
                </a:lnTo>
                <a:lnTo>
                  <a:pt x="69" y="1493"/>
                </a:lnTo>
                <a:lnTo>
                  <a:pt x="33" y="1490"/>
                </a:lnTo>
                <a:lnTo>
                  <a:pt x="34" y="1482"/>
                </a:lnTo>
                <a:lnTo>
                  <a:pt x="25" y="1480"/>
                </a:lnTo>
                <a:lnTo>
                  <a:pt x="12" y="1487"/>
                </a:lnTo>
                <a:lnTo>
                  <a:pt x="0" y="1484"/>
                </a:lnTo>
                <a:lnTo>
                  <a:pt x="59" y="1383"/>
                </a:lnTo>
                <a:lnTo>
                  <a:pt x="74" y="1337"/>
                </a:lnTo>
                <a:lnTo>
                  <a:pt x="86" y="1331"/>
                </a:lnTo>
                <a:lnTo>
                  <a:pt x="92" y="1307"/>
                </a:lnTo>
                <a:lnTo>
                  <a:pt x="97" y="1305"/>
                </a:lnTo>
                <a:lnTo>
                  <a:pt x="103" y="1325"/>
                </a:lnTo>
                <a:lnTo>
                  <a:pt x="116" y="1330"/>
                </a:lnTo>
                <a:lnTo>
                  <a:pt x="125" y="1322"/>
                </a:lnTo>
                <a:lnTo>
                  <a:pt x="115" y="1320"/>
                </a:lnTo>
                <a:lnTo>
                  <a:pt x="121" y="1302"/>
                </a:lnTo>
                <a:lnTo>
                  <a:pt x="152" y="1281"/>
                </a:lnTo>
                <a:lnTo>
                  <a:pt x="170" y="1279"/>
                </a:lnTo>
                <a:lnTo>
                  <a:pt x="191" y="1298"/>
                </a:lnTo>
                <a:lnTo>
                  <a:pt x="206" y="1276"/>
                </a:lnTo>
                <a:lnTo>
                  <a:pt x="232" y="1261"/>
                </a:lnTo>
                <a:lnTo>
                  <a:pt x="278" y="1266"/>
                </a:lnTo>
                <a:lnTo>
                  <a:pt x="282" y="1288"/>
                </a:lnTo>
                <a:lnTo>
                  <a:pt x="286" y="1271"/>
                </a:lnTo>
                <a:lnTo>
                  <a:pt x="301" y="1255"/>
                </a:lnTo>
                <a:lnTo>
                  <a:pt x="309" y="1224"/>
                </a:lnTo>
                <a:lnTo>
                  <a:pt x="319" y="1227"/>
                </a:lnTo>
                <a:lnTo>
                  <a:pt x="318" y="1206"/>
                </a:lnTo>
                <a:lnTo>
                  <a:pt x="327" y="1212"/>
                </a:lnTo>
                <a:lnTo>
                  <a:pt x="344" y="1197"/>
                </a:lnTo>
                <a:lnTo>
                  <a:pt x="373" y="1207"/>
                </a:lnTo>
                <a:lnTo>
                  <a:pt x="409" y="1242"/>
                </a:lnTo>
                <a:lnTo>
                  <a:pt x="417" y="1262"/>
                </a:lnTo>
                <a:lnTo>
                  <a:pt x="419" y="1249"/>
                </a:lnTo>
                <a:lnTo>
                  <a:pt x="406" y="1219"/>
                </a:lnTo>
                <a:lnTo>
                  <a:pt x="412" y="1203"/>
                </a:lnTo>
                <a:lnTo>
                  <a:pt x="394" y="1191"/>
                </a:lnTo>
                <a:lnTo>
                  <a:pt x="397" y="1180"/>
                </a:lnTo>
                <a:lnTo>
                  <a:pt x="406" y="1187"/>
                </a:lnTo>
                <a:lnTo>
                  <a:pt x="415" y="1173"/>
                </a:lnTo>
                <a:lnTo>
                  <a:pt x="390" y="1174"/>
                </a:lnTo>
                <a:lnTo>
                  <a:pt x="390" y="1164"/>
                </a:lnTo>
                <a:lnTo>
                  <a:pt x="379" y="1154"/>
                </a:lnTo>
                <a:lnTo>
                  <a:pt x="366" y="1155"/>
                </a:lnTo>
                <a:lnTo>
                  <a:pt x="353" y="1142"/>
                </a:lnTo>
                <a:lnTo>
                  <a:pt x="348" y="1158"/>
                </a:lnTo>
                <a:lnTo>
                  <a:pt x="335" y="1163"/>
                </a:lnTo>
                <a:lnTo>
                  <a:pt x="322" y="1154"/>
                </a:lnTo>
                <a:lnTo>
                  <a:pt x="308" y="1171"/>
                </a:lnTo>
                <a:lnTo>
                  <a:pt x="295" y="1171"/>
                </a:lnTo>
                <a:lnTo>
                  <a:pt x="296" y="1163"/>
                </a:lnTo>
                <a:lnTo>
                  <a:pt x="285" y="1154"/>
                </a:lnTo>
                <a:lnTo>
                  <a:pt x="278" y="1168"/>
                </a:lnTo>
                <a:lnTo>
                  <a:pt x="246" y="1163"/>
                </a:lnTo>
                <a:lnTo>
                  <a:pt x="204" y="1173"/>
                </a:lnTo>
                <a:lnTo>
                  <a:pt x="190" y="1167"/>
                </a:lnTo>
                <a:lnTo>
                  <a:pt x="168" y="1187"/>
                </a:lnTo>
                <a:lnTo>
                  <a:pt x="152" y="1186"/>
                </a:lnTo>
                <a:lnTo>
                  <a:pt x="146" y="1168"/>
                </a:lnTo>
                <a:lnTo>
                  <a:pt x="136" y="1187"/>
                </a:lnTo>
                <a:lnTo>
                  <a:pt x="105" y="1174"/>
                </a:lnTo>
                <a:lnTo>
                  <a:pt x="85" y="1137"/>
                </a:lnTo>
                <a:lnTo>
                  <a:pt x="63" y="1148"/>
                </a:lnTo>
                <a:lnTo>
                  <a:pt x="50" y="1118"/>
                </a:lnTo>
                <a:lnTo>
                  <a:pt x="57" y="1093"/>
                </a:lnTo>
                <a:lnTo>
                  <a:pt x="69" y="1083"/>
                </a:lnTo>
                <a:lnTo>
                  <a:pt x="67" y="1075"/>
                </a:lnTo>
                <a:lnTo>
                  <a:pt x="54" y="1075"/>
                </a:lnTo>
                <a:lnTo>
                  <a:pt x="46" y="1066"/>
                </a:lnTo>
                <a:lnTo>
                  <a:pt x="61" y="1060"/>
                </a:lnTo>
                <a:lnTo>
                  <a:pt x="61" y="1050"/>
                </a:lnTo>
                <a:lnTo>
                  <a:pt x="82" y="1052"/>
                </a:lnTo>
                <a:lnTo>
                  <a:pt x="97" y="1031"/>
                </a:lnTo>
                <a:lnTo>
                  <a:pt x="123" y="1021"/>
                </a:lnTo>
                <a:lnTo>
                  <a:pt x="184" y="958"/>
                </a:lnTo>
                <a:lnTo>
                  <a:pt x="217" y="936"/>
                </a:lnTo>
                <a:lnTo>
                  <a:pt x="237" y="946"/>
                </a:lnTo>
                <a:lnTo>
                  <a:pt x="265" y="918"/>
                </a:lnTo>
                <a:lnTo>
                  <a:pt x="282" y="909"/>
                </a:lnTo>
                <a:lnTo>
                  <a:pt x="314" y="857"/>
                </a:lnTo>
                <a:lnTo>
                  <a:pt x="337" y="832"/>
                </a:lnTo>
                <a:lnTo>
                  <a:pt x="335" y="768"/>
                </a:lnTo>
                <a:lnTo>
                  <a:pt x="324" y="755"/>
                </a:lnTo>
                <a:lnTo>
                  <a:pt x="344" y="726"/>
                </a:lnTo>
                <a:lnTo>
                  <a:pt x="377" y="743"/>
                </a:lnTo>
                <a:lnTo>
                  <a:pt x="461" y="730"/>
                </a:lnTo>
                <a:lnTo>
                  <a:pt x="541" y="752"/>
                </a:lnTo>
                <a:lnTo>
                  <a:pt x="579" y="782"/>
                </a:lnTo>
                <a:lnTo>
                  <a:pt x="587" y="822"/>
                </a:lnTo>
                <a:lnTo>
                  <a:pt x="602" y="837"/>
                </a:lnTo>
                <a:lnTo>
                  <a:pt x="615" y="825"/>
                </a:lnTo>
                <a:lnTo>
                  <a:pt x="593" y="820"/>
                </a:lnTo>
                <a:lnTo>
                  <a:pt x="593" y="791"/>
                </a:lnTo>
                <a:lnTo>
                  <a:pt x="603" y="778"/>
                </a:lnTo>
                <a:lnTo>
                  <a:pt x="592" y="726"/>
                </a:lnTo>
                <a:lnTo>
                  <a:pt x="518" y="687"/>
                </a:lnTo>
                <a:lnTo>
                  <a:pt x="461" y="641"/>
                </a:lnTo>
                <a:lnTo>
                  <a:pt x="433" y="637"/>
                </a:lnTo>
                <a:lnTo>
                  <a:pt x="459" y="609"/>
                </a:lnTo>
                <a:lnTo>
                  <a:pt x="517" y="588"/>
                </a:lnTo>
                <a:lnTo>
                  <a:pt x="582" y="599"/>
                </a:lnTo>
                <a:lnTo>
                  <a:pt x="592" y="592"/>
                </a:lnTo>
                <a:lnTo>
                  <a:pt x="612" y="592"/>
                </a:lnTo>
                <a:lnTo>
                  <a:pt x="629" y="572"/>
                </a:lnTo>
                <a:lnTo>
                  <a:pt x="624" y="553"/>
                </a:lnTo>
                <a:lnTo>
                  <a:pt x="631" y="533"/>
                </a:lnTo>
                <a:lnTo>
                  <a:pt x="662" y="524"/>
                </a:lnTo>
                <a:lnTo>
                  <a:pt x="683" y="508"/>
                </a:lnTo>
                <a:lnTo>
                  <a:pt x="678" y="500"/>
                </a:lnTo>
                <a:lnTo>
                  <a:pt x="654" y="508"/>
                </a:lnTo>
                <a:lnTo>
                  <a:pt x="635" y="504"/>
                </a:lnTo>
                <a:lnTo>
                  <a:pt x="608" y="510"/>
                </a:lnTo>
                <a:lnTo>
                  <a:pt x="577" y="540"/>
                </a:lnTo>
                <a:lnTo>
                  <a:pt x="527" y="534"/>
                </a:lnTo>
                <a:lnTo>
                  <a:pt x="488" y="549"/>
                </a:lnTo>
                <a:lnTo>
                  <a:pt x="430" y="530"/>
                </a:lnTo>
                <a:lnTo>
                  <a:pt x="406" y="553"/>
                </a:lnTo>
                <a:lnTo>
                  <a:pt x="312" y="547"/>
                </a:lnTo>
                <a:lnTo>
                  <a:pt x="306" y="479"/>
                </a:lnTo>
                <a:lnTo>
                  <a:pt x="317" y="429"/>
                </a:lnTo>
                <a:lnTo>
                  <a:pt x="279" y="417"/>
                </a:lnTo>
                <a:lnTo>
                  <a:pt x="234" y="420"/>
                </a:lnTo>
                <a:lnTo>
                  <a:pt x="234" y="402"/>
                </a:lnTo>
                <a:lnTo>
                  <a:pt x="200" y="374"/>
                </a:lnTo>
                <a:lnTo>
                  <a:pt x="213" y="358"/>
                </a:lnTo>
                <a:lnTo>
                  <a:pt x="263" y="355"/>
                </a:lnTo>
                <a:lnTo>
                  <a:pt x="275" y="363"/>
                </a:lnTo>
                <a:lnTo>
                  <a:pt x="301" y="351"/>
                </a:lnTo>
                <a:lnTo>
                  <a:pt x="318" y="354"/>
                </a:lnTo>
                <a:lnTo>
                  <a:pt x="322" y="370"/>
                </a:lnTo>
                <a:lnTo>
                  <a:pt x="335" y="354"/>
                </a:lnTo>
                <a:lnTo>
                  <a:pt x="345" y="360"/>
                </a:lnTo>
                <a:lnTo>
                  <a:pt x="438" y="340"/>
                </a:lnTo>
                <a:lnTo>
                  <a:pt x="468" y="318"/>
                </a:lnTo>
                <a:lnTo>
                  <a:pt x="520" y="338"/>
                </a:lnTo>
                <a:lnTo>
                  <a:pt x="540" y="327"/>
                </a:lnTo>
                <a:lnTo>
                  <a:pt x="550" y="305"/>
                </a:lnTo>
                <a:lnTo>
                  <a:pt x="556" y="281"/>
                </a:lnTo>
                <a:lnTo>
                  <a:pt x="540" y="275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7188740" y="4903424"/>
            <a:ext cx="2135738" cy="1439335"/>
          </a:xfrm>
          <a:custGeom>
            <a:avLst/>
            <a:gdLst>
              <a:gd name="T0" fmla="*/ 1695 w 4131"/>
              <a:gd name="T1" fmla="*/ 1982 h 2784"/>
              <a:gd name="T2" fmla="*/ 1368 w 4131"/>
              <a:gd name="T3" fmla="*/ 1957 h 2784"/>
              <a:gd name="T4" fmla="*/ 1495 w 4131"/>
              <a:gd name="T5" fmla="*/ 2198 h 2784"/>
              <a:gd name="T6" fmla="*/ 946 w 4131"/>
              <a:gd name="T7" fmla="*/ 1448 h 2784"/>
              <a:gd name="T8" fmla="*/ 862 w 4131"/>
              <a:gd name="T9" fmla="*/ 1519 h 2784"/>
              <a:gd name="T10" fmla="*/ 2295 w 4131"/>
              <a:gd name="T11" fmla="*/ 2387 h 2784"/>
              <a:gd name="T12" fmla="*/ 1011 w 4131"/>
              <a:gd name="T13" fmla="*/ 1653 h 2784"/>
              <a:gd name="T14" fmla="*/ 2182 w 4131"/>
              <a:gd name="T15" fmla="*/ 2679 h 2784"/>
              <a:gd name="T16" fmla="*/ 2103 w 4131"/>
              <a:gd name="T17" fmla="*/ 2601 h 2784"/>
              <a:gd name="T18" fmla="*/ 1077 w 4131"/>
              <a:gd name="T19" fmla="*/ 1802 h 2784"/>
              <a:gd name="T20" fmla="*/ 1077 w 4131"/>
              <a:gd name="T21" fmla="*/ 1802 h 2784"/>
              <a:gd name="T22" fmla="*/ 1579 w 4131"/>
              <a:gd name="T23" fmla="*/ 1229 h 2784"/>
              <a:gd name="T24" fmla="*/ 1345 w 4131"/>
              <a:gd name="T25" fmla="*/ 1541 h 2784"/>
              <a:gd name="T26" fmla="*/ 1310 w 4131"/>
              <a:gd name="T27" fmla="*/ 1634 h 2784"/>
              <a:gd name="T28" fmla="*/ 1470 w 4131"/>
              <a:gd name="T29" fmla="*/ 911 h 2784"/>
              <a:gd name="T30" fmla="*/ 1269 w 4131"/>
              <a:gd name="T31" fmla="*/ 1247 h 2784"/>
              <a:gd name="T32" fmla="*/ 1006 w 4131"/>
              <a:gd name="T33" fmla="*/ 1238 h 2784"/>
              <a:gd name="T34" fmla="*/ 1068 w 4131"/>
              <a:gd name="T35" fmla="*/ 1139 h 2784"/>
              <a:gd name="T36" fmla="*/ 1244 w 4131"/>
              <a:gd name="T37" fmla="*/ 716 h 2784"/>
              <a:gd name="T38" fmla="*/ 45 w 4131"/>
              <a:gd name="T39" fmla="*/ 1731 h 2784"/>
              <a:gd name="T40" fmla="*/ 2488 w 4131"/>
              <a:gd name="T41" fmla="*/ 2678 h 2784"/>
              <a:gd name="T42" fmla="*/ 4115 w 4131"/>
              <a:gd name="T43" fmla="*/ 1803 h 2784"/>
              <a:gd name="T44" fmla="*/ 4024 w 4131"/>
              <a:gd name="T45" fmla="*/ 1614 h 2784"/>
              <a:gd name="T46" fmla="*/ 3802 w 4131"/>
              <a:gd name="T47" fmla="*/ 1620 h 2784"/>
              <a:gd name="T48" fmla="*/ 3677 w 4131"/>
              <a:gd name="T49" fmla="*/ 1554 h 2784"/>
              <a:gd name="T50" fmla="*/ 3538 w 4131"/>
              <a:gd name="T51" fmla="*/ 1278 h 2784"/>
              <a:gd name="T52" fmla="*/ 3487 w 4131"/>
              <a:gd name="T53" fmla="*/ 1620 h 2784"/>
              <a:gd name="T54" fmla="*/ 3451 w 4131"/>
              <a:gd name="T55" fmla="*/ 1804 h 2784"/>
              <a:gd name="T56" fmla="*/ 3379 w 4131"/>
              <a:gd name="T57" fmla="*/ 2028 h 2784"/>
              <a:gd name="T58" fmla="*/ 3121 w 4131"/>
              <a:gd name="T59" fmla="*/ 1918 h 2784"/>
              <a:gd name="T60" fmla="*/ 3220 w 4131"/>
              <a:gd name="T61" fmla="*/ 1577 h 2784"/>
              <a:gd name="T62" fmla="*/ 2809 w 4131"/>
              <a:gd name="T63" fmla="*/ 1706 h 2784"/>
              <a:gd name="T64" fmla="*/ 2620 w 4131"/>
              <a:gd name="T65" fmla="*/ 2094 h 2784"/>
              <a:gd name="T66" fmla="*/ 2335 w 4131"/>
              <a:gd name="T67" fmla="*/ 1941 h 2784"/>
              <a:gd name="T68" fmla="*/ 1945 w 4131"/>
              <a:gd name="T69" fmla="*/ 2395 h 2784"/>
              <a:gd name="T70" fmla="*/ 1854 w 4131"/>
              <a:gd name="T71" fmla="*/ 2136 h 2784"/>
              <a:gd name="T72" fmla="*/ 1577 w 4131"/>
              <a:gd name="T73" fmla="*/ 1810 h 2784"/>
              <a:gd name="T74" fmla="*/ 1674 w 4131"/>
              <a:gd name="T75" fmla="*/ 1773 h 2784"/>
              <a:gd name="T76" fmla="*/ 1713 w 4131"/>
              <a:gd name="T77" fmla="*/ 1558 h 2784"/>
              <a:gd name="T78" fmla="*/ 1891 w 4131"/>
              <a:gd name="T79" fmla="*/ 1502 h 2784"/>
              <a:gd name="T80" fmla="*/ 1717 w 4131"/>
              <a:gd name="T81" fmla="*/ 1229 h 2784"/>
              <a:gd name="T82" fmla="*/ 1571 w 4131"/>
              <a:gd name="T83" fmla="*/ 1065 h 2784"/>
              <a:gd name="T84" fmla="*/ 1492 w 4131"/>
              <a:gd name="T85" fmla="*/ 848 h 2784"/>
              <a:gd name="T86" fmla="*/ 1632 w 4131"/>
              <a:gd name="T87" fmla="*/ 796 h 2784"/>
              <a:gd name="T88" fmla="*/ 1681 w 4131"/>
              <a:gd name="T89" fmla="*/ 542 h 2784"/>
              <a:gd name="T90" fmla="*/ 1736 w 4131"/>
              <a:gd name="T91" fmla="*/ 94 h 2784"/>
              <a:gd name="T92" fmla="*/ 2391 w 4131"/>
              <a:gd name="T93" fmla="*/ 56 h 2784"/>
              <a:gd name="T94" fmla="*/ 3002 w 4131"/>
              <a:gd name="T95" fmla="*/ 381 h 2784"/>
              <a:gd name="T96" fmla="*/ 3965 w 4131"/>
              <a:gd name="T97" fmla="*/ 813 h 2784"/>
              <a:gd name="T98" fmla="*/ 3775 w 4131"/>
              <a:gd name="T99" fmla="*/ 1113 h 2784"/>
              <a:gd name="T100" fmla="*/ 3926 w 4131"/>
              <a:gd name="T101" fmla="*/ 1238 h 2784"/>
              <a:gd name="T102" fmla="*/ 2486 w 4131"/>
              <a:gd name="T103" fmla="*/ 520 h 2784"/>
              <a:gd name="T104" fmla="*/ 3515 w 4131"/>
              <a:gd name="T105" fmla="*/ 2038 h 2784"/>
              <a:gd name="T106" fmla="*/ 3928 w 4131"/>
              <a:gd name="T107" fmla="*/ 1907 h 2784"/>
              <a:gd name="T108" fmla="*/ 2374 w 4131"/>
              <a:gd name="T109" fmla="*/ 2270 h 2784"/>
              <a:gd name="T110" fmla="*/ 3585 w 4131"/>
              <a:gd name="T111" fmla="*/ 2021 h 2784"/>
              <a:gd name="T112" fmla="*/ 4113 w 4131"/>
              <a:gd name="T113" fmla="*/ 2173 h 2784"/>
              <a:gd name="T114" fmla="*/ 2486 w 4131"/>
              <a:gd name="T115" fmla="*/ 2306 h 2784"/>
              <a:gd name="T116" fmla="*/ 2762 w 4131"/>
              <a:gd name="T117" fmla="*/ 2247 h 2784"/>
              <a:gd name="T118" fmla="*/ 2566 w 4131"/>
              <a:gd name="T119" fmla="*/ 2183 h 2784"/>
              <a:gd name="T120" fmla="*/ 3184 w 4131"/>
              <a:gd name="T121" fmla="*/ 2578 h 2784"/>
              <a:gd name="T122" fmla="*/ 2987 w 4131"/>
              <a:gd name="T123" fmla="*/ 2136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31" h="2784">
                <a:moveTo>
                  <a:pt x="1198" y="2427"/>
                </a:moveTo>
                <a:lnTo>
                  <a:pt x="1205" y="2449"/>
                </a:lnTo>
                <a:lnTo>
                  <a:pt x="1194" y="2436"/>
                </a:lnTo>
                <a:lnTo>
                  <a:pt x="1172" y="2428"/>
                </a:lnTo>
                <a:lnTo>
                  <a:pt x="1159" y="2450"/>
                </a:lnTo>
                <a:lnTo>
                  <a:pt x="1152" y="2443"/>
                </a:lnTo>
                <a:lnTo>
                  <a:pt x="1155" y="2421"/>
                </a:lnTo>
                <a:lnTo>
                  <a:pt x="1148" y="2427"/>
                </a:lnTo>
                <a:lnTo>
                  <a:pt x="1138" y="2423"/>
                </a:lnTo>
                <a:lnTo>
                  <a:pt x="1146" y="2441"/>
                </a:lnTo>
                <a:lnTo>
                  <a:pt x="1138" y="2450"/>
                </a:lnTo>
                <a:lnTo>
                  <a:pt x="1129" y="2430"/>
                </a:lnTo>
                <a:lnTo>
                  <a:pt x="1120" y="2434"/>
                </a:lnTo>
                <a:lnTo>
                  <a:pt x="1110" y="2426"/>
                </a:lnTo>
                <a:lnTo>
                  <a:pt x="1103" y="2433"/>
                </a:lnTo>
                <a:lnTo>
                  <a:pt x="1084" y="2427"/>
                </a:lnTo>
                <a:lnTo>
                  <a:pt x="1093" y="2417"/>
                </a:lnTo>
                <a:lnTo>
                  <a:pt x="1089" y="2407"/>
                </a:lnTo>
                <a:lnTo>
                  <a:pt x="1071" y="2411"/>
                </a:lnTo>
                <a:lnTo>
                  <a:pt x="1077" y="2395"/>
                </a:lnTo>
                <a:lnTo>
                  <a:pt x="1083" y="2391"/>
                </a:lnTo>
                <a:lnTo>
                  <a:pt x="1090" y="2397"/>
                </a:lnTo>
                <a:lnTo>
                  <a:pt x="1101" y="2382"/>
                </a:lnTo>
                <a:lnTo>
                  <a:pt x="1083" y="2377"/>
                </a:lnTo>
                <a:lnTo>
                  <a:pt x="1086" y="2371"/>
                </a:lnTo>
                <a:lnTo>
                  <a:pt x="1097" y="2377"/>
                </a:lnTo>
                <a:lnTo>
                  <a:pt x="1104" y="2371"/>
                </a:lnTo>
                <a:lnTo>
                  <a:pt x="1097" y="2364"/>
                </a:lnTo>
                <a:lnTo>
                  <a:pt x="1113" y="2358"/>
                </a:lnTo>
                <a:lnTo>
                  <a:pt x="1136" y="2388"/>
                </a:lnTo>
                <a:lnTo>
                  <a:pt x="1182" y="2381"/>
                </a:lnTo>
                <a:lnTo>
                  <a:pt x="1195" y="2372"/>
                </a:lnTo>
                <a:lnTo>
                  <a:pt x="1192" y="2401"/>
                </a:lnTo>
                <a:lnTo>
                  <a:pt x="1205" y="2420"/>
                </a:lnTo>
                <a:lnTo>
                  <a:pt x="1198" y="2427"/>
                </a:lnTo>
                <a:close/>
                <a:moveTo>
                  <a:pt x="1692" y="2002"/>
                </a:moveTo>
                <a:lnTo>
                  <a:pt x="1679" y="1993"/>
                </a:lnTo>
                <a:lnTo>
                  <a:pt x="1681" y="1986"/>
                </a:lnTo>
                <a:lnTo>
                  <a:pt x="1695" y="1982"/>
                </a:lnTo>
                <a:lnTo>
                  <a:pt x="1687" y="1962"/>
                </a:lnTo>
                <a:lnTo>
                  <a:pt x="1671" y="1956"/>
                </a:lnTo>
                <a:lnTo>
                  <a:pt x="1658" y="1933"/>
                </a:lnTo>
                <a:lnTo>
                  <a:pt x="1643" y="1930"/>
                </a:lnTo>
                <a:lnTo>
                  <a:pt x="1646" y="1921"/>
                </a:lnTo>
                <a:lnTo>
                  <a:pt x="1633" y="1910"/>
                </a:lnTo>
                <a:lnTo>
                  <a:pt x="1632" y="1898"/>
                </a:lnTo>
                <a:lnTo>
                  <a:pt x="1615" y="1904"/>
                </a:lnTo>
                <a:lnTo>
                  <a:pt x="1626" y="1884"/>
                </a:lnTo>
                <a:lnTo>
                  <a:pt x="1600" y="1891"/>
                </a:lnTo>
                <a:lnTo>
                  <a:pt x="1597" y="1902"/>
                </a:lnTo>
                <a:lnTo>
                  <a:pt x="1583" y="1898"/>
                </a:lnTo>
                <a:lnTo>
                  <a:pt x="1558" y="1871"/>
                </a:lnTo>
                <a:lnTo>
                  <a:pt x="1571" y="1859"/>
                </a:lnTo>
                <a:lnTo>
                  <a:pt x="1558" y="1839"/>
                </a:lnTo>
                <a:lnTo>
                  <a:pt x="1541" y="1838"/>
                </a:lnTo>
                <a:lnTo>
                  <a:pt x="1541" y="1829"/>
                </a:lnTo>
                <a:lnTo>
                  <a:pt x="1483" y="1807"/>
                </a:lnTo>
                <a:lnTo>
                  <a:pt x="1455" y="1807"/>
                </a:lnTo>
                <a:lnTo>
                  <a:pt x="1449" y="1816"/>
                </a:lnTo>
                <a:lnTo>
                  <a:pt x="1459" y="1822"/>
                </a:lnTo>
                <a:lnTo>
                  <a:pt x="1452" y="1852"/>
                </a:lnTo>
                <a:lnTo>
                  <a:pt x="1470" y="1856"/>
                </a:lnTo>
                <a:lnTo>
                  <a:pt x="1470" y="1862"/>
                </a:lnTo>
                <a:lnTo>
                  <a:pt x="1443" y="1914"/>
                </a:lnTo>
                <a:lnTo>
                  <a:pt x="1433" y="1914"/>
                </a:lnTo>
                <a:lnTo>
                  <a:pt x="1429" y="1902"/>
                </a:lnTo>
                <a:lnTo>
                  <a:pt x="1427" y="1924"/>
                </a:lnTo>
                <a:lnTo>
                  <a:pt x="1416" y="1920"/>
                </a:lnTo>
                <a:lnTo>
                  <a:pt x="1404" y="1931"/>
                </a:lnTo>
                <a:lnTo>
                  <a:pt x="1424" y="1953"/>
                </a:lnTo>
                <a:lnTo>
                  <a:pt x="1391" y="1956"/>
                </a:lnTo>
                <a:lnTo>
                  <a:pt x="1384" y="1975"/>
                </a:lnTo>
                <a:lnTo>
                  <a:pt x="1397" y="1989"/>
                </a:lnTo>
                <a:lnTo>
                  <a:pt x="1377" y="1999"/>
                </a:lnTo>
                <a:lnTo>
                  <a:pt x="1368" y="1990"/>
                </a:lnTo>
                <a:lnTo>
                  <a:pt x="1367" y="1977"/>
                </a:lnTo>
                <a:lnTo>
                  <a:pt x="1375" y="1962"/>
                </a:lnTo>
                <a:lnTo>
                  <a:pt x="1368" y="1957"/>
                </a:lnTo>
                <a:lnTo>
                  <a:pt x="1339" y="1998"/>
                </a:lnTo>
                <a:lnTo>
                  <a:pt x="1344" y="2005"/>
                </a:lnTo>
                <a:lnTo>
                  <a:pt x="1336" y="2018"/>
                </a:lnTo>
                <a:lnTo>
                  <a:pt x="1296" y="2032"/>
                </a:lnTo>
                <a:lnTo>
                  <a:pt x="1287" y="2047"/>
                </a:lnTo>
                <a:lnTo>
                  <a:pt x="1243" y="2070"/>
                </a:lnTo>
                <a:lnTo>
                  <a:pt x="1246" y="2083"/>
                </a:lnTo>
                <a:lnTo>
                  <a:pt x="1259" y="2085"/>
                </a:lnTo>
                <a:lnTo>
                  <a:pt x="1259" y="2101"/>
                </a:lnTo>
                <a:lnTo>
                  <a:pt x="1247" y="2091"/>
                </a:lnTo>
                <a:lnTo>
                  <a:pt x="1227" y="2098"/>
                </a:lnTo>
                <a:lnTo>
                  <a:pt x="1208" y="2117"/>
                </a:lnTo>
                <a:lnTo>
                  <a:pt x="1210" y="2129"/>
                </a:lnTo>
                <a:lnTo>
                  <a:pt x="1197" y="2155"/>
                </a:lnTo>
                <a:lnTo>
                  <a:pt x="1244" y="2237"/>
                </a:lnTo>
                <a:lnTo>
                  <a:pt x="1260" y="2237"/>
                </a:lnTo>
                <a:lnTo>
                  <a:pt x="1267" y="2222"/>
                </a:lnTo>
                <a:lnTo>
                  <a:pt x="1286" y="2222"/>
                </a:lnTo>
                <a:lnTo>
                  <a:pt x="1292" y="2237"/>
                </a:lnTo>
                <a:lnTo>
                  <a:pt x="1273" y="2244"/>
                </a:lnTo>
                <a:lnTo>
                  <a:pt x="1280" y="2256"/>
                </a:lnTo>
                <a:lnTo>
                  <a:pt x="1263" y="2277"/>
                </a:lnTo>
                <a:lnTo>
                  <a:pt x="1293" y="2277"/>
                </a:lnTo>
                <a:lnTo>
                  <a:pt x="1290" y="2264"/>
                </a:lnTo>
                <a:lnTo>
                  <a:pt x="1305" y="2260"/>
                </a:lnTo>
                <a:lnTo>
                  <a:pt x="1321" y="2290"/>
                </a:lnTo>
                <a:lnTo>
                  <a:pt x="1345" y="2286"/>
                </a:lnTo>
                <a:lnTo>
                  <a:pt x="1362" y="2290"/>
                </a:lnTo>
                <a:lnTo>
                  <a:pt x="1364" y="2281"/>
                </a:lnTo>
                <a:lnTo>
                  <a:pt x="1410" y="2273"/>
                </a:lnTo>
                <a:lnTo>
                  <a:pt x="1397" y="2250"/>
                </a:lnTo>
                <a:lnTo>
                  <a:pt x="1420" y="2260"/>
                </a:lnTo>
                <a:lnTo>
                  <a:pt x="1436" y="2244"/>
                </a:lnTo>
                <a:lnTo>
                  <a:pt x="1447" y="2256"/>
                </a:lnTo>
                <a:lnTo>
                  <a:pt x="1463" y="2234"/>
                </a:lnTo>
                <a:lnTo>
                  <a:pt x="1492" y="2237"/>
                </a:lnTo>
                <a:lnTo>
                  <a:pt x="1501" y="2225"/>
                </a:lnTo>
                <a:lnTo>
                  <a:pt x="1486" y="2220"/>
                </a:lnTo>
                <a:lnTo>
                  <a:pt x="1495" y="2198"/>
                </a:lnTo>
                <a:lnTo>
                  <a:pt x="1515" y="2199"/>
                </a:lnTo>
                <a:lnTo>
                  <a:pt x="1515" y="2212"/>
                </a:lnTo>
                <a:lnTo>
                  <a:pt x="1522" y="2212"/>
                </a:lnTo>
                <a:lnTo>
                  <a:pt x="1550" y="2198"/>
                </a:lnTo>
                <a:lnTo>
                  <a:pt x="1535" y="2181"/>
                </a:lnTo>
                <a:lnTo>
                  <a:pt x="1551" y="2173"/>
                </a:lnTo>
                <a:lnTo>
                  <a:pt x="1554" y="2183"/>
                </a:lnTo>
                <a:lnTo>
                  <a:pt x="1566" y="2186"/>
                </a:lnTo>
                <a:lnTo>
                  <a:pt x="1560" y="2165"/>
                </a:lnTo>
                <a:lnTo>
                  <a:pt x="1580" y="2179"/>
                </a:lnTo>
                <a:lnTo>
                  <a:pt x="1576" y="2147"/>
                </a:lnTo>
                <a:lnTo>
                  <a:pt x="1602" y="2178"/>
                </a:lnTo>
                <a:lnTo>
                  <a:pt x="1590" y="2181"/>
                </a:lnTo>
                <a:lnTo>
                  <a:pt x="1594" y="2192"/>
                </a:lnTo>
                <a:lnTo>
                  <a:pt x="1602" y="2198"/>
                </a:lnTo>
                <a:lnTo>
                  <a:pt x="1616" y="2192"/>
                </a:lnTo>
                <a:lnTo>
                  <a:pt x="1616" y="2162"/>
                </a:lnTo>
                <a:lnTo>
                  <a:pt x="1638" y="2146"/>
                </a:lnTo>
                <a:lnTo>
                  <a:pt x="1646" y="2122"/>
                </a:lnTo>
                <a:lnTo>
                  <a:pt x="1666" y="2104"/>
                </a:lnTo>
                <a:lnTo>
                  <a:pt x="1653" y="2075"/>
                </a:lnTo>
                <a:lnTo>
                  <a:pt x="1664" y="2061"/>
                </a:lnTo>
                <a:lnTo>
                  <a:pt x="1675" y="2060"/>
                </a:lnTo>
                <a:lnTo>
                  <a:pt x="1678" y="2045"/>
                </a:lnTo>
                <a:lnTo>
                  <a:pt x="1656" y="2039"/>
                </a:lnTo>
                <a:lnTo>
                  <a:pt x="1656" y="2024"/>
                </a:lnTo>
                <a:lnTo>
                  <a:pt x="1684" y="2016"/>
                </a:lnTo>
                <a:lnTo>
                  <a:pt x="1694" y="2031"/>
                </a:lnTo>
                <a:lnTo>
                  <a:pt x="1700" y="2024"/>
                </a:lnTo>
                <a:lnTo>
                  <a:pt x="1689" y="2006"/>
                </a:lnTo>
                <a:lnTo>
                  <a:pt x="1692" y="2002"/>
                </a:lnTo>
                <a:close/>
                <a:moveTo>
                  <a:pt x="943" y="1532"/>
                </a:moveTo>
                <a:lnTo>
                  <a:pt x="947" y="1523"/>
                </a:lnTo>
                <a:lnTo>
                  <a:pt x="929" y="1510"/>
                </a:lnTo>
                <a:lnTo>
                  <a:pt x="931" y="1503"/>
                </a:lnTo>
                <a:lnTo>
                  <a:pt x="947" y="1508"/>
                </a:lnTo>
                <a:lnTo>
                  <a:pt x="926" y="1473"/>
                </a:lnTo>
                <a:lnTo>
                  <a:pt x="926" y="1447"/>
                </a:lnTo>
                <a:lnTo>
                  <a:pt x="946" y="1448"/>
                </a:lnTo>
                <a:lnTo>
                  <a:pt x="950" y="1440"/>
                </a:lnTo>
                <a:lnTo>
                  <a:pt x="1002" y="1443"/>
                </a:lnTo>
                <a:lnTo>
                  <a:pt x="1005" y="1431"/>
                </a:lnTo>
                <a:lnTo>
                  <a:pt x="1016" y="1434"/>
                </a:lnTo>
                <a:lnTo>
                  <a:pt x="1022" y="1411"/>
                </a:lnTo>
                <a:lnTo>
                  <a:pt x="1044" y="1408"/>
                </a:lnTo>
                <a:lnTo>
                  <a:pt x="1047" y="1382"/>
                </a:lnTo>
                <a:lnTo>
                  <a:pt x="1040" y="1356"/>
                </a:lnTo>
                <a:lnTo>
                  <a:pt x="1032" y="1355"/>
                </a:lnTo>
                <a:lnTo>
                  <a:pt x="1029" y="1363"/>
                </a:lnTo>
                <a:lnTo>
                  <a:pt x="1018" y="1359"/>
                </a:lnTo>
                <a:lnTo>
                  <a:pt x="1016" y="1368"/>
                </a:lnTo>
                <a:lnTo>
                  <a:pt x="1002" y="1362"/>
                </a:lnTo>
                <a:lnTo>
                  <a:pt x="995" y="1371"/>
                </a:lnTo>
                <a:lnTo>
                  <a:pt x="995" y="1382"/>
                </a:lnTo>
                <a:lnTo>
                  <a:pt x="983" y="1388"/>
                </a:lnTo>
                <a:lnTo>
                  <a:pt x="985" y="1397"/>
                </a:lnTo>
                <a:lnTo>
                  <a:pt x="963" y="1392"/>
                </a:lnTo>
                <a:lnTo>
                  <a:pt x="966" y="1404"/>
                </a:lnTo>
                <a:lnTo>
                  <a:pt x="944" y="1417"/>
                </a:lnTo>
                <a:lnTo>
                  <a:pt x="923" y="1421"/>
                </a:lnTo>
                <a:lnTo>
                  <a:pt x="905" y="1418"/>
                </a:lnTo>
                <a:lnTo>
                  <a:pt x="904" y="1408"/>
                </a:lnTo>
                <a:lnTo>
                  <a:pt x="887" y="1407"/>
                </a:lnTo>
                <a:lnTo>
                  <a:pt x="878" y="1412"/>
                </a:lnTo>
                <a:lnTo>
                  <a:pt x="874" y="1407"/>
                </a:lnTo>
                <a:lnTo>
                  <a:pt x="871" y="1424"/>
                </a:lnTo>
                <a:lnTo>
                  <a:pt x="881" y="1428"/>
                </a:lnTo>
                <a:lnTo>
                  <a:pt x="867" y="1434"/>
                </a:lnTo>
                <a:lnTo>
                  <a:pt x="864" y="1425"/>
                </a:lnTo>
                <a:lnTo>
                  <a:pt x="856" y="1438"/>
                </a:lnTo>
                <a:lnTo>
                  <a:pt x="867" y="1451"/>
                </a:lnTo>
                <a:lnTo>
                  <a:pt x="859" y="1454"/>
                </a:lnTo>
                <a:lnTo>
                  <a:pt x="859" y="1473"/>
                </a:lnTo>
                <a:lnTo>
                  <a:pt x="867" y="1470"/>
                </a:lnTo>
                <a:lnTo>
                  <a:pt x="854" y="1489"/>
                </a:lnTo>
                <a:lnTo>
                  <a:pt x="854" y="1510"/>
                </a:lnTo>
                <a:lnTo>
                  <a:pt x="865" y="1508"/>
                </a:lnTo>
                <a:lnTo>
                  <a:pt x="862" y="1519"/>
                </a:lnTo>
                <a:lnTo>
                  <a:pt x="875" y="1522"/>
                </a:lnTo>
                <a:lnTo>
                  <a:pt x="881" y="1535"/>
                </a:lnTo>
                <a:lnTo>
                  <a:pt x="905" y="1542"/>
                </a:lnTo>
                <a:lnTo>
                  <a:pt x="918" y="1539"/>
                </a:lnTo>
                <a:lnTo>
                  <a:pt x="943" y="1532"/>
                </a:lnTo>
                <a:close/>
                <a:moveTo>
                  <a:pt x="2341" y="2390"/>
                </a:moveTo>
                <a:lnTo>
                  <a:pt x="2350" y="2388"/>
                </a:lnTo>
                <a:lnTo>
                  <a:pt x="2358" y="2371"/>
                </a:lnTo>
                <a:lnTo>
                  <a:pt x="2347" y="2358"/>
                </a:lnTo>
                <a:lnTo>
                  <a:pt x="2321" y="2358"/>
                </a:lnTo>
                <a:lnTo>
                  <a:pt x="2319" y="2341"/>
                </a:lnTo>
                <a:lnTo>
                  <a:pt x="2299" y="2313"/>
                </a:lnTo>
                <a:lnTo>
                  <a:pt x="2301" y="2297"/>
                </a:lnTo>
                <a:lnTo>
                  <a:pt x="2288" y="2290"/>
                </a:lnTo>
                <a:lnTo>
                  <a:pt x="2289" y="2240"/>
                </a:lnTo>
                <a:lnTo>
                  <a:pt x="2270" y="2218"/>
                </a:lnTo>
                <a:lnTo>
                  <a:pt x="2259" y="2217"/>
                </a:lnTo>
                <a:lnTo>
                  <a:pt x="2240" y="2195"/>
                </a:lnTo>
                <a:lnTo>
                  <a:pt x="2217" y="2194"/>
                </a:lnTo>
                <a:lnTo>
                  <a:pt x="2208" y="2185"/>
                </a:lnTo>
                <a:lnTo>
                  <a:pt x="2154" y="2205"/>
                </a:lnTo>
                <a:lnTo>
                  <a:pt x="2136" y="2221"/>
                </a:lnTo>
                <a:lnTo>
                  <a:pt x="2130" y="2237"/>
                </a:lnTo>
                <a:lnTo>
                  <a:pt x="2142" y="2257"/>
                </a:lnTo>
                <a:lnTo>
                  <a:pt x="2135" y="2266"/>
                </a:lnTo>
                <a:lnTo>
                  <a:pt x="2142" y="2302"/>
                </a:lnTo>
                <a:lnTo>
                  <a:pt x="2135" y="2313"/>
                </a:lnTo>
                <a:lnTo>
                  <a:pt x="2148" y="2325"/>
                </a:lnTo>
                <a:lnTo>
                  <a:pt x="2139" y="2341"/>
                </a:lnTo>
                <a:lnTo>
                  <a:pt x="2174" y="2348"/>
                </a:lnTo>
                <a:lnTo>
                  <a:pt x="2184" y="2365"/>
                </a:lnTo>
                <a:lnTo>
                  <a:pt x="2195" y="2367"/>
                </a:lnTo>
                <a:lnTo>
                  <a:pt x="2204" y="2381"/>
                </a:lnTo>
                <a:lnTo>
                  <a:pt x="2197" y="2387"/>
                </a:lnTo>
                <a:lnTo>
                  <a:pt x="2226" y="2413"/>
                </a:lnTo>
                <a:lnTo>
                  <a:pt x="2253" y="2403"/>
                </a:lnTo>
                <a:lnTo>
                  <a:pt x="2298" y="2424"/>
                </a:lnTo>
                <a:lnTo>
                  <a:pt x="2289" y="2392"/>
                </a:lnTo>
                <a:lnTo>
                  <a:pt x="2295" y="2387"/>
                </a:lnTo>
                <a:lnTo>
                  <a:pt x="2315" y="2414"/>
                </a:lnTo>
                <a:lnTo>
                  <a:pt x="2338" y="2413"/>
                </a:lnTo>
                <a:lnTo>
                  <a:pt x="2351" y="2424"/>
                </a:lnTo>
                <a:lnTo>
                  <a:pt x="2365" y="2423"/>
                </a:lnTo>
                <a:lnTo>
                  <a:pt x="2357" y="2407"/>
                </a:lnTo>
                <a:lnTo>
                  <a:pt x="2344" y="2400"/>
                </a:lnTo>
                <a:lnTo>
                  <a:pt x="2341" y="2390"/>
                </a:lnTo>
                <a:close/>
                <a:moveTo>
                  <a:pt x="1068" y="1581"/>
                </a:moveTo>
                <a:lnTo>
                  <a:pt x="1063" y="1570"/>
                </a:lnTo>
                <a:lnTo>
                  <a:pt x="1047" y="1572"/>
                </a:lnTo>
                <a:lnTo>
                  <a:pt x="1021" y="1546"/>
                </a:lnTo>
                <a:lnTo>
                  <a:pt x="998" y="1541"/>
                </a:lnTo>
                <a:lnTo>
                  <a:pt x="989" y="1528"/>
                </a:lnTo>
                <a:lnTo>
                  <a:pt x="989" y="1503"/>
                </a:lnTo>
                <a:lnTo>
                  <a:pt x="980" y="1499"/>
                </a:lnTo>
                <a:lnTo>
                  <a:pt x="978" y="1531"/>
                </a:lnTo>
                <a:lnTo>
                  <a:pt x="956" y="1529"/>
                </a:lnTo>
                <a:lnTo>
                  <a:pt x="960" y="1555"/>
                </a:lnTo>
                <a:lnTo>
                  <a:pt x="953" y="1565"/>
                </a:lnTo>
                <a:lnTo>
                  <a:pt x="936" y="1555"/>
                </a:lnTo>
                <a:lnTo>
                  <a:pt x="940" y="1545"/>
                </a:lnTo>
                <a:lnTo>
                  <a:pt x="903" y="1552"/>
                </a:lnTo>
                <a:lnTo>
                  <a:pt x="900" y="1606"/>
                </a:lnTo>
                <a:lnTo>
                  <a:pt x="910" y="1636"/>
                </a:lnTo>
                <a:lnTo>
                  <a:pt x="923" y="1630"/>
                </a:lnTo>
                <a:lnTo>
                  <a:pt x="921" y="1620"/>
                </a:lnTo>
                <a:lnTo>
                  <a:pt x="930" y="1621"/>
                </a:lnTo>
                <a:lnTo>
                  <a:pt x="936" y="1633"/>
                </a:lnTo>
                <a:lnTo>
                  <a:pt x="930" y="1642"/>
                </a:lnTo>
                <a:lnTo>
                  <a:pt x="944" y="1650"/>
                </a:lnTo>
                <a:lnTo>
                  <a:pt x="944" y="1642"/>
                </a:lnTo>
                <a:lnTo>
                  <a:pt x="957" y="1643"/>
                </a:lnTo>
                <a:lnTo>
                  <a:pt x="959" y="1632"/>
                </a:lnTo>
                <a:lnTo>
                  <a:pt x="967" y="1632"/>
                </a:lnTo>
                <a:lnTo>
                  <a:pt x="973" y="1640"/>
                </a:lnTo>
                <a:lnTo>
                  <a:pt x="963" y="1650"/>
                </a:lnTo>
                <a:lnTo>
                  <a:pt x="966" y="1660"/>
                </a:lnTo>
                <a:lnTo>
                  <a:pt x="983" y="1666"/>
                </a:lnTo>
                <a:lnTo>
                  <a:pt x="1011" y="1653"/>
                </a:lnTo>
                <a:lnTo>
                  <a:pt x="1011" y="1634"/>
                </a:lnTo>
                <a:lnTo>
                  <a:pt x="1038" y="1616"/>
                </a:lnTo>
                <a:lnTo>
                  <a:pt x="1041" y="1597"/>
                </a:lnTo>
                <a:lnTo>
                  <a:pt x="1060" y="1603"/>
                </a:lnTo>
                <a:lnTo>
                  <a:pt x="1063" y="1581"/>
                </a:lnTo>
                <a:lnTo>
                  <a:pt x="1068" y="1581"/>
                </a:lnTo>
                <a:close/>
                <a:moveTo>
                  <a:pt x="2200" y="2653"/>
                </a:moveTo>
                <a:lnTo>
                  <a:pt x="2208" y="2640"/>
                </a:lnTo>
                <a:lnTo>
                  <a:pt x="2179" y="2612"/>
                </a:lnTo>
                <a:lnTo>
                  <a:pt x="2149" y="2601"/>
                </a:lnTo>
                <a:lnTo>
                  <a:pt x="2136" y="2629"/>
                </a:lnTo>
                <a:lnTo>
                  <a:pt x="2120" y="2627"/>
                </a:lnTo>
                <a:lnTo>
                  <a:pt x="2135" y="2633"/>
                </a:lnTo>
                <a:lnTo>
                  <a:pt x="2125" y="2640"/>
                </a:lnTo>
                <a:lnTo>
                  <a:pt x="2135" y="2648"/>
                </a:lnTo>
                <a:lnTo>
                  <a:pt x="2143" y="2640"/>
                </a:lnTo>
                <a:lnTo>
                  <a:pt x="2154" y="2663"/>
                </a:lnTo>
                <a:lnTo>
                  <a:pt x="2133" y="2681"/>
                </a:lnTo>
                <a:lnTo>
                  <a:pt x="2125" y="2704"/>
                </a:lnTo>
                <a:lnTo>
                  <a:pt x="2116" y="2702"/>
                </a:lnTo>
                <a:lnTo>
                  <a:pt x="2112" y="2711"/>
                </a:lnTo>
                <a:lnTo>
                  <a:pt x="2122" y="2720"/>
                </a:lnTo>
                <a:lnTo>
                  <a:pt x="2115" y="2731"/>
                </a:lnTo>
                <a:lnTo>
                  <a:pt x="2126" y="2740"/>
                </a:lnTo>
                <a:lnTo>
                  <a:pt x="2128" y="2760"/>
                </a:lnTo>
                <a:lnTo>
                  <a:pt x="2146" y="2743"/>
                </a:lnTo>
                <a:lnTo>
                  <a:pt x="2152" y="2747"/>
                </a:lnTo>
                <a:lnTo>
                  <a:pt x="2151" y="2776"/>
                </a:lnTo>
                <a:lnTo>
                  <a:pt x="2168" y="2784"/>
                </a:lnTo>
                <a:lnTo>
                  <a:pt x="2184" y="2766"/>
                </a:lnTo>
                <a:lnTo>
                  <a:pt x="2178" y="2753"/>
                </a:lnTo>
                <a:lnTo>
                  <a:pt x="2188" y="2743"/>
                </a:lnTo>
                <a:lnTo>
                  <a:pt x="2182" y="2718"/>
                </a:lnTo>
                <a:lnTo>
                  <a:pt x="2187" y="2714"/>
                </a:lnTo>
                <a:lnTo>
                  <a:pt x="2201" y="2725"/>
                </a:lnTo>
                <a:lnTo>
                  <a:pt x="2207" y="2705"/>
                </a:lnTo>
                <a:lnTo>
                  <a:pt x="2198" y="2701"/>
                </a:lnTo>
                <a:lnTo>
                  <a:pt x="2182" y="2705"/>
                </a:lnTo>
                <a:lnTo>
                  <a:pt x="2182" y="2679"/>
                </a:lnTo>
                <a:lnTo>
                  <a:pt x="2161" y="2672"/>
                </a:lnTo>
                <a:lnTo>
                  <a:pt x="2164" y="2658"/>
                </a:lnTo>
                <a:lnTo>
                  <a:pt x="2200" y="2653"/>
                </a:lnTo>
                <a:close/>
                <a:moveTo>
                  <a:pt x="2092" y="2570"/>
                </a:moveTo>
                <a:lnTo>
                  <a:pt x="2077" y="2563"/>
                </a:lnTo>
                <a:lnTo>
                  <a:pt x="2079" y="2552"/>
                </a:lnTo>
                <a:lnTo>
                  <a:pt x="2054" y="2545"/>
                </a:lnTo>
                <a:lnTo>
                  <a:pt x="2040" y="2552"/>
                </a:lnTo>
                <a:lnTo>
                  <a:pt x="2028" y="2542"/>
                </a:lnTo>
                <a:lnTo>
                  <a:pt x="2019" y="2555"/>
                </a:lnTo>
                <a:lnTo>
                  <a:pt x="2011" y="2531"/>
                </a:lnTo>
                <a:lnTo>
                  <a:pt x="1985" y="2532"/>
                </a:lnTo>
                <a:lnTo>
                  <a:pt x="1998" y="2541"/>
                </a:lnTo>
                <a:lnTo>
                  <a:pt x="1999" y="2550"/>
                </a:lnTo>
                <a:lnTo>
                  <a:pt x="2008" y="2551"/>
                </a:lnTo>
                <a:lnTo>
                  <a:pt x="2008" y="2563"/>
                </a:lnTo>
                <a:lnTo>
                  <a:pt x="1992" y="2564"/>
                </a:lnTo>
                <a:lnTo>
                  <a:pt x="1986" y="2577"/>
                </a:lnTo>
                <a:lnTo>
                  <a:pt x="1992" y="2581"/>
                </a:lnTo>
                <a:lnTo>
                  <a:pt x="1998" y="2571"/>
                </a:lnTo>
                <a:lnTo>
                  <a:pt x="2004" y="2577"/>
                </a:lnTo>
                <a:lnTo>
                  <a:pt x="1995" y="2588"/>
                </a:lnTo>
                <a:lnTo>
                  <a:pt x="1983" y="2588"/>
                </a:lnTo>
                <a:lnTo>
                  <a:pt x="1994" y="2594"/>
                </a:lnTo>
                <a:lnTo>
                  <a:pt x="1983" y="2606"/>
                </a:lnTo>
                <a:lnTo>
                  <a:pt x="1991" y="2612"/>
                </a:lnTo>
                <a:lnTo>
                  <a:pt x="1975" y="2619"/>
                </a:lnTo>
                <a:lnTo>
                  <a:pt x="2004" y="2626"/>
                </a:lnTo>
                <a:lnTo>
                  <a:pt x="2002" y="2648"/>
                </a:lnTo>
                <a:lnTo>
                  <a:pt x="2048" y="2658"/>
                </a:lnTo>
                <a:lnTo>
                  <a:pt x="2024" y="2629"/>
                </a:lnTo>
                <a:lnTo>
                  <a:pt x="2030" y="2623"/>
                </a:lnTo>
                <a:lnTo>
                  <a:pt x="2060" y="2620"/>
                </a:lnTo>
                <a:lnTo>
                  <a:pt x="2058" y="2637"/>
                </a:lnTo>
                <a:lnTo>
                  <a:pt x="2087" y="2640"/>
                </a:lnTo>
                <a:lnTo>
                  <a:pt x="2093" y="2636"/>
                </a:lnTo>
                <a:lnTo>
                  <a:pt x="2089" y="2623"/>
                </a:lnTo>
                <a:lnTo>
                  <a:pt x="2070" y="2601"/>
                </a:lnTo>
                <a:lnTo>
                  <a:pt x="2103" y="2601"/>
                </a:lnTo>
                <a:lnTo>
                  <a:pt x="2107" y="2590"/>
                </a:lnTo>
                <a:lnTo>
                  <a:pt x="2097" y="2586"/>
                </a:lnTo>
                <a:lnTo>
                  <a:pt x="2092" y="2570"/>
                </a:lnTo>
                <a:close/>
                <a:moveTo>
                  <a:pt x="2081" y="2681"/>
                </a:moveTo>
                <a:lnTo>
                  <a:pt x="2076" y="2671"/>
                </a:lnTo>
                <a:lnTo>
                  <a:pt x="2034" y="2663"/>
                </a:lnTo>
                <a:lnTo>
                  <a:pt x="2022" y="2671"/>
                </a:lnTo>
                <a:lnTo>
                  <a:pt x="2022" y="2681"/>
                </a:lnTo>
                <a:lnTo>
                  <a:pt x="2017" y="2676"/>
                </a:lnTo>
                <a:lnTo>
                  <a:pt x="2014" y="2661"/>
                </a:lnTo>
                <a:lnTo>
                  <a:pt x="1989" y="2666"/>
                </a:lnTo>
                <a:lnTo>
                  <a:pt x="1989" y="2653"/>
                </a:lnTo>
                <a:lnTo>
                  <a:pt x="1962" y="2637"/>
                </a:lnTo>
                <a:lnTo>
                  <a:pt x="1933" y="2661"/>
                </a:lnTo>
                <a:lnTo>
                  <a:pt x="1921" y="2661"/>
                </a:lnTo>
                <a:lnTo>
                  <a:pt x="1921" y="2672"/>
                </a:lnTo>
                <a:lnTo>
                  <a:pt x="1903" y="2682"/>
                </a:lnTo>
                <a:lnTo>
                  <a:pt x="1910" y="2698"/>
                </a:lnTo>
                <a:lnTo>
                  <a:pt x="1901" y="2711"/>
                </a:lnTo>
                <a:lnTo>
                  <a:pt x="1910" y="2715"/>
                </a:lnTo>
                <a:lnTo>
                  <a:pt x="1901" y="2727"/>
                </a:lnTo>
                <a:lnTo>
                  <a:pt x="1916" y="2761"/>
                </a:lnTo>
                <a:lnTo>
                  <a:pt x="1927" y="2754"/>
                </a:lnTo>
                <a:lnTo>
                  <a:pt x="1940" y="2763"/>
                </a:lnTo>
                <a:lnTo>
                  <a:pt x="2001" y="2734"/>
                </a:lnTo>
                <a:lnTo>
                  <a:pt x="2008" y="2715"/>
                </a:lnTo>
                <a:lnTo>
                  <a:pt x="2025" y="2715"/>
                </a:lnTo>
                <a:lnTo>
                  <a:pt x="2021" y="2705"/>
                </a:lnTo>
                <a:lnTo>
                  <a:pt x="2032" y="2698"/>
                </a:lnTo>
                <a:lnTo>
                  <a:pt x="2030" y="2686"/>
                </a:lnTo>
                <a:lnTo>
                  <a:pt x="2043" y="2689"/>
                </a:lnTo>
                <a:lnTo>
                  <a:pt x="2050" y="2676"/>
                </a:lnTo>
                <a:lnTo>
                  <a:pt x="2070" y="2712"/>
                </a:lnTo>
                <a:lnTo>
                  <a:pt x="2071" y="2682"/>
                </a:lnTo>
                <a:lnTo>
                  <a:pt x="2093" y="2707"/>
                </a:lnTo>
                <a:lnTo>
                  <a:pt x="2106" y="2691"/>
                </a:lnTo>
                <a:lnTo>
                  <a:pt x="2102" y="2673"/>
                </a:lnTo>
                <a:lnTo>
                  <a:pt x="2081" y="2681"/>
                </a:lnTo>
                <a:close/>
                <a:moveTo>
                  <a:pt x="1077" y="1802"/>
                </a:moveTo>
                <a:lnTo>
                  <a:pt x="1070" y="1812"/>
                </a:lnTo>
                <a:lnTo>
                  <a:pt x="1071" y="1825"/>
                </a:lnTo>
                <a:lnTo>
                  <a:pt x="1083" y="1835"/>
                </a:lnTo>
                <a:lnTo>
                  <a:pt x="1077" y="1855"/>
                </a:lnTo>
                <a:lnTo>
                  <a:pt x="1096" y="1853"/>
                </a:lnTo>
                <a:lnTo>
                  <a:pt x="1091" y="1838"/>
                </a:lnTo>
                <a:lnTo>
                  <a:pt x="1101" y="1839"/>
                </a:lnTo>
                <a:lnTo>
                  <a:pt x="1104" y="1829"/>
                </a:lnTo>
                <a:lnTo>
                  <a:pt x="1116" y="1848"/>
                </a:lnTo>
                <a:lnTo>
                  <a:pt x="1129" y="1838"/>
                </a:lnTo>
                <a:lnTo>
                  <a:pt x="1140" y="1846"/>
                </a:lnTo>
                <a:lnTo>
                  <a:pt x="1139" y="1840"/>
                </a:lnTo>
                <a:lnTo>
                  <a:pt x="1149" y="1838"/>
                </a:lnTo>
                <a:lnTo>
                  <a:pt x="1145" y="1829"/>
                </a:lnTo>
                <a:lnTo>
                  <a:pt x="1155" y="1817"/>
                </a:lnTo>
                <a:lnTo>
                  <a:pt x="1148" y="1797"/>
                </a:lnTo>
                <a:lnTo>
                  <a:pt x="1135" y="1809"/>
                </a:lnTo>
                <a:lnTo>
                  <a:pt x="1139" y="1773"/>
                </a:lnTo>
                <a:lnTo>
                  <a:pt x="1113" y="1780"/>
                </a:lnTo>
                <a:lnTo>
                  <a:pt x="1107" y="1774"/>
                </a:lnTo>
                <a:lnTo>
                  <a:pt x="1112" y="1763"/>
                </a:lnTo>
                <a:lnTo>
                  <a:pt x="1103" y="1768"/>
                </a:lnTo>
                <a:lnTo>
                  <a:pt x="1099" y="1757"/>
                </a:lnTo>
                <a:lnTo>
                  <a:pt x="1099" y="1741"/>
                </a:lnTo>
                <a:lnTo>
                  <a:pt x="1110" y="1735"/>
                </a:lnTo>
                <a:lnTo>
                  <a:pt x="1112" y="1719"/>
                </a:lnTo>
                <a:lnTo>
                  <a:pt x="1093" y="1724"/>
                </a:lnTo>
                <a:lnTo>
                  <a:pt x="1096" y="1709"/>
                </a:lnTo>
                <a:lnTo>
                  <a:pt x="1087" y="1717"/>
                </a:lnTo>
                <a:lnTo>
                  <a:pt x="1071" y="1709"/>
                </a:lnTo>
                <a:lnTo>
                  <a:pt x="1063" y="1718"/>
                </a:lnTo>
                <a:lnTo>
                  <a:pt x="1073" y="1744"/>
                </a:lnTo>
                <a:lnTo>
                  <a:pt x="1064" y="1767"/>
                </a:lnTo>
                <a:lnTo>
                  <a:pt x="1070" y="1777"/>
                </a:lnTo>
                <a:lnTo>
                  <a:pt x="1064" y="1789"/>
                </a:lnTo>
                <a:lnTo>
                  <a:pt x="1078" y="1781"/>
                </a:lnTo>
                <a:lnTo>
                  <a:pt x="1090" y="1791"/>
                </a:lnTo>
                <a:lnTo>
                  <a:pt x="1084" y="1804"/>
                </a:lnTo>
                <a:lnTo>
                  <a:pt x="1077" y="1802"/>
                </a:lnTo>
                <a:close/>
                <a:moveTo>
                  <a:pt x="1511" y="1238"/>
                </a:moveTo>
                <a:lnTo>
                  <a:pt x="1505" y="1221"/>
                </a:lnTo>
                <a:lnTo>
                  <a:pt x="1501" y="1244"/>
                </a:lnTo>
                <a:lnTo>
                  <a:pt x="1491" y="1252"/>
                </a:lnTo>
                <a:lnTo>
                  <a:pt x="1453" y="1245"/>
                </a:lnTo>
                <a:lnTo>
                  <a:pt x="1440" y="1237"/>
                </a:lnTo>
                <a:lnTo>
                  <a:pt x="1432" y="1270"/>
                </a:lnTo>
                <a:lnTo>
                  <a:pt x="1455" y="1271"/>
                </a:lnTo>
                <a:lnTo>
                  <a:pt x="1476" y="1286"/>
                </a:lnTo>
                <a:lnTo>
                  <a:pt x="1492" y="1287"/>
                </a:lnTo>
                <a:lnTo>
                  <a:pt x="1519" y="1254"/>
                </a:lnTo>
                <a:lnTo>
                  <a:pt x="1544" y="1255"/>
                </a:lnTo>
                <a:lnTo>
                  <a:pt x="1550" y="1263"/>
                </a:lnTo>
                <a:lnTo>
                  <a:pt x="1577" y="1260"/>
                </a:lnTo>
                <a:lnTo>
                  <a:pt x="1583" y="1276"/>
                </a:lnTo>
                <a:lnTo>
                  <a:pt x="1591" y="1265"/>
                </a:lnTo>
                <a:lnTo>
                  <a:pt x="1606" y="1265"/>
                </a:lnTo>
                <a:lnTo>
                  <a:pt x="1617" y="1278"/>
                </a:lnTo>
                <a:lnTo>
                  <a:pt x="1616" y="1289"/>
                </a:lnTo>
                <a:lnTo>
                  <a:pt x="1629" y="1283"/>
                </a:lnTo>
                <a:lnTo>
                  <a:pt x="1632" y="1300"/>
                </a:lnTo>
                <a:lnTo>
                  <a:pt x="1623" y="1301"/>
                </a:lnTo>
                <a:lnTo>
                  <a:pt x="1619" y="1314"/>
                </a:lnTo>
                <a:lnTo>
                  <a:pt x="1600" y="1319"/>
                </a:lnTo>
                <a:lnTo>
                  <a:pt x="1609" y="1332"/>
                </a:lnTo>
                <a:lnTo>
                  <a:pt x="1640" y="1340"/>
                </a:lnTo>
                <a:lnTo>
                  <a:pt x="1643" y="1323"/>
                </a:lnTo>
                <a:lnTo>
                  <a:pt x="1649" y="1332"/>
                </a:lnTo>
                <a:lnTo>
                  <a:pt x="1671" y="1320"/>
                </a:lnTo>
                <a:lnTo>
                  <a:pt x="1662" y="1284"/>
                </a:lnTo>
                <a:lnTo>
                  <a:pt x="1677" y="1281"/>
                </a:lnTo>
                <a:lnTo>
                  <a:pt x="1671" y="1254"/>
                </a:lnTo>
                <a:lnTo>
                  <a:pt x="1652" y="1261"/>
                </a:lnTo>
                <a:lnTo>
                  <a:pt x="1645" y="1248"/>
                </a:lnTo>
                <a:lnTo>
                  <a:pt x="1655" y="1244"/>
                </a:lnTo>
                <a:lnTo>
                  <a:pt x="1652" y="1238"/>
                </a:lnTo>
                <a:lnTo>
                  <a:pt x="1617" y="1237"/>
                </a:lnTo>
                <a:lnTo>
                  <a:pt x="1596" y="1244"/>
                </a:lnTo>
                <a:lnTo>
                  <a:pt x="1579" y="1229"/>
                </a:lnTo>
                <a:lnTo>
                  <a:pt x="1597" y="1221"/>
                </a:lnTo>
                <a:lnTo>
                  <a:pt x="1579" y="1208"/>
                </a:lnTo>
                <a:lnTo>
                  <a:pt x="1584" y="1199"/>
                </a:lnTo>
                <a:lnTo>
                  <a:pt x="1599" y="1203"/>
                </a:lnTo>
                <a:lnTo>
                  <a:pt x="1600" y="1182"/>
                </a:lnTo>
                <a:lnTo>
                  <a:pt x="1612" y="1192"/>
                </a:lnTo>
                <a:lnTo>
                  <a:pt x="1619" y="1179"/>
                </a:lnTo>
                <a:lnTo>
                  <a:pt x="1629" y="1176"/>
                </a:lnTo>
                <a:lnTo>
                  <a:pt x="1639" y="1191"/>
                </a:lnTo>
                <a:lnTo>
                  <a:pt x="1643" y="1185"/>
                </a:lnTo>
                <a:lnTo>
                  <a:pt x="1642" y="1167"/>
                </a:lnTo>
                <a:lnTo>
                  <a:pt x="1623" y="1160"/>
                </a:lnTo>
                <a:lnTo>
                  <a:pt x="1616" y="1144"/>
                </a:lnTo>
                <a:lnTo>
                  <a:pt x="1594" y="1139"/>
                </a:lnTo>
                <a:lnTo>
                  <a:pt x="1589" y="1149"/>
                </a:lnTo>
                <a:lnTo>
                  <a:pt x="1576" y="1147"/>
                </a:lnTo>
                <a:lnTo>
                  <a:pt x="1564" y="1123"/>
                </a:lnTo>
                <a:lnTo>
                  <a:pt x="1553" y="1118"/>
                </a:lnTo>
                <a:lnTo>
                  <a:pt x="1524" y="1137"/>
                </a:lnTo>
                <a:lnTo>
                  <a:pt x="1522" y="1143"/>
                </a:lnTo>
                <a:lnTo>
                  <a:pt x="1545" y="1160"/>
                </a:lnTo>
                <a:lnTo>
                  <a:pt x="1561" y="1191"/>
                </a:lnTo>
                <a:lnTo>
                  <a:pt x="1542" y="1202"/>
                </a:lnTo>
                <a:lnTo>
                  <a:pt x="1531" y="1189"/>
                </a:lnTo>
                <a:lnTo>
                  <a:pt x="1522" y="1191"/>
                </a:lnTo>
                <a:lnTo>
                  <a:pt x="1518" y="1219"/>
                </a:lnTo>
                <a:lnTo>
                  <a:pt x="1531" y="1231"/>
                </a:lnTo>
                <a:lnTo>
                  <a:pt x="1525" y="1242"/>
                </a:lnTo>
                <a:lnTo>
                  <a:pt x="1511" y="1238"/>
                </a:lnTo>
                <a:close/>
                <a:moveTo>
                  <a:pt x="1246" y="1545"/>
                </a:moveTo>
                <a:lnTo>
                  <a:pt x="1261" y="1521"/>
                </a:lnTo>
                <a:lnTo>
                  <a:pt x="1287" y="1519"/>
                </a:lnTo>
                <a:lnTo>
                  <a:pt x="1282" y="1532"/>
                </a:lnTo>
                <a:lnTo>
                  <a:pt x="1296" y="1539"/>
                </a:lnTo>
                <a:lnTo>
                  <a:pt x="1297" y="1572"/>
                </a:lnTo>
                <a:lnTo>
                  <a:pt x="1312" y="1565"/>
                </a:lnTo>
                <a:lnTo>
                  <a:pt x="1332" y="1575"/>
                </a:lnTo>
                <a:lnTo>
                  <a:pt x="1348" y="1562"/>
                </a:lnTo>
                <a:lnTo>
                  <a:pt x="1345" y="1541"/>
                </a:lnTo>
                <a:lnTo>
                  <a:pt x="1354" y="1531"/>
                </a:lnTo>
                <a:lnTo>
                  <a:pt x="1342" y="1487"/>
                </a:lnTo>
                <a:lnTo>
                  <a:pt x="1319" y="1473"/>
                </a:lnTo>
                <a:lnTo>
                  <a:pt x="1321" y="1457"/>
                </a:lnTo>
                <a:lnTo>
                  <a:pt x="1289" y="1470"/>
                </a:lnTo>
                <a:lnTo>
                  <a:pt x="1270" y="1456"/>
                </a:lnTo>
                <a:lnTo>
                  <a:pt x="1259" y="1430"/>
                </a:lnTo>
                <a:lnTo>
                  <a:pt x="1227" y="1440"/>
                </a:lnTo>
                <a:lnTo>
                  <a:pt x="1194" y="1423"/>
                </a:lnTo>
                <a:lnTo>
                  <a:pt x="1195" y="1438"/>
                </a:lnTo>
                <a:lnTo>
                  <a:pt x="1188" y="1444"/>
                </a:lnTo>
                <a:lnTo>
                  <a:pt x="1179" y="1444"/>
                </a:lnTo>
                <a:lnTo>
                  <a:pt x="1179" y="1434"/>
                </a:lnTo>
                <a:lnTo>
                  <a:pt x="1165" y="1440"/>
                </a:lnTo>
                <a:lnTo>
                  <a:pt x="1153" y="1434"/>
                </a:lnTo>
                <a:lnTo>
                  <a:pt x="1158" y="1443"/>
                </a:lnTo>
                <a:lnTo>
                  <a:pt x="1176" y="1446"/>
                </a:lnTo>
                <a:lnTo>
                  <a:pt x="1184" y="1470"/>
                </a:lnTo>
                <a:lnTo>
                  <a:pt x="1172" y="1480"/>
                </a:lnTo>
                <a:lnTo>
                  <a:pt x="1165" y="1503"/>
                </a:lnTo>
                <a:lnTo>
                  <a:pt x="1169" y="1509"/>
                </a:lnTo>
                <a:lnTo>
                  <a:pt x="1188" y="1490"/>
                </a:lnTo>
                <a:lnTo>
                  <a:pt x="1205" y="1487"/>
                </a:lnTo>
                <a:lnTo>
                  <a:pt x="1207" y="1506"/>
                </a:lnTo>
                <a:lnTo>
                  <a:pt x="1220" y="1500"/>
                </a:lnTo>
                <a:lnTo>
                  <a:pt x="1212" y="1535"/>
                </a:lnTo>
                <a:lnTo>
                  <a:pt x="1234" y="1532"/>
                </a:lnTo>
                <a:lnTo>
                  <a:pt x="1231" y="1539"/>
                </a:lnTo>
                <a:lnTo>
                  <a:pt x="1246" y="1545"/>
                </a:lnTo>
                <a:close/>
                <a:moveTo>
                  <a:pt x="1387" y="1693"/>
                </a:moveTo>
                <a:lnTo>
                  <a:pt x="1359" y="1704"/>
                </a:lnTo>
                <a:lnTo>
                  <a:pt x="1355" y="1691"/>
                </a:lnTo>
                <a:lnTo>
                  <a:pt x="1365" y="1676"/>
                </a:lnTo>
                <a:lnTo>
                  <a:pt x="1354" y="1663"/>
                </a:lnTo>
                <a:lnTo>
                  <a:pt x="1342" y="1665"/>
                </a:lnTo>
                <a:lnTo>
                  <a:pt x="1342" y="1650"/>
                </a:lnTo>
                <a:lnTo>
                  <a:pt x="1325" y="1650"/>
                </a:lnTo>
                <a:lnTo>
                  <a:pt x="1321" y="1637"/>
                </a:lnTo>
                <a:lnTo>
                  <a:pt x="1310" y="1634"/>
                </a:lnTo>
                <a:lnTo>
                  <a:pt x="1292" y="1639"/>
                </a:lnTo>
                <a:lnTo>
                  <a:pt x="1282" y="1668"/>
                </a:lnTo>
                <a:lnTo>
                  <a:pt x="1267" y="1657"/>
                </a:lnTo>
                <a:lnTo>
                  <a:pt x="1261" y="1675"/>
                </a:lnTo>
                <a:lnTo>
                  <a:pt x="1240" y="1676"/>
                </a:lnTo>
                <a:lnTo>
                  <a:pt x="1244" y="1695"/>
                </a:lnTo>
                <a:lnTo>
                  <a:pt x="1263" y="1683"/>
                </a:lnTo>
                <a:lnTo>
                  <a:pt x="1273" y="1696"/>
                </a:lnTo>
                <a:lnTo>
                  <a:pt x="1264" y="1718"/>
                </a:lnTo>
                <a:lnTo>
                  <a:pt x="1254" y="1725"/>
                </a:lnTo>
                <a:lnTo>
                  <a:pt x="1261" y="1735"/>
                </a:lnTo>
                <a:lnTo>
                  <a:pt x="1256" y="1750"/>
                </a:lnTo>
                <a:lnTo>
                  <a:pt x="1267" y="1754"/>
                </a:lnTo>
                <a:lnTo>
                  <a:pt x="1282" y="1742"/>
                </a:lnTo>
                <a:lnTo>
                  <a:pt x="1303" y="1744"/>
                </a:lnTo>
                <a:lnTo>
                  <a:pt x="1303" y="1732"/>
                </a:lnTo>
                <a:lnTo>
                  <a:pt x="1312" y="1727"/>
                </a:lnTo>
                <a:lnTo>
                  <a:pt x="1329" y="1727"/>
                </a:lnTo>
                <a:lnTo>
                  <a:pt x="1334" y="1738"/>
                </a:lnTo>
                <a:lnTo>
                  <a:pt x="1342" y="1737"/>
                </a:lnTo>
                <a:lnTo>
                  <a:pt x="1354" y="1718"/>
                </a:lnTo>
                <a:lnTo>
                  <a:pt x="1381" y="1715"/>
                </a:lnTo>
                <a:lnTo>
                  <a:pt x="1388" y="1708"/>
                </a:lnTo>
                <a:lnTo>
                  <a:pt x="1387" y="1693"/>
                </a:lnTo>
                <a:close/>
                <a:moveTo>
                  <a:pt x="1328" y="786"/>
                </a:moveTo>
                <a:lnTo>
                  <a:pt x="1319" y="820"/>
                </a:lnTo>
                <a:lnTo>
                  <a:pt x="1329" y="806"/>
                </a:lnTo>
                <a:lnTo>
                  <a:pt x="1332" y="819"/>
                </a:lnTo>
                <a:lnTo>
                  <a:pt x="1349" y="813"/>
                </a:lnTo>
                <a:lnTo>
                  <a:pt x="1339" y="827"/>
                </a:lnTo>
                <a:lnTo>
                  <a:pt x="1372" y="833"/>
                </a:lnTo>
                <a:lnTo>
                  <a:pt x="1372" y="824"/>
                </a:lnTo>
                <a:lnTo>
                  <a:pt x="1381" y="823"/>
                </a:lnTo>
                <a:lnTo>
                  <a:pt x="1395" y="842"/>
                </a:lnTo>
                <a:lnTo>
                  <a:pt x="1427" y="839"/>
                </a:lnTo>
                <a:lnTo>
                  <a:pt x="1446" y="850"/>
                </a:lnTo>
                <a:lnTo>
                  <a:pt x="1437" y="879"/>
                </a:lnTo>
                <a:lnTo>
                  <a:pt x="1455" y="884"/>
                </a:lnTo>
                <a:lnTo>
                  <a:pt x="1470" y="911"/>
                </a:lnTo>
                <a:lnTo>
                  <a:pt x="1485" y="918"/>
                </a:lnTo>
                <a:lnTo>
                  <a:pt x="1495" y="914"/>
                </a:lnTo>
                <a:lnTo>
                  <a:pt x="1512" y="879"/>
                </a:lnTo>
                <a:lnTo>
                  <a:pt x="1492" y="866"/>
                </a:lnTo>
                <a:lnTo>
                  <a:pt x="1485" y="823"/>
                </a:lnTo>
                <a:lnTo>
                  <a:pt x="1459" y="804"/>
                </a:lnTo>
                <a:lnTo>
                  <a:pt x="1459" y="783"/>
                </a:lnTo>
                <a:lnTo>
                  <a:pt x="1469" y="755"/>
                </a:lnTo>
                <a:lnTo>
                  <a:pt x="1459" y="744"/>
                </a:lnTo>
                <a:lnTo>
                  <a:pt x="1434" y="760"/>
                </a:lnTo>
                <a:lnTo>
                  <a:pt x="1427" y="741"/>
                </a:lnTo>
                <a:lnTo>
                  <a:pt x="1414" y="737"/>
                </a:lnTo>
                <a:lnTo>
                  <a:pt x="1391" y="748"/>
                </a:lnTo>
                <a:lnTo>
                  <a:pt x="1394" y="735"/>
                </a:lnTo>
                <a:lnTo>
                  <a:pt x="1374" y="725"/>
                </a:lnTo>
                <a:lnTo>
                  <a:pt x="1367" y="731"/>
                </a:lnTo>
                <a:lnTo>
                  <a:pt x="1355" y="729"/>
                </a:lnTo>
                <a:lnTo>
                  <a:pt x="1349" y="742"/>
                </a:lnTo>
                <a:lnTo>
                  <a:pt x="1334" y="739"/>
                </a:lnTo>
                <a:lnTo>
                  <a:pt x="1313" y="754"/>
                </a:lnTo>
                <a:lnTo>
                  <a:pt x="1312" y="774"/>
                </a:lnTo>
                <a:lnTo>
                  <a:pt x="1328" y="786"/>
                </a:lnTo>
                <a:close/>
                <a:moveTo>
                  <a:pt x="1184" y="1248"/>
                </a:moveTo>
                <a:lnTo>
                  <a:pt x="1172" y="1265"/>
                </a:lnTo>
                <a:lnTo>
                  <a:pt x="1145" y="1270"/>
                </a:lnTo>
                <a:lnTo>
                  <a:pt x="1175" y="1316"/>
                </a:lnTo>
                <a:lnTo>
                  <a:pt x="1199" y="1339"/>
                </a:lnTo>
                <a:lnTo>
                  <a:pt x="1208" y="1358"/>
                </a:lnTo>
                <a:lnTo>
                  <a:pt x="1205" y="1376"/>
                </a:lnTo>
                <a:lnTo>
                  <a:pt x="1246" y="1371"/>
                </a:lnTo>
                <a:lnTo>
                  <a:pt x="1254" y="1345"/>
                </a:lnTo>
                <a:lnTo>
                  <a:pt x="1237" y="1314"/>
                </a:lnTo>
                <a:lnTo>
                  <a:pt x="1250" y="1306"/>
                </a:lnTo>
                <a:lnTo>
                  <a:pt x="1251" y="1294"/>
                </a:lnTo>
                <a:lnTo>
                  <a:pt x="1272" y="1304"/>
                </a:lnTo>
                <a:lnTo>
                  <a:pt x="1300" y="1281"/>
                </a:lnTo>
                <a:lnTo>
                  <a:pt x="1283" y="1263"/>
                </a:lnTo>
                <a:lnTo>
                  <a:pt x="1270" y="1261"/>
                </a:lnTo>
                <a:lnTo>
                  <a:pt x="1269" y="1247"/>
                </a:lnTo>
                <a:lnTo>
                  <a:pt x="1279" y="1241"/>
                </a:lnTo>
                <a:lnTo>
                  <a:pt x="1302" y="1248"/>
                </a:lnTo>
                <a:lnTo>
                  <a:pt x="1313" y="1234"/>
                </a:lnTo>
                <a:lnTo>
                  <a:pt x="1306" y="1225"/>
                </a:lnTo>
                <a:lnTo>
                  <a:pt x="1297" y="1229"/>
                </a:lnTo>
                <a:lnTo>
                  <a:pt x="1287" y="1201"/>
                </a:lnTo>
                <a:lnTo>
                  <a:pt x="1280" y="1215"/>
                </a:lnTo>
                <a:lnTo>
                  <a:pt x="1267" y="1203"/>
                </a:lnTo>
                <a:lnTo>
                  <a:pt x="1254" y="1206"/>
                </a:lnTo>
                <a:lnTo>
                  <a:pt x="1240" y="1199"/>
                </a:lnTo>
                <a:lnTo>
                  <a:pt x="1230" y="1206"/>
                </a:lnTo>
                <a:lnTo>
                  <a:pt x="1240" y="1221"/>
                </a:lnTo>
                <a:lnTo>
                  <a:pt x="1230" y="1228"/>
                </a:lnTo>
                <a:lnTo>
                  <a:pt x="1233" y="1238"/>
                </a:lnTo>
                <a:lnTo>
                  <a:pt x="1248" y="1251"/>
                </a:lnTo>
                <a:lnTo>
                  <a:pt x="1240" y="1268"/>
                </a:lnTo>
                <a:lnTo>
                  <a:pt x="1201" y="1257"/>
                </a:lnTo>
                <a:lnTo>
                  <a:pt x="1195" y="1245"/>
                </a:lnTo>
                <a:lnTo>
                  <a:pt x="1184" y="1248"/>
                </a:lnTo>
                <a:close/>
                <a:moveTo>
                  <a:pt x="1211" y="956"/>
                </a:moveTo>
                <a:lnTo>
                  <a:pt x="1224" y="964"/>
                </a:lnTo>
                <a:lnTo>
                  <a:pt x="1250" y="964"/>
                </a:lnTo>
                <a:lnTo>
                  <a:pt x="1254" y="956"/>
                </a:lnTo>
                <a:lnTo>
                  <a:pt x="1272" y="953"/>
                </a:lnTo>
                <a:lnTo>
                  <a:pt x="1285" y="961"/>
                </a:lnTo>
                <a:lnTo>
                  <a:pt x="1318" y="960"/>
                </a:lnTo>
                <a:lnTo>
                  <a:pt x="1331" y="940"/>
                </a:lnTo>
                <a:lnTo>
                  <a:pt x="1321" y="937"/>
                </a:lnTo>
                <a:lnTo>
                  <a:pt x="1329" y="927"/>
                </a:lnTo>
                <a:lnTo>
                  <a:pt x="1322" y="920"/>
                </a:lnTo>
                <a:lnTo>
                  <a:pt x="1272" y="901"/>
                </a:lnTo>
                <a:lnTo>
                  <a:pt x="1261" y="902"/>
                </a:lnTo>
                <a:lnTo>
                  <a:pt x="1257" y="920"/>
                </a:lnTo>
                <a:lnTo>
                  <a:pt x="1241" y="918"/>
                </a:lnTo>
                <a:lnTo>
                  <a:pt x="1230" y="946"/>
                </a:lnTo>
                <a:lnTo>
                  <a:pt x="1220" y="940"/>
                </a:lnTo>
                <a:lnTo>
                  <a:pt x="1211" y="956"/>
                </a:lnTo>
                <a:close/>
                <a:moveTo>
                  <a:pt x="1016" y="1231"/>
                </a:moveTo>
                <a:lnTo>
                  <a:pt x="1006" y="1238"/>
                </a:lnTo>
                <a:lnTo>
                  <a:pt x="1016" y="1241"/>
                </a:lnTo>
                <a:lnTo>
                  <a:pt x="1025" y="1235"/>
                </a:lnTo>
                <a:lnTo>
                  <a:pt x="1035" y="1242"/>
                </a:lnTo>
                <a:lnTo>
                  <a:pt x="1042" y="1234"/>
                </a:lnTo>
                <a:lnTo>
                  <a:pt x="1060" y="1248"/>
                </a:lnTo>
                <a:lnTo>
                  <a:pt x="1068" y="1237"/>
                </a:lnTo>
                <a:lnTo>
                  <a:pt x="1100" y="1248"/>
                </a:lnTo>
                <a:lnTo>
                  <a:pt x="1119" y="1281"/>
                </a:lnTo>
                <a:lnTo>
                  <a:pt x="1125" y="1274"/>
                </a:lnTo>
                <a:lnTo>
                  <a:pt x="1116" y="1248"/>
                </a:lnTo>
                <a:lnTo>
                  <a:pt x="1129" y="1245"/>
                </a:lnTo>
                <a:lnTo>
                  <a:pt x="1133" y="1258"/>
                </a:lnTo>
                <a:lnTo>
                  <a:pt x="1159" y="1251"/>
                </a:lnTo>
                <a:lnTo>
                  <a:pt x="1149" y="1240"/>
                </a:lnTo>
                <a:lnTo>
                  <a:pt x="1152" y="1237"/>
                </a:lnTo>
                <a:lnTo>
                  <a:pt x="1188" y="1238"/>
                </a:lnTo>
                <a:lnTo>
                  <a:pt x="1176" y="1212"/>
                </a:lnTo>
                <a:lnTo>
                  <a:pt x="1211" y="1195"/>
                </a:lnTo>
                <a:lnTo>
                  <a:pt x="1212" y="1185"/>
                </a:lnTo>
                <a:lnTo>
                  <a:pt x="1194" y="1183"/>
                </a:lnTo>
                <a:lnTo>
                  <a:pt x="1185" y="1169"/>
                </a:lnTo>
                <a:lnTo>
                  <a:pt x="1212" y="1143"/>
                </a:lnTo>
                <a:lnTo>
                  <a:pt x="1188" y="1139"/>
                </a:lnTo>
                <a:lnTo>
                  <a:pt x="1187" y="1131"/>
                </a:lnTo>
                <a:lnTo>
                  <a:pt x="1198" y="1127"/>
                </a:lnTo>
                <a:lnTo>
                  <a:pt x="1201" y="1117"/>
                </a:lnTo>
                <a:lnTo>
                  <a:pt x="1178" y="1123"/>
                </a:lnTo>
                <a:lnTo>
                  <a:pt x="1172" y="1114"/>
                </a:lnTo>
                <a:lnTo>
                  <a:pt x="1179" y="1100"/>
                </a:lnTo>
                <a:lnTo>
                  <a:pt x="1142" y="1084"/>
                </a:lnTo>
                <a:lnTo>
                  <a:pt x="1149" y="1123"/>
                </a:lnTo>
                <a:lnTo>
                  <a:pt x="1139" y="1140"/>
                </a:lnTo>
                <a:lnTo>
                  <a:pt x="1120" y="1143"/>
                </a:lnTo>
                <a:lnTo>
                  <a:pt x="1113" y="1123"/>
                </a:lnTo>
                <a:lnTo>
                  <a:pt x="1103" y="1124"/>
                </a:lnTo>
                <a:lnTo>
                  <a:pt x="1109" y="1133"/>
                </a:lnTo>
                <a:lnTo>
                  <a:pt x="1101" y="1144"/>
                </a:lnTo>
                <a:lnTo>
                  <a:pt x="1081" y="1147"/>
                </a:lnTo>
                <a:lnTo>
                  <a:pt x="1068" y="1139"/>
                </a:lnTo>
                <a:lnTo>
                  <a:pt x="1068" y="1156"/>
                </a:lnTo>
                <a:lnTo>
                  <a:pt x="1051" y="1185"/>
                </a:lnTo>
                <a:lnTo>
                  <a:pt x="1042" y="1192"/>
                </a:lnTo>
                <a:lnTo>
                  <a:pt x="1034" y="1188"/>
                </a:lnTo>
                <a:lnTo>
                  <a:pt x="1038" y="1201"/>
                </a:lnTo>
                <a:lnTo>
                  <a:pt x="1029" y="1214"/>
                </a:lnTo>
                <a:lnTo>
                  <a:pt x="1011" y="1209"/>
                </a:lnTo>
                <a:lnTo>
                  <a:pt x="991" y="1215"/>
                </a:lnTo>
                <a:lnTo>
                  <a:pt x="991" y="1224"/>
                </a:lnTo>
                <a:lnTo>
                  <a:pt x="1011" y="1218"/>
                </a:lnTo>
                <a:lnTo>
                  <a:pt x="1016" y="1231"/>
                </a:lnTo>
                <a:close/>
                <a:moveTo>
                  <a:pt x="1127" y="832"/>
                </a:moveTo>
                <a:lnTo>
                  <a:pt x="1143" y="824"/>
                </a:lnTo>
                <a:lnTo>
                  <a:pt x="1143" y="840"/>
                </a:lnTo>
                <a:lnTo>
                  <a:pt x="1155" y="843"/>
                </a:lnTo>
                <a:lnTo>
                  <a:pt x="1148" y="819"/>
                </a:lnTo>
                <a:lnTo>
                  <a:pt x="1175" y="813"/>
                </a:lnTo>
                <a:lnTo>
                  <a:pt x="1171" y="835"/>
                </a:lnTo>
                <a:lnTo>
                  <a:pt x="1175" y="842"/>
                </a:lnTo>
                <a:lnTo>
                  <a:pt x="1189" y="843"/>
                </a:lnTo>
                <a:lnTo>
                  <a:pt x="1192" y="850"/>
                </a:lnTo>
                <a:lnTo>
                  <a:pt x="1207" y="848"/>
                </a:lnTo>
                <a:lnTo>
                  <a:pt x="1208" y="858"/>
                </a:lnTo>
                <a:lnTo>
                  <a:pt x="1218" y="859"/>
                </a:lnTo>
                <a:lnTo>
                  <a:pt x="1217" y="850"/>
                </a:lnTo>
                <a:lnTo>
                  <a:pt x="1225" y="850"/>
                </a:lnTo>
                <a:lnTo>
                  <a:pt x="1218" y="832"/>
                </a:lnTo>
                <a:lnTo>
                  <a:pt x="1246" y="833"/>
                </a:lnTo>
                <a:lnTo>
                  <a:pt x="1234" y="820"/>
                </a:lnTo>
                <a:lnTo>
                  <a:pt x="1231" y="806"/>
                </a:lnTo>
                <a:lnTo>
                  <a:pt x="1241" y="812"/>
                </a:lnTo>
                <a:lnTo>
                  <a:pt x="1253" y="801"/>
                </a:lnTo>
                <a:lnTo>
                  <a:pt x="1250" y="793"/>
                </a:lnTo>
                <a:lnTo>
                  <a:pt x="1227" y="784"/>
                </a:lnTo>
                <a:lnTo>
                  <a:pt x="1221" y="770"/>
                </a:lnTo>
                <a:lnTo>
                  <a:pt x="1227" y="742"/>
                </a:lnTo>
                <a:lnTo>
                  <a:pt x="1237" y="737"/>
                </a:lnTo>
                <a:lnTo>
                  <a:pt x="1248" y="742"/>
                </a:lnTo>
                <a:lnTo>
                  <a:pt x="1244" y="716"/>
                </a:lnTo>
                <a:lnTo>
                  <a:pt x="1254" y="686"/>
                </a:lnTo>
                <a:lnTo>
                  <a:pt x="1260" y="677"/>
                </a:lnTo>
                <a:lnTo>
                  <a:pt x="1292" y="673"/>
                </a:lnTo>
                <a:lnTo>
                  <a:pt x="1296" y="662"/>
                </a:lnTo>
                <a:lnTo>
                  <a:pt x="1322" y="657"/>
                </a:lnTo>
                <a:lnTo>
                  <a:pt x="1299" y="653"/>
                </a:lnTo>
                <a:lnTo>
                  <a:pt x="1250" y="666"/>
                </a:lnTo>
                <a:lnTo>
                  <a:pt x="1238" y="660"/>
                </a:lnTo>
                <a:lnTo>
                  <a:pt x="1243" y="670"/>
                </a:lnTo>
                <a:lnTo>
                  <a:pt x="1237" y="680"/>
                </a:lnTo>
                <a:lnTo>
                  <a:pt x="1187" y="734"/>
                </a:lnTo>
                <a:lnTo>
                  <a:pt x="1162" y="745"/>
                </a:lnTo>
                <a:lnTo>
                  <a:pt x="1129" y="744"/>
                </a:lnTo>
                <a:lnTo>
                  <a:pt x="1132" y="764"/>
                </a:lnTo>
                <a:lnTo>
                  <a:pt x="1117" y="784"/>
                </a:lnTo>
                <a:lnTo>
                  <a:pt x="1145" y="801"/>
                </a:lnTo>
                <a:lnTo>
                  <a:pt x="1139" y="817"/>
                </a:lnTo>
                <a:lnTo>
                  <a:pt x="1109" y="813"/>
                </a:lnTo>
                <a:lnTo>
                  <a:pt x="1109" y="822"/>
                </a:lnTo>
                <a:lnTo>
                  <a:pt x="1119" y="819"/>
                </a:lnTo>
                <a:lnTo>
                  <a:pt x="1127" y="832"/>
                </a:lnTo>
                <a:close/>
                <a:moveTo>
                  <a:pt x="117" y="1584"/>
                </a:moveTo>
                <a:lnTo>
                  <a:pt x="101" y="1591"/>
                </a:lnTo>
                <a:lnTo>
                  <a:pt x="96" y="1608"/>
                </a:lnTo>
                <a:lnTo>
                  <a:pt x="84" y="1608"/>
                </a:lnTo>
                <a:lnTo>
                  <a:pt x="72" y="1595"/>
                </a:lnTo>
                <a:lnTo>
                  <a:pt x="96" y="1577"/>
                </a:lnTo>
                <a:lnTo>
                  <a:pt x="51" y="1580"/>
                </a:lnTo>
                <a:lnTo>
                  <a:pt x="39" y="1587"/>
                </a:lnTo>
                <a:lnTo>
                  <a:pt x="41" y="1610"/>
                </a:lnTo>
                <a:lnTo>
                  <a:pt x="21" y="1629"/>
                </a:lnTo>
                <a:lnTo>
                  <a:pt x="21" y="1650"/>
                </a:lnTo>
                <a:lnTo>
                  <a:pt x="3" y="1662"/>
                </a:lnTo>
                <a:lnTo>
                  <a:pt x="8" y="1675"/>
                </a:lnTo>
                <a:lnTo>
                  <a:pt x="22" y="1681"/>
                </a:lnTo>
                <a:lnTo>
                  <a:pt x="22" y="1686"/>
                </a:lnTo>
                <a:lnTo>
                  <a:pt x="0" y="1691"/>
                </a:lnTo>
                <a:lnTo>
                  <a:pt x="18" y="1721"/>
                </a:lnTo>
                <a:lnTo>
                  <a:pt x="45" y="1731"/>
                </a:lnTo>
                <a:lnTo>
                  <a:pt x="44" y="1701"/>
                </a:lnTo>
                <a:lnTo>
                  <a:pt x="55" y="1698"/>
                </a:lnTo>
                <a:lnTo>
                  <a:pt x="55" y="1691"/>
                </a:lnTo>
                <a:lnTo>
                  <a:pt x="74" y="1689"/>
                </a:lnTo>
                <a:lnTo>
                  <a:pt x="64" y="1660"/>
                </a:lnTo>
                <a:lnTo>
                  <a:pt x="85" y="1660"/>
                </a:lnTo>
                <a:lnTo>
                  <a:pt x="91" y="1655"/>
                </a:lnTo>
                <a:lnTo>
                  <a:pt x="97" y="1652"/>
                </a:lnTo>
                <a:lnTo>
                  <a:pt x="101" y="1614"/>
                </a:lnTo>
                <a:lnTo>
                  <a:pt x="120" y="1606"/>
                </a:lnTo>
                <a:lnTo>
                  <a:pt x="126" y="1616"/>
                </a:lnTo>
                <a:lnTo>
                  <a:pt x="136" y="1603"/>
                </a:lnTo>
                <a:lnTo>
                  <a:pt x="132" y="1590"/>
                </a:lnTo>
                <a:lnTo>
                  <a:pt x="121" y="1590"/>
                </a:lnTo>
                <a:lnTo>
                  <a:pt x="117" y="1584"/>
                </a:lnTo>
                <a:close/>
                <a:moveTo>
                  <a:pt x="2609" y="2627"/>
                </a:moveTo>
                <a:lnTo>
                  <a:pt x="2593" y="2637"/>
                </a:lnTo>
                <a:lnTo>
                  <a:pt x="2586" y="2635"/>
                </a:lnTo>
                <a:lnTo>
                  <a:pt x="2595" y="2627"/>
                </a:lnTo>
                <a:lnTo>
                  <a:pt x="2596" y="2613"/>
                </a:lnTo>
                <a:lnTo>
                  <a:pt x="2582" y="2597"/>
                </a:lnTo>
                <a:lnTo>
                  <a:pt x="2596" y="2588"/>
                </a:lnTo>
                <a:lnTo>
                  <a:pt x="2595" y="2575"/>
                </a:lnTo>
                <a:lnTo>
                  <a:pt x="2566" y="2575"/>
                </a:lnTo>
                <a:lnTo>
                  <a:pt x="2560" y="2565"/>
                </a:lnTo>
                <a:lnTo>
                  <a:pt x="2548" y="2567"/>
                </a:lnTo>
                <a:lnTo>
                  <a:pt x="2543" y="2577"/>
                </a:lnTo>
                <a:lnTo>
                  <a:pt x="2527" y="2581"/>
                </a:lnTo>
                <a:lnTo>
                  <a:pt x="2524" y="2596"/>
                </a:lnTo>
                <a:lnTo>
                  <a:pt x="2502" y="2601"/>
                </a:lnTo>
                <a:lnTo>
                  <a:pt x="2511" y="2609"/>
                </a:lnTo>
                <a:lnTo>
                  <a:pt x="2494" y="2629"/>
                </a:lnTo>
                <a:lnTo>
                  <a:pt x="2502" y="2646"/>
                </a:lnTo>
                <a:lnTo>
                  <a:pt x="2488" y="2643"/>
                </a:lnTo>
                <a:lnTo>
                  <a:pt x="2485" y="2653"/>
                </a:lnTo>
                <a:lnTo>
                  <a:pt x="2491" y="2665"/>
                </a:lnTo>
                <a:lnTo>
                  <a:pt x="2499" y="2656"/>
                </a:lnTo>
                <a:lnTo>
                  <a:pt x="2505" y="2662"/>
                </a:lnTo>
                <a:lnTo>
                  <a:pt x="2488" y="2678"/>
                </a:lnTo>
                <a:lnTo>
                  <a:pt x="2498" y="2682"/>
                </a:lnTo>
                <a:lnTo>
                  <a:pt x="2494" y="2691"/>
                </a:lnTo>
                <a:lnTo>
                  <a:pt x="2501" y="2704"/>
                </a:lnTo>
                <a:lnTo>
                  <a:pt x="2505" y="2679"/>
                </a:lnTo>
                <a:lnTo>
                  <a:pt x="2521" y="2672"/>
                </a:lnTo>
                <a:lnTo>
                  <a:pt x="2543" y="2694"/>
                </a:lnTo>
                <a:lnTo>
                  <a:pt x="2541" y="2705"/>
                </a:lnTo>
                <a:lnTo>
                  <a:pt x="2573" y="2692"/>
                </a:lnTo>
                <a:lnTo>
                  <a:pt x="2587" y="2704"/>
                </a:lnTo>
                <a:lnTo>
                  <a:pt x="2606" y="2686"/>
                </a:lnTo>
                <a:lnTo>
                  <a:pt x="2616" y="2642"/>
                </a:lnTo>
                <a:lnTo>
                  <a:pt x="2609" y="2627"/>
                </a:lnTo>
                <a:close/>
                <a:moveTo>
                  <a:pt x="4049" y="1182"/>
                </a:moveTo>
                <a:lnTo>
                  <a:pt x="4063" y="1192"/>
                </a:lnTo>
                <a:lnTo>
                  <a:pt x="4079" y="1192"/>
                </a:lnTo>
                <a:lnTo>
                  <a:pt x="4076" y="1130"/>
                </a:lnTo>
                <a:lnTo>
                  <a:pt x="4046" y="1100"/>
                </a:lnTo>
                <a:lnTo>
                  <a:pt x="3997" y="1098"/>
                </a:lnTo>
                <a:lnTo>
                  <a:pt x="4001" y="1068"/>
                </a:lnTo>
                <a:lnTo>
                  <a:pt x="3988" y="1057"/>
                </a:lnTo>
                <a:lnTo>
                  <a:pt x="3962" y="1084"/>
                </a:lnTo>
                <a:lnTo>
                  <a:pt x="3959" y="1095"/>
                </a:lnTo>
                <a:lnTo>
                  <a:pt x="3941" y="1103"/>
                </a:lnTo>
                <a:lnTo>
                  <a:pt x="3942" y="1139"/>
                </a:lnTo>
                <a:lnTo>
                  <a:pt x="4039" y="1160"/>
                </a:lnTo>
                <a:lnTo>
                  <a:pt x="4047" y="1173"/>
                </a:lnTo>
                <a:lnTo>
                  <a:pt x="4050" y="1139"/>
                </a:lnTo>
                <a:lnTo>
                  <a:pt x="4043" y="1134"/>
                </a:lnTo>
                <a:lnTo>
                  <a:pt x="4043" y="1124"/>
                </a:lnTo>
                <a:lnTo>
                  <a:pt x="4059" y="1118"/>
                </a:lnTo>
                <a:lnTo>
                  <a:pt x="4073" y="1146"/>
                </a:lnTo>
                <a:lnTo>
                  <a:pt x="4076" y="1189"/>
                </a:lnTo>
                <a:lnTo>
                  <a:pt x="4053" y="1183"/>
                </a:lnTo>
                <a:lnTo>
                  <a:pt x="4049" y="1182"/>
                </a:lnTo>
                <a:close/>
                <a:moveTo>
                  <a:pt x="4044" y="1796"/>
                </a:moveTo>
                <a:lnTo>
                  <a:pt x="4053" y="1807"/>
                </a:lnTo>
                <a:lnTo>
                  <a:pt x="4070" y="1804"/>
                </a:lnTo>
                <a:lnTo>
                  <a:pt x="4086" y="1813"/>
                </a:lnTo>
                <a:lnTo>
                  <a:pt x="4115" y="1803"/>
                </a:lnTo>
                <a:lnTo>
                  <a:pt x="4118" y="1787"/>
                </a:lnTo>
                <a:lnTo>
                  <a:pt x="4083" y="1766"/>
                </a:lnTo>
                <a:lnTo>
                  <a:pt x="4090" y="1757"/>
                </a:lnTo>
                <a:lnTo>
                  <a:pt x="4089" y="1727"/>
                </a:lnTo>
                <a:lnTo>
                  <a:pt x="4105" y="1719"/>
                </a:lnTo>
                <a:lnTo>
                  <a:pt x="4102" y="1668"/>
                </a:lnTo>
                <a:lnTo>
                  <a:pt x="4115" y="1663"/>
                </a:lnTo>
                <a:lnTo>
                  <a:pt x="4115" y="1655"/>
                </a:lnTo>
                <a:lnTo>
                  <a:pt x="4096" y="1657"/>
                </a:lnTo>
                <a:lnTo>
                  <a:pt x="4093" y="1647"/>
                </a:lnTo>
                <a:lnTo>
                  <a:pt x="4106" y="1644"/>
                </a:lnTo>
                <a:lnTo>
                  <a:pt x="4096" y="1643"/>
                </a:lnTo>
                <a:lnTo>
                  <a:pt x="4092" y="1632"/>
                </a:lnTo>
                <a:lnTo>
                  <a:pt x="4079" y="1637"/>
                </a:lnTo>
                <a:lnTo>
                  <a:pt x="4064" y="1614"/>
                </a:lnTo>
                <a:lnTo>
                  <a:pt x="4072" y="1603"/>
                </a:lnTo>
                <a:lnTo>
                  <a:pt x="4069" y="1581"/>
                </a:lnTo>
                <a:lnTo>
                  <a:pt x="4062" y="1578"/>
                </a:lnTo>
                <a:lnTo>
                  <a:pt x="4046" y="1587"/>
                </a:lnTo>
                <a:lnTo>
                  <a:pt x="4034" y="1568"/>
                </a:lnTo>
                <a:lnTo>
                  <a:pt x="4044" y="1554"/>
                </a:lnTo>
                <a:lnTo>
                  <a:pt x="4060" y="1567"/>
                </a:lnTo>
                <a:lnTo>
                  <a:pt x="4067" y="1552"/>
                </a:lnTo>
                <a:lnTo>
                  <a:pt x="4072" y="1559"/>
                </a:lnTo>
                <a:lnTo>
                  <a:pt x="4063" y="1571"/>
                </a:lnTo>
                <a:lnTo>
                  <a:pt x="4077" y="1570"/>
                </a:lnTo>
                <a:lnTo>
                  <a:pt x="4079" y="1577"/>
                </a:lnTo>
                <a:lnTo>
                  <a:pt x="4086" y="1577"/>
                </a:lnTo>
                <a:lnTo>
                  <a:pt x="4082" y="1541"/>
                </a:lnTo>
                <a:lnTo>
                  <a:pt x="4010" y="1506"/>
                </a:lnTo>
                <a:lnTo>
                  <a:pt x="4001" y="1506"/>
                </a:lnTo>
                <a:lnTo>
                  <a:pt x="3995" y="1518"/>
                </a:lnTo>
                <a:lnTo>
                  <a:pt x="4004" y="1521"/>
                </a:lnTo>
                <a:lnTo>
                  <a:pt x="4013" y="1546"/>
                </a:lnTo>
                <a:lnTo>
                  <a:pt x="4033" y="1549"/>
                </a:lnTo>
                <a:lnTo>
                  <a:pt x="4026" y="1581"/>
                </a:lnTo>
                <a:lnTo>
                  <a:pt x="4030" y="1595"/>
                </a:lnTo>
                <a:lnTo>
                  <a:pt x="4056" y="1608"/>
                </a:lnTo>
                <a:lnTo>
                  <a:pt x="4024" y="1614"/>
                </a:lnTo>
                <a:lnTo>
                  <a:pt x="4014" y="1627"/>
                </a:lnTo>
                <a:lnTo>
                  <a:pt x="4015" y="1640"/>
                </a:lnTo>
                <a:lnTo>
                  <a:pt x="3984" y="1666"/>
                </a:lnTo>
                <a:lnTo>
                  <a:pt x="3974" y="1666"/>
                </a:lnTo>
                <a:lnTo>
                  <a:pt x="3964" y="1692"/>
                </a:lnTo>
                <a:lnTo>
                  <a:pt x="3975" y="1709"/>
                </a:lnTo>
                <a:lnTo>
                  <a:pt x="3951" y="1737"/>
                </a:lnTo>
                <a:lnTo>
                  <a:pt x="3968" y="1754"/>
                </a:lnTo>
                <a:lnTo>
                  <a:pt x="3997" y="1758"/>
                </a:lnTo>
                <a:lnTo>
                  <a:pt x="3997" y="1771"/>
                </a:lnTo>
                <a:lnTo>
                  <a:pt x="4018" y="1797"/>
                </a:lnTo>
                <a:lnTo>
                  <a:pt x="4044" y="1796"/>
                </a:lnTo>
                <a:close/>
                <a:moveTo>
                  <a:pt x="3935" y="1528"/>
                </a:moveTo>
                <a:lnTo>
                  <a:pt x="3912" y="1508"/>
                </a:lnTo>
                <a:lnTo>
                  <a:pt x="3897" y="1505"/>
                </a:lnTo>
                <a:lnTo>
                  <a:pt x="3903" y="1493"/>
                </a:lnTo>
                <a:lnTo>
                  <a:pt x="3886" y="1476"/>
                </a:lnTo>
                <a:lnTo>
                  <a:pt x="3871" y="1473"/>
                </a:lnTo>
                <a:lnTo>
                  <a:pt x="3873" y="1460"/>
                </a:lnTo>
                <a:lnTo>
                  <a:pt x="3861" y="1463"/>
                </a:lnTo>
                <a:lnTo>
                  <a:pt x="3864" y="1482"/>
                </a:lnTo>
                <a:lnTo>
                  <a:pt x="3851" y="1487"/>
                </a:lnTo>
                <a:lnTo>
                  <a:pt x="3832" y="1536"/>
                </a:lnTo>
                <a:lnTo>
                  <a:pt x="3824" y="1536"/>
                </a:lnTo>
                <a:lnTo>
                  <a:pt x="3837" y="1562"/>
                </a:lnTo>
                <a:lnTo>
                  <a:pt x="3809" y="1552"/>
                </a:lnTo>
                <a:lnTo>
                  <a:pt x="3809" y="1536"/>
                </a:lnTo>
                <a:lnTo>
                  <a:pt x="3804" y="1541"/>
                </a:lnTo>
                <a:lnTo>
                  <a:pt x="3802" y="1561"/>
                </a:lnTo>
                <a:lnTo>
                  <a:pt x="3796" y="1557"/>
                </a:lnTo>
                <a:lnTo>
                  <a:pt x="3788" y="1561"/>
                </a:lnTo>
                <a:lnTo>
                  <a:pt x="3789" y="1570"/>
                </a:lnTo>
                <a:lnTo>
                  <a:pt x="3812" y="1584"/>
                </a:lnTo>
                <a:lnTo>
                  <a:pt x="3805" y="1601"/>
                </a:lnTo>
                <a:lnTo>
                  <a:pt x="3817" y="1610"/>
                </a:lnTo>
                <a:lnTo>
                  <a:pt x="3830" y="1608"/>
                </a:lnTo>
                <a:lnTo>
                  <a:pt x="3817" y="1617"/>
                </a:lnTo>
                <a:lnTo>
                  <a:pt x="3802" y="1614"/>
                </a:lnTo>
                <a:lnTo>
                  <a:pt x="3802" y="1620"/>
                </a:lnTo>
                <a:lnTo>
                  <a:pt x="3814" y="1626"/>
                </a:lnTo>
                <a:lnTo>
                  <a:pt x="3825" y="1660"/>
                </a:lnTo>
                <a:lnTo>
                  <a:pt x="3814" y="1669"/>
                </a:lnTo>
                <a:lnTo>
                  <a:pt x="3825" y="1681"/>
                </a:lnTo>
                <a:lnTo>
                  <a:pt x="3831" y="1675"/>
                </a:lnTo>
                <a:lnTo>
                  <a:pt x="3837" y="1678"/>
                </a:lnTo>
                <a:lnTo>
                  <a:pt x="3832" y="1692"/>
                </a:lnTo>
                <a:lnTo>
                  <a:pt x="3815" y="1705"/>
                </a:lnTo>
                <a:lnTo>
                  <a:pt x="3834" y="1705"/>
                </a:lnTo>
                <a:lnTo>
                  <a:pt x="3841" y="1725"/>
                </a:lnTo>
                <a:lnTo>
                  <a:pt x="3827" y="1728"/>
                </a:lnTo>
                <a:lnTo>
                  <a:pt x="3822" y="1715"/>
                </a:lnTo>
                <a:lnTo>
                  <a:pt x="3805" y="1721"/>
                </a:lnTo>
                <a:lnTo>
                  <a:pt x="3808" y="1714"/>
                </a:lnTo>
                <a:lnTo>
                  <a:pt x="3788" y="1692"/>
                </a:lnTo>
                <a:lnTo>
                  <a:pt x="3745" y="1673"/>
                </a:lnTo>
                <a:lnTo>
                  <a:pt x="3723" y="1681"/>
                </a:lnTo>
                <a:lnTo>
                  <a:pt x="3736" y="1719"/>
                </a:lnTo>
                <a:lnTo>
                  <a:pt x="3730" y="1719"/>
                </a:lnTo>
                <a:lnTo>
                  <a:pt x="3704" y="1670"/>
                </a:lnTo>
                <a:lnTo>
                  <a:pt x="3694" y="1660"/>
                </a:lnTo>
                <a:lnTo>
                  <a:pt x="3684" y="1662"/>
                </a:lnTo>
                <a:lnTo>
                  <a:pt x="3681" y="1646"/>
                </a:lnTo>
                <a:lnTo>
                  <a:pt x="3687" y="1636"/>
                </a:lnTo>
                <a:lnTo>
                  <a:pt x="3698" y="1636"/>
                </a:lnTo>
                <a:lnTo>
                  <a:pt x="3701" y="1624"/>
                </a:lnTo>
                <a:lnTo>
                  <a:pt x="3683" y="1619"/>
                </a:lnTo>
                <a:lnTo>
                  <a:pt x="3683" y="1590"/>
                </a:lnTo>
                <a:lnTo>
                  <a:pt x="3694" y="1588"/>
                </a:lnTo>
                <a:lnTo>
                  <a:pt x="3690" y="1584"/>
                </a:lnTo>
                <a:lnTo>
                  <a:pt x="3698" y="1575"/>
                </a:lnTo>
                <a:lnTo>
                  <a:pt x="3723" y="1580"/>
                </a:lnTo>
                <a:lnTo>
                  <a:pt x="3726" y="1574"/>
                </a:lnTo>
                <a:lnTo>
                  <a:pt x="3717" y="1568"/>
                </a:lnTo>
                <a:lnTo>
                  <a:pt x="3703" y="1572"/>
                </a:lnTo>
                <a:lnTo>
                  <a:pt x="3703" y="1558"/>
                </a:lnTo>
                <a:lnTo>
                  <a:pt x="3684" y="1575"/>
                </a:lnTo>
                <a:lnTo>
                  <a:pt x="3691" y="1548"/>
                </a:lnTo>
                <a:lnTo>
                  <a:pt x="3677" y="1554"/>
                </a:lnTo>
                <a:lnTo>
                  <a:pt x="3675" y="1549"/>
                </a:lnTo>
                <a:lnTo>
                  <a:pt x="3680" y="1536"/>
                </a:lnTo>
                <a:lnTo>
                  <a:pt x="3703" y="1526"/>
                </a:lnTo>
                <a:lnTo>
                  <a:pt x="3698" y="1509"/>
                </a:lnTo>
                <a:lnTo>
                  <a:pt x="3710" y="1518"/>
                </a:lnTo>
                <a:lnTo>
                  <a:pt x="3729" y="1508"/>
                </a:lnTo>
                <a:lnTo>
                  <a:pt x="3727" y="1496"/>
                </a:lnTo>
                <a:lnTo>
                  <a:pt x="3737" y="1495"/>
                </a:lnTo>
                <a:lnTo>
                  <a:pt x="3734" y="1482"/>
                </a:lnTo>
                <a:lnTo>
                  <a:pt x="3769" y="1483"/>
                </a:lnTo>
                <a:lnTo>
                  <a:pt x="3749" y="1472"/>
                </a:lnTo>
                <a:lnTo>
                  <a:pt x="3736" y="1473"/>
                </a:lnTo>
                <a:lnTo>
                  <a:pt x="3747" y="1457"/>
                </a:lnTo>
                <a:lnTo>
                  <a:pt x="3736" y="1434"/>
                </a:lnTo>
                <a:lnTo>
                  <a:pt x="3729" y="1450"/>
                </a:lnTo>
                <a:lnTo>
                  <a:pt x="3717" y="1453"/>
                </a:lnTo>
                <a:lnTo>
                  <a:pt x="3717" y="1424"/>
                </a:lnTo>
                <a:lnTo>
                  <a:pt x="3694" y="1418"/>
                </a:lnTo>
                <a:lnTo>
                  <a:pt x="3716" y="1412"/>
                </a:lnTo>
                <a:lnTo>
                  <a:pt x="3719" y="1404"/>
                </a:lnTo>
                <a:lnTo>
                  <a:pt x="3711" y="1405"/>
                </a:lnTo>
                <a:lnTo>
                  <a:pt x="3707" y="1388"/>
                </a:lnTo>
                <a:lnTo>
                  <a:pt x="3694" y="1379"/>
                </a:lnTo>
                <a:lnTo>
                  <a:pt x="3691" y="1355"/>
                </a:lnTo>
                <a:lnTo>
                  <a:pt x="3671" y="1349"/>
                </a:lnTo>
                <a:lnTo>
                  <a:pt x="3668" y="1359"/>
                </a:lnTo>
                <a:lnTo>
                  <a:pt x="3657" y="1358"/>
                </a:lnTo>
                <a:lnTo>
                  <a:pt x="3635" y="1352"/>
                </a:lnTo>
                <a:lnTo>
                  <a:pt x="3639" y="1322"/>
                </a:lnTo>
                <a:lnTo>
                  <a:pt x="3660" y="1304"/>
                </a:lnTo>
                <a:lnTo>
                  <a:pt x="3668" y="1283"/>
                </a:lnTo>
                <a:lnTo>
                  <a:pt x="3649" y="1286"/>
                </a:lnTo>
                <a:lnTo>
                  <a:pt x="3638" y="1278"/>
                </a:lnTo>
                <a:lnTo>
                  <a:pt x="3623" y="1206"/>
                </a:lnTo>
                <a:lnTo>
                  <a:pt x="3602" y="1218"/>
                </a:lnTo>
                <a:lnTo>
                  <a:pt x="3577" y="1219"/>
                </a:lnTo>
                <a:lnTo>
                  <a:pt x="3582" y="1274"/>
                </a:lnTo>
                <a:lnTo>
                  <a:pt x="3570" y="1287"/>
                </a:lnTo>
                <a:lnTo>
                  <a:pt x="3538" y="1278"/>
                </a:lnTo>
                <a:lnTo>
                  <a:pt x="3528" y="1287"/>
                </a:lnTo>
                <a:lnTo>
                  <a:pt x="3511" y="1289"/>
                </a:lnTo>
                <a:lnTo>
                  <a:pt x="3508" y="1297"/>
                </a:lnTo>
                <a:lnTo>
                  <a:pt x="3497" y="1294"/>
                </a:lnTo>
                <a:lnTo>
                  <a:pt x="3495" y="1270"/>
                </a:lnTo>
                <a:lnTo>
                  <a:pt x="3488" y="1270"/>
                </a:lnTo>
                <a:lnTo>
                  <a:pt x="3479" y="1294"/>
                </a:lnTo>
                <a:lnTo>
                  <a:pt x="3420" y="1319"/>
                </a:lnTo>
                <a:lnTo>
                  <a:pt x="3397" y="1294"/>
                </a:lnTo>
                <a:lnTo>
                  <a:pt x="3354" y="1293"/>
                </a:lnTo>
                <a:lnTo>
                  <a:pt x="3354" y="1299"/>
                </a:lnTo>
                <a:lnTo>
                  <a:pt x="3367" y="1307"/>
                </a:lnTo>
                <a:lnTo>
                  <a:pt x="3394" y="1314"/>
                </a:lnTo>
                <a:lnTo>
                  <a:pt x="3412" y="1340"/>
                </a:lnTo>
                <a:lnTo>
                  <a:pt x="3420" y="1335"/>
                </a:lnTo>
                <a:lnTo>
                  <a:pt x="3451" y="1345"/>
                </a:lnTo>
                <a:lnTo>
                  <a:pt x="3466" y="1338"/>
                </a:lnTo>
                <a:lnTo>
                  <a:pt x="3472" y="1340"/>
                </a:lnTo>
                <a:lnTo>
                  <a:pt x="3445" y="1365"/>
                </a:lnTo>
                <a:lnTo>
                  <a:pt x="3416" y="1376"/>
                </a:lnTo>
                <a:lnTo>
                  <a:pt x="3403" y="1397"/>
                </a:lnTo>
                <a:lnTo>
                  <a:pt x="3402" y="1412"/>
                </a:lnTo>
                <a:lnTo>
                  <a:pt x="3367" y="1411"/>
                </a:lnTo>
                <a:lnTo>
                  <a:pt x="3373" y="1417"/>
                </a:lnTo>
                <a:lnTo>
                  <a:pt x="3413" y="1420"/>
                </a:lnTo>
                <a:lnTo>
                  <a:pt x="3429" y="1434"/>
                </a:lnTo>
                <a:lnTo>
                  <a:pt x="3422" y="1456"/>
                </a:lnTo>
                <a:lnTo>
                  <a:pt x="3391" y="1470"/>
                </a:lnTo>
                <a:lnTo>
                  <a:pt x="3379" y="1490"/>
                </a:lnTo>
                <a:lnTo>
                  <a:pt x="3406" y="1551"/>
                </a:lnTo>
                <a:lnTo>
                  <a:pt x="3420" y="1562"/>
                </a:lnTo>
                <a:lnTo>
                  <a:pt x="3428" y="1559"/>
                </a:lnTo>
                <a:lnTo>
                  <a:pt x="3438" y="1567"/>
                </a:lnTo>
                <a:lnTo>
                  <a:pt x="3438" y="1577"/>
                </a:lnTo>
                <a:lnTo>
                  <a:pt x="3465" y="1593"/>
                </a:lnTo>
                <a:lnTo>
                  <a:pt x="3469" y="1610"/>
                </a:lnTo>
                <a:lnTo>
                  <a:pt x="3479" y="1616"/>
                </a:lnTo>
                <a:lnTo>
                  <a:pt x="3472" y="1629"/>
                </a:lnTo>
                <a:lnTo>
                  <a:pt x="3487" y="1620"/>
                </a:lnTo>
                <a:lnTo>
                  <a:pt x="3505" y="1629"/>
                </a:lnTo>
                <a:lnTo>
                  <a:pt x="3501" y="1653"/>
                </a:lnTo>
                <a:lnTo>
                  <a:pt x="3523" y="1639"/>
                </a:lnTo>
                <a:lnTo>
                  <a:pt x="3521" y="1653"/>
                </a:lnTo>
                <a:lnTo>
                  <a:pt x="3538" y="1656"/>
                </a:lnTo>
                <a:lnTo>
                  <a:pt x="3530" y="1636"/>
                </a:lnTo>
                <a:lnTo>
                  <a:pt x="3557" y="1634"/>
                </a:lnTo>
                <a:lnTo>
                  <a:pt x="3556" y="1649"/>
                </a:lnTo>
                <a:lnTo>
                  <a:pt x="3549" y="1650"/>
                </a:lnTo>
                <a:lnTo>
                  <a:pt x="3550" y="1670"/>
                </a:lnTo>
                <a:lnTo>
                  <a:pt x="3577" y="1679"/>
                </a:lnTo>
                <a:lnTo>
                  <a:pt x="3577" y="1695"/>
                </a:lnTo>
                <a:lnTo>
                  <a:pt x="3556" y="1683"/>
                </a:lnTo>
                <a:lnTo>
                  <a:pt x="3550" y="1698"/>
                </a:lnTo>
                <a:lnTo>
                  <a:pt x="3540" y="1695"/>
                </a:lnTo>
                <a:lnTo>
                  <a:pt x="3533" y="1681"/>
                </a:lnTo>
                <a:lnTo>
                  <a:pt x="3524" y="1689"/>
                </a:lnTo>
                <a:lnTo>
                  <a:pt x="3540" y="1705"/>
                </a:lnTo>
                <a:lnTo>
                  <a:pt x="3589" y="1717"/>
                </a:lnTo>
                <a:lnTo>
                  <a:pt x="3585" y="1728"/>
                </a:lnTo>
                <a:lnTo>
                  <a:pt x="3592" y="1741"/>
                </a:lnTo>
                <a:lnTo>
                  <a:pt x="3589" y="1750"/>
                </a:lnTo>
                <a:lnTo>
                  <a:pt x="3605" y="1770"/>
                </a:lnTo>
                <a:lnTo>
                  <a:pt x="3605" y="1793"/>
                </a:lnTo>
                <a:lnTo>
                  <a:pt x="3573" y="1819"/>
                </a:lnTo>
                <a:lnTo>
                  <a:pt x="3573" y="1836"/>
                </a:lnTo>
                <a:lnTo>
                  <a:pt x="3563" y="1826"/>
                </a:lnTo>
                <a:lnTo>
                  <a:pt x="3554" y="1825"/>
                </a:lnTo>
                <a:lnTo>
                  <a:pt x="3547" y="1835"/>
                </a:lnTo>
                <a:lnTo>
                  <a:pt x="3528" y="1822"/>
                </a:lnTo>
                <a:lnTo>
                  <a:pt x="3528" y="1800"/>
                </a:lnTo>
                <a:lnTo>
                  <a:pt x="3521" y="1799"/>
                </a:lnTo>
                <a:lnTo>
                  <a:pt x="3521" y="1815"/>
                </a:lnTo>
                <a:lnTo>
                  <a:pt x="3500" y="1829"/>
                </a:lnTo>
                <a:lnTo>
                  <a:pt x="3481" y="1819"/>
                </a:lnTo>
                <a:lnTo>
                  <a:pt x="3481" y="1806"/>
                </a:lnTo>
                <a:lnTo>
                  <a:pt x="3455" y="1817"/>
                </a:lnTo>
                <a:lnTo>
                  <a:pt x="3449" y="1813"/>
                </a:lnTo>
                <a:lnTo>
                  <a:pt x="3451" y="1804"/>
                </a:lnTo>
                <a:lnTo>
                  <a:pt x="3439" y="1800"/>
                </a:lnTo>
                <a:lnTo>
                  <a:pt x="3413" y="1810"/>
                </a:lnTo>
                <a:lnTo>
                  <a:pt x="3367" y="1810"/>
                </a:lnTo>
                <a:lnTo>
                  <a:pt x="3368" y="1823"/>
                </a:lnTo>
                <a:lnTo>
                  <a:pt x="3410" y="1819"/>
                </a:lnTo>
                <a:lnTo>
                  <a:pt x="3415" y="1836"/>
                </a:lnTo>
                <a:lnTo>
                  <a:pt x="3439" y="1822"/>
                </a:lnTo>
                <a:lnTo>
                  <a:pt x="3432" y="1846"/>
                </a:lnTo>
                <a:lnTo>
                  <a:pt x="3420" y="1856"/>
                </a:lnTo>
                <a:lnTo>
                  <a:pt x="3391" y="1853"/>
                </a:lnTo>
                <a:lnTo>
                  <a:pt x="3389" y="1872"/>
                </a:lnTo>
                <a:lnTo>
                  <a:pt x="3423" y="1862"/>
                </a:lnTo>
                <a:lnTo>
                  <a:pt x="3443" y="1871"/>
                </a:lnTo>
                <a:lnTo>
                  <a:pt x="3465" y="1869"/>
                </a:lnTo>
                <a:lnTo>
                  <a:pt x="3453" y="1879"/>
                </a:lnTo>
                <a:lnTo>
                  <a:pt x="3478" y="1874"/>
                </a:lnTo>
                <a:lnTo>
                  <a:pt x="3489" y="1884"/>
                </a:lnTo>
                <a:lnTo>
                  <a:pt x="3478" y="1898"/>
                </a:lnTo>
                <a:lnTo>
                  <a:pt x="3485" y="1915"/>
                </a:lnTo>
                <a:lnTo>
                  <a:pt x="3475" y="1910"/>
                </a:lnTo>
                <a:lnTo>
                  <a:pt x="3471" y="1924"/>
                </a:lnTo>
                <a:lnTo>
                  <a:pt x="3464" y="1923"/>
                </a:lnTo>
                <a:lnTo>
                  <a:pt x="3477" y="1944"/>
                </a:lnTo>
                <a:lnTo>
                  <a:pt x="3471" y="1950"/>
                </a:lnTo>
                <a:lnTo>
                  <a:pt x="3475" y="1963"/>
                </a:lnTo>
                <a:lnTo>
                  <a:pt x="3452" y="1947"/>
                </a:lnTo>
                <a:lnTo>
                  <a:pt x="3438" y="1947"/>
                </a:lnTo>
                <a:lnTo>
                  <a:pt x="3429" y="1957"/>
                </a:lnTo>
                <a:lnTo>
                  <a:pt x="3435" y="1960"/>
                </a:lnTo>
                <a:lnTo>
                  <a:pt x="3430" y="1977"/>
                </a:lnTo>
                <a:lnTo>
                  <a:pt x="3412" y="1977"/>
                </a:lnTo>
                <a:lnTo>
                  <a:pt x="3406" y="1966"/>
                </a:lnTo>
                <a:lnTo>
                  <a:pt x="3387" y="1979"/>
                </a:lnTo>
                <a:lnTo>
                  <a:pt x="3407" y="2005"/>
                </a:lnTo>
                <a:lnTo>
                  <a:pt x="3403" y="2021"/>
                </a:lnTo>
                <a:lnTo>
                  <a:pt x="3397" y="2015"/>
                </a:lnTo>
                <a:lnTo>
                  <a:pt x="3389" y="2021"/>
                </a:lnTo>
                <a:lnTo>
                  <a:pt x="3387" y="2012"/>
                </a:lnTo>
                <a:lnTo>
                  <a:pt x="3379" y="2028"/>
                </a:lnTo>
                <a:lnTo>
                  <a:pt x="3371" y="2026"/>
                </a:lnTo>
                <a:lnTo>
                  <a:pt x="3367" y="2013"/>
                </a:lnTo>
                <a:lnTo>
                  <a:pt x="3347" y="2003"/>
                </a:lnTo>
                <a:lnTo>
                  <a:pt x="3340" y="2032"/>
                </a:lnTo>
                <a:lnTo>
                  <a:pt x="3334" y="2031"/>
                </a:lnTo>
                <a:lnTo>
                  <a:pt x="3337" y="2021"/>
                </a:lnTo>
                <a:lnTo>
                  <a:pt x="3328" y="2021"/>
                </a:lnTo>
                <a:lnTo>
                  <a:pt x="3308" y="2036"/>
                </a:lnTo>
                <a:lnTo>
                  <a:pt x="3298" y="2035"/>
                </a:lnTo>
                <a:lnTo>
                  <a:pt x="3318" y="2054"/>
                </a:lnTo>
                <a:lnTo>
                  <a:pt x="3312" y="2061"/>
                </a:lnTo>
                <a:lnTo>
                  <a:pt x="3296" y="2048"/>
                </a:lnTo>
                <a:lnTo>
                  <a:pt x="3288" y="2057"/>
                </a:lnTo>
                <a:lnTo>
                  <a:pt x="3311" y="2071"/>
                </a:lnTo>
                <a:lnTo>
                  <a:pt x="3311" y="2078"/>
                </a:lnTo>
                <a:lnTo>
                  <a:pt x="3318" y="2074"/>
                </a:lnTo>
                <a:lnTo>
                  <a:pt x="3322" y="2093"/>
                </a:lnTo>
                <a:lnTo>
                  <a:pt x="3302" y="2107"/>
                </a:lnTo>
                <a:lnTo>
                  <a:pt x="3285" y="2106"/>
                </a:lnTo>
                <a:lnTo>
                  <a:pt x="3272" y="2090"/>
                </a:lnTo>
                <a:lnTo>
                  <a:pt x="3263" y="2091"/>
                </a:lnTo>
                <a:lnTo>
                  <a:pt x="3263" y="2081"/>
                </a:lnTo>
                <a:lnTo>
                  <a:pt x="3283" y="2081"/>
                </a:lnTo>
                <a:lnTo>
                  <a:pt x="3270" y="2064"/>
                </a:lnTo>
                <a:lnTo>
                  <a:pt x="3263" y="2071"/>
                </a:lnTo>
                <a:lnTo>
                  <a:pt x="3262" y="2060"/>
                </a:lnTo>
                <a:lnTo>
                  <a:pt x="3249" y="2062"/>
                </a:lnTo>
                <a:lnTo>
                  <a:pt x="3256" y="2048"/>
                </a:lnTo>
                <a:lnTo>
                  <a:pt x="3240" y="2047"/>
                </a:lnTo>
                <a:lnTo>
                  <a:pt x="3230" y="2034"/>
                </a:lnTo>
                <a:lnTo>
                  <a:pt x="3201" y="2025"/>
                </a:lnTo>
                <a:lnTo>
                  <a:pt x="3208" y="2002"/>
                </a:lnTo>
                <a:lnTo>
                  <a:pt x="3226" y="1990"/>
                </a:lnTo>
                <a:lnTo>
                  <a:pt x="3177" y="1943"/>
                </a:lnTo>
                <a:lnTo>
                  <a:pt x="3159" y="1944"/>
                </a:lnTo>
                <a:lnTo>
                  <a:pt x="3158" y="1957"/>
                </a:lnTo>
                <a:lnTo>
                  <a:pt x="3138" y="1950"/>
                </a:lnTo>
                <a:lnTo>
                  <a:pt x="3141" y="1936"/>
                </a:lnTo>
                <a:lnTo>
                  <a:pt x="3121" y="1918"/>
                </a:lnTo>
                <a:lnTo>
                  <a:pt x="3109" y="1917"/>
                </a:lnTo>
                <a:lnTo>
                  <a:pt x="3097" y="1898"/>
                </a:lnTo>
                <a:lnTo>
                  <a:pt x="3099" y="1944"/>
                </a:lnTo>
                <a:lnTo>
                  <a:pt x="3083" y="1936"/>
                </a:lnTo>
                <a:lnTo>
                  <a:pt x="3076" y="1921"/>
                </a:lnTo>
                <a:lnTo>
                  <a:pt x="3056" y="1923"/>
                </a:lnTo>
                <a:lnTo>
                  <a:pt x="3054" y="1914"/>
                </a:lnTo>
                <a:lnTo>
                  <a:pt x="3040" y="1930"/>
                </a:lnTo>
                <a:lnTo>
                  <a:pt x="3038" y="1946"/>
                </a:lnTo>
                <a:lnTo>
                  <a:pt x="3030" y="1933"/>
                </a:lnTo>
                <a:lnTo>
                  <a:pt x="2978" y="1940"/>
                </a:lnTo>
                <a:lnTo>
                  <a:pt x="2950" y="1926"/>
                </a:lnTo>
                <a:lnTo>
                  <a:pt x="2952" y="1902"/>
                </a:lnTo>
                <a:lnTo>
                  <a:pt x="2935" y="1892"/>
                </a:lnTo>
                <a:lnTo>
                  <a:pt x="2943" y="1856"/>
                </a:lnTo>
                <a:lnTo>
                  <a:pt x="2963" y="1838"/>
                </a:lnTo>
                <a:lnTo>
                  <a:pt x="2975" y="1838"/>
                </a:lnTo>
                <a:lnTo>
                  <a:pt x="2971" y="1826"/>
                </a:lnTo>
                <a:lnTo>
                  <a:pt x="2991" y="1813"/>
                </a:lnTo>
                <a:lnTo>
                  <a:pt x="2987" y="1802"/>
                </a:lnTo>
                <a:lnTo>
                  <a:pt x="2997" y="1780"/>
                </a:lnTo>
                <a:lnTo>
                  <a:pt x="3001" y="1794"/>
                </a:lnTo>
                <a:lnTo>
                  <a:pt x="3014" y="1799"/>
                </a:lnTo>
                <a:lnTo>
                  <a:pt x="3037" y="1793"/>
                </a:lnTo>
                <a:lnTo>
                  <a:pt x="3030" y="1776"/>
                </a:lnTo>
                <a:lnTo>
                  <a:pt x="3037" y="1771"/>
                </a:lnTo>
                <a:lnTo>
                  <a:pt x="3037" y="1728"/>
                </a:lnTo>
                <a:lnTo>
                  <a:pt x="3083" y="1682"/>
                </a:lnTo>
                <a:lnTo>
                  <a:pt x="3131" y="1670"/>
                </a:lnTo>
                <a:lnTo>
                  <a:pt x="3139" y="1626"/>
                </a:lnTo>
                <a:lnTo>
                  <a:pt x="3158" y="1606"/>
                </a:lnTo>
                <a:lnTo>
                  <a:pt x="3146" y="1591"/>
                </a:lnTo>
                <a:lnTo>
                  <a:pt x="3151" y="1577"/>
                </a:lnTo>
                <a:lnTo>
                  <a:pt x="3172" y="1567"/>
                </a:lnTo>
                <a:lnTo>
                  <a:pt x="3191" y="1541"/>
                </a:lnTo>
                <a:lnTo>
                  <a:pt x="3204" y="1551"/>
                </a:lnTo>
                <a:lnTo>
                  <a:pt x="3211" y="1535"/>
                </a:lnTo>
                <a:lnTo>
                  <a:pt x="3221" y="1536"/>
                </a:lnTo>
                <a:lnTo>
                  <a:pt x="3220" y="1577"/>
                </a:lnTo>
                <a:lnTo>
                  <a:pt x="3229" y="1578"/>
                </a:lnTo>
                <a:lnTo>
                  <a:pt x="3230" y="1587"/>
                </a:lnTo>
                <a:lnTo>
                  <a:pt x="3217" y="1630"/>
                </a:lnTo>
                <a:lnTo>
                  <a:pt x="3230" y="1644"/>
                </a:lnTo>
                <a:lnTo>
                  <a:pt x="3279" y="1649"/>
                </a:lnTo>
                <a:lnTo>
                  <a:pt x="3291" y="1629"/>
                </a:lnTo>
                <a:lnTo>
                  <a:pt x="3283" y="1613"/>
                </a:lnTo>
                <a:lnTo>
                  <a:pt x="3301" y="1594"/>
                </a:lnTo>
                <a:lnTo>
                  <a:pt x="3309" y="1559"/>
                </a:lnTo>
                <a:lnTo>
                  <a:pt x="3330" y="1554"/>
                </a:lnTo>
                <a:lnTo>
                  <a:pt x="3328" y="1545"/>
                </a:lnTo>
                <a:lnTo>
                  <a:pt x="3309" y="1544"/>
                </a:lnTo>
                <a:lnTo>
                  <a:pt x="3298" y="1469"/>
                </a:lnTo>
                <a:lnTo>
                  <a:pt x="3275" y="1467"/>
                </a:lnTo>
                <a:lnTo>
                  <a:pt x="3260" y="1473"/>
                </a:lnTo>
                <a:lnTo>
                  <a:pt x="3240" y="1513"/>
                </a:lnTo>
                <a:lnTo>
                  <a:pt x="3233" y="1502"/>
                </a:lnTo>
                <a:lnTo>
                  <a:pt x="3206" y="1490"/>
                </a:lnTo>
                <a:lnTo>
                  <a:pt x="3191" y="1512"/>
                </a:lnTo>
                <a:lnTo>
                  <a:pt x="3177" y="1497"/>
                </a:lnTo>
                <a:lnTo>
                  <a:pt x="3161" y="1451"/>
                </a:lnTo>
                <a:lnTo>
                  <a:pt x="3132" y="1459"/>
                </a:lnTo>
                <a:lnTo>
                  <a:pt x="3102" y="1497"/>
                </a:lnTo>
                <a:lnTo>
                  <a:pt x="3095" y="1538"/>
                </a:lnTo>
                <a:lnTo>
                  <a:pt x="3082" y="1562"/>
                </a:lnTo>
                <a:lnTo>
                  <a:pt x="3069" y="1567"/>
                </a:lnTo>
                <a:lnTo>
                  <a:pt x="3056" y="1588"/>
                </a:lnTo>
                <a:lnTo>
                  <a:pt x="2987" y="1591"/>
                </a:lnTo>
                <a:lnTo>
                  <a:pt x="2975" y="1572"/>
                </a:lnTo>
                <a:lnTo>
                  <a:pt x="2963" y="1570"/>
                </a:lnTo>
                <a:lnTo>
                  <a:pt x="2939" y="1591"/>
                </a:lnTo>
                <a:lnTo>
                  <a:pt x="2930" y="1619"/>
                </a:lnTo>
                <a:lnTo>
                  <a:pt x="2910" y="1634"/>
                </a:lnTo>
                <a:lnTo>
                  <a:pt x="2857" y="1655"/>
                </a:lnTo>
                <a:lnTo>
                  <a:pt x="2850" y="1663"/>
                </a:lnTo>
                <a:lnTo>
                  <a:pt x="2852" y="1675"/>
                </a:lnTo>
                <a:lnTo>
                  <a:pt x="2841" y="1681"/>
                </a:lnTo>
                <a:lnTo>
                  <a:pt x="2825" y="1708"/>
                </a:lnTo>
                <a:lnTo>
                  <a:pt x="2809" y="1706"/>
                </a:lnTo>
                <a:lnTo>
                  <a:pt x="2776" y="1730"/>
                </a:lnTo>
                <a:lnTo>
                  <a:pt x="2716" y="1724"/>
                </a:lnTo>
                <a:lnTo>
                  <a:pt x="2680" y="1730"/>
                </a:lnTo>
                <a:lnTo>
                  <a:pt x="2695" y="1738"/>
                </a:lnTo>
                <a:lnTo>
                  <a:pt x="2707" y="1731"/>
                </a:lnTo>
                <a:lnTo>
                  <a:pt x="2734" y="1734"/>
                </a:lnTo>
                <a:lnTo>
                  <a:pt x="2734" y="1751"/>
                </a:lnTo>
                <a:lnTo>
                  <a:pt x="2759" y="1764"/>
                </a:lnTo>
                <a:lnTo>
                  <a:pt x="2759" y="1771"/>
                </a:lnTo>
                <a:lnTo>
                  <a:pt x="2742" y="1773"/>
                </a:lnTo>
                <a:lnTo>
                  <a:pt x="2743" y="1786"/>
                </a:lnTo>
                <a:lnTo>
                  <a:pt x="2733" y="1794"/>
                </a:lnTo>
                <a:lnTo>
                  <a:pt x="2729" y="1819"/>
                </a:lnTo>
                <a:lnTo>
                  <a:pt x="2710" y="1836"/>
                </a:lnTo>
                <a:lnTo>
                  <a:pt x="2727" y="1848"/>
                </a:lnTo>
                <a:lnTo>
                  <a:pt x="2756" y="1842"/>
                </a:lnTo>
                <a:lnTo>
                  <a:pt x="2753" y="1869"/>
                </a:lnTo>
                <a:lnTo>
                  <a:pt x="2749" y="1875"/>
                </a:lnTo>
                <a:lnTo>
                  <a:pt x="2740" y="1859"/>
                </a:lnTo>
                <a:lnTo>
                  <a:pt x="2724" y="1861"/>
                </a:lnTo>
                <a:lnTo>
                  <a:pt x="2726" y="1905"/>
                </a:lnTo>
                <a:lnTo>
                  <a:pt x="2697" y="1898"/>
                </a:lnTo>
                <a:lnTo>
                  <a:pt x="2677" y="1923"/>
                </a:lnTo>
                <a:lnTo>
                  <a:pt x="2681" y="1936"/>
                </a:lnTo>
                <a:lnTo>
                  <a:pt x="2707" y="1959"/>
                </a:lnTo>
                <a:lnTo>
                  <a:pt x="2705" y="1967"/>
                </a:lnTo>
                <a:lnTo>
                  <a:pt x="2690" y="1967"/>
                </a:lnTo>
                <a:lnTo>
                  <a:pt x="2682" y="1996"/>
                </a:lnTo>
                <a:lnTo>
                  <a:pt x="2704" y="2011"/>
                </a:lnTo>
                <a:lnTo>
                  <a:pt x="2710" y="2034"/>
                </a:lnTo>
                <a:lnTo>
                  <a:pt x="2697" y="2038"/>
                </a:lnTo>
                <a:lnTo>
                  <a:pt x="2690" y="2032"/>
                </a:lnTo>
                <a:lnTo>
                  <a:pt x="2672" y="2048"/>
                </a:lnTo>
                <a:lnTo>
                  <a:pt x="2648" y="2019"/>
                </a:lnTo>
                <a:lnTo>
                  <a:pt x="2638" y="2034"/>
                </a:lnTo>
                <a:lnTo>
                  <a:pt x="2644" y="2062"/>
                </a:lnTo>
                <a:lnTo>
                  <a:pt x="2655" y="2075"/>
                </a:lnTo>
                <a:lnTo>
                  <a:pt x="2639" y="2094"/>
                </a:lnTo>
                <a:lnTo>
                  <a:pt x="2620" y="2094"/>
                </a:lnTo>
                <a:lnTo>
                  <a:pt x="2610" y="2080"/>
                </a:lnTo>
                <a:lnTo>
                  <a:pt x="2525" y="2077"/>
                </a:lnTo>
                <a:lnTo>
                  <a:pt x="2553" y="2122"/>
                </a:lnTo>
                <a:lnTo>
                  <a:pt x="2550" y="2147"/>
                </a:lnTo>
                <a:lnTo>
                  <a:pt x="2528" y="2116"/>
                </a:lnTo>
                <a:lnTo>
                  <a:pt x="2501" y="2106"/>
                </a:lnTo>
                <a:lnTo>
                  <a:pt x="2481" y="2087"/>
                </a:lnTo>
                <a:lnTo>
                  <a:pt x="2471" y="2083"/>
                </a:lnTo>
                <a:lnTo>
                  <a:pt x="2455" y="2094"/>
                </a:lnTo>
                <a:lnTo>
                  <a:pt x="2436" y="2093"/>
                </a:lnTo>
                <a:lnTo>
                  <a:pt x="2413" y="2077"/>
                </a:lnTo>
                <a:lnTo>
                  <a:pt x="2417" y="2051"/>
                </a:lnTo>
                <a:lnTo>
                  <a:pt x="2381" y="2051"/>
                </a:lnTo>
                <a:lnTo>
                  <a:pt x="2383" y="2035"/>
                </a:lnTo>
                <a:lnTo>
                  <a:pt x="2399" y="2028"/>
                </a:lnTo>
                <a:lnTo>
                  <a:pt x="2386" y="1972"/>
                </a:lnTo>
                <a:lnTo>
                  <a:pt x="2391" y="1964"/>
                </a:lnTo>
                <a:lnTo>
                  <a:pt x="2383" y="1959"/>
                </a:lnTo>
                <a:lnTo>
                  <a:pt x="2391" y="1930"/>
                </a:lnTo>
                <a:lnTo>
                  <a:pt x="2388" y="1902"/>
                </a:lnTo>
                <a:lnTo>
                  <a:pt x="2401" y="1888"/>
                </a:lnTo>
                <a:lnTo>
                  <a:pt x="2391" y="1888"/>
                </a:lnTo>
                <a:lnTo>
                  <a:pt x="2390" y="1879"/>
                </a:lnTo>
                <a:lnTo>
                  <a:pt x="2387" y="1864"/>
                </a:lnTo>
                <a:lnTo>
                  <a:pt x="2397" y="1848"/>
                </a:lnTo>
                <a:lnTo>
                  <a:pt x="2381" y="1830"/>
                </a:lnTo>
                <a:lnTo>
                  <a:pt x="2386" y="1809"/>
                </a:lnTo>
                <a:lnTo>
                  <a:pt x="2367" y="1793"/>
                </a:lnTo>
                <a:lnTo>
                  <a:pt x="2374" y="1786"/>
                </a:lnTo>
                <a:lnTo>
                  <a:pt x="2367" y="1742"/>
                </a:lnTo>
                <a:lnTo>
                  <a:pt x="2375" y="1714"/>
                </a:lnTo>
                <a:lnTo>
                  <a:pt x="2388" y="1702"/>
                </a:lnTo>
                <a:lnTo>
                  <a:pt x="2383" y="1699"/>
                </a:lnTo>
                <a:lnTo>
                  <a:pt x="2370" y="1735"/>
                </a:lnTo>
                <a:lnTo>
                  <a:pt x="2354" y="1748"/>
                </a:lnTo>
                <a:lnTo>
                  <a:pt x="2344" y="1918"/>
                </a:lnTo>
                <a:lnTo>
                  <a:pt x="2354" y="1930"/>
                </a:lnTo>
                <a:lnTo>
                  <a:pt x="2337" y="1934"/>
                </a:lnTo>
                <a:lnTo>
                  <a:pt x="2335" y="1941"/>
                </a:lnTo>
                <a:lnTo>
                  <a:pt x="2339" y="1982"/>
                </a:lnTo>
                <a:lnTo>
                  <a:pt x="2347" y="1989"/>
                </a:lnTo>
                <a:lnTo>
                  <a:pt x="2335" y="1995"/>
                </a:lnTo>
                <a:lnTo>
                  <a:pt x="2337" y="2005"/>
                </a:lnTo>
                <a:lnTo>
                  <a:pt x="2325" y="2002"/>
                </a:lnTo>
                <a:lnTo>
                  <a:pt x="2301" y="2016"/>
                </a:lnTo>
                <a:lnTo>
                  <a:pt x="2315" y="2045"/>
                </a:lnTo>
                <a:lnTo>
                  <a:pt x="2276" y="2104"/>
                </a:lnTo>
                <a:lnTo>
                  <a:pt x="2266" y="2097"/>
                </a:lnTo>
                <a:lnTo>
                  <a:pt x="2250" y="2111"/>
                </a:lnTo>
                <a:lnTo>
                  <a:pt x="2233" y="2109"/>
                </a:lnTo>
                <a:lnTo>
                  <a:pt x="2203" y="2137"/>
                </a:lnTo>
                <a:lnTo>
                  <a:pt x="2191" y="2134"/>
                </a:lnTo>
                <a:lnTo>
                  <a:pt x="2198" y="2149"/>
                </a:lnTo>
                <a:lnTo>
                  <a:pt x="2190" y="2152"/>
                </a:lnTo>
                <a:lnTo>
                  <a:pt x="2175" y="2137"/>
                </a:lnTo>
                <a:lnTo>
                  <a:pt x="2164" y="2149"/>
                </a:lnTo>
                <a:lnTo>
                  <a:pt x="2151" y="2146"/>
                </a:lnTo>
                <a:lnTo>
                  <a:pt x="2141" y="2172"/>
                </a:lnTo>
                <a:lnTo>
                  <a:pt x="2123" y="2168"/>
                </a:lnTo>
                <a:lnTo>
                  <a:pt x="2113" y="2186"/>
                </a:lnTo>
                <a:lnTo>
                  <a:pt x="2103" y="2176"/>
                </a:lnTo>
                <a:lnTo>
                  <a:pt x="2093" y="2191"/>
                </a:lnTo>
                <a:lnTo>
                  <a:pt x="2102" y="2201"/>
                </a:lnTo>
                <a:lnTo>
                  <a:pt x="2084" y="2221"/>
                </a:lnTo>
                <a:lnTo>
                  <a:pt x="2090" y="2235"/>
                </a:lnTo>
                <a:lnTo>
                  <a:pt x="2100" y="2235"/>
                </a:lnTo>
                <a:lnTo>
                  <a:pt x="2099" y="2277"/>
                </a:lnTo>
                <a:lnTo>
                  <a:pt x="2068" y="2296"/>
                </a:lnTo>
                <a:lnTo>
                  <a:pt x="2079" y="2306"/>
                </a:lnTo>
                <a:lnTo>
                  <a:pt x="2066" y="2323"/>
                </a:lnTo>
                <a:lnTo>
                  <a:pt x="2070" y="2338"/>
                </a:lnTo>
                <a:lnTo>
                  <a:pt x="2067" y="2356"/>
                </a:lnTo>
                <a:lnTo>
                  <a:pt x="2074" y="2367"/>
                </a:lnTo>
                <a:lnTo>
                  <a:pt x="2060" y="2372"/>
                </a:lnTo>
                <a:lnTo>
                  <a:pt x="2041" y="2356"/>
                </a:lnTo>
                <a:lnTo>
                  <a:pt x="1998" y="2351"/>
                </a:lnTo>
                <a:lnTo>
                  <a:pt x="1970" y="2391"/>
                </a:lnTo>
                <a:lnTo>
                  <a:pt x="1945" y="2395"/>
                </a:lnTo>
                <a:lnTo>
                  <a:pt x="1939" y="2414"/>
                </a:lnTo>
                <a:lnTo>
                  <a:pt x="1923" y="2408"/>
                </a:lnTo>
                <a:lnTo>
                  <a:pt x="1927" y="2368"/>
                </a:lnTo>
                <a:lnTo>
                  <a:pt x="1916" y="2358"/>
                </a:lnTo>
                <a:lnTo>
                  <a:pt x="1940" y="2328"/>
                </a:lnTo>
                <a:lnTo>
                  <a:pt x="1930" y="2307"/>
                </a:lnTo>
                <a:lnTo>
                  <a:pt x="1930" y="2273"/>
                </a:lnTo>
                <a:lnTo>
                  <a:pt x="1904" y="2261"/>
                </a:lnTo>
                <a:lnTo>
                  <a:pt x="1894" y="2274"/>
                </a:lnTo>
                <a:lnTo>
                  <a:pt x="1878" y="2274"/>
                </a:lnTo>
                <a:lnTo>
                  <a:pt x="1858" y="2294"/>
                </a:lnTo>
                <a:lnTo>
                  <a:pt x="1847" y="2297"/>
                </a:lnTo>
                <a:lnTo>
                  <a:pt x="1847" y="2287"/>
                </a:lnTo>
                <a:lnTo>
                  <a:pt x="1836" y="2279"/>
                </a:lnTo>
                <a:lnTo>
                  <a:pt x="1835" y="2269"/>
                </a:lnTo>
                <a:lnTo>
                  <a:pt x="1842" y="2267"/>
                </a:lnTo>
                <a:lnTo>
                  <a:pt x="1858" y="2281"/>
                </a:lnTo>
                <a:lnTo>
                  <a:pt x="1862" y="2276"/>
                </a:lnTo>
                <a:lnTo>
                  <a:pt x="1854" y="2264"/>
                </a:lnTo>
                <a:lnTo>
                  <a:pt x="1872" y="2266"/>
                </a:lnTo>
                <a:lnTo>
                  <a:pt x="1857" y="2254"/>
                </a:lnTo>
                <a:lnTo>
                  <a:pt x="1864" y="2241"/>
                </a:lnTo>
                <a:lnTo>
                  <a:pt x="1849" y="2238"/>
                </a:lnTo>
                <a:lnTo>
                  <a:pt x="1849" y="2225"/>
                </a:lnTo>
                <a:lnTo>
                  <a:pt x="1893" y="2218"/>
                </a:lnTo>
                <a:lnTo>
                  <a:pt x="1872" y="2189"/>
                </a:lnTo>
                <a:lnTo>
                  <a:pt x="1877" y="2181"/>
                </a:lnTo>
                <a:lnTo>
                  <a:pt x="1872" y="2175"/>
                </a:lnTo>
                <a:lnTo>
                  <a:pt x="1900" y="2183"/>
                </a:lnTo>
                <a:lnTo>
                  <a:pt x="1903" y="2191"/>
                </a:lnTo>
                <a:lnTo>
                  <a:pt x="1923" y="2162"/>
                </a:lnTo>
                <a:lnTo>
                  <a:pt x="1909" y="2139"/>
                </a:lnTo>
                <a:lnTo>
                  <a:pt x="1919" y="2123"/>
                </a:lnTo>
                <a:lnTo>
                  <a:pt x="1910" y="2110"/>
                </a:lnTo>
                <a:lnTo>
                  <a:pt x="1890" y="2127"/>
                </a:lnTo>
                <a:lnTo>
                  <a:pt x="1881" y="2120"/>
                </a:lnTo>
                <a:lnTo>
                  <a:pt x="1867" y="2122"/>
                </a:lnTo>
                <a:lnTo>
                  <a:pt x="1867" y="2140"/>
                </a:lnTo>
                <a:lnTo>
                  <a:pt x="1854" y="2136"/>
                </a:lnTo>
                <a:lnTo>
                  <a:pt x="1842" y="2113"/>
                </a:lnTo>
                <a:lnTo>
                  <a:pt x="1819" y="2096"/>
                </a:lnTo>
                <a:lnTo>
                  <a:pt x="1818" y="2088"/>
                </a:lnTo>
                <a:lnTo>
                  <a:pt x="1834" y="2080"/>
                </a:lnTo>
                <a:lnTo>
                  <a:pt x="1845" y="2094"/>
                </a:lnTo>
                <a:lnTo>
                  <a:pt x="1854" y="2088"/>
                </a:lnTo>
                <a:lnTo>
                  <a:pt x="1841" y="2075"/>
                </a:lnTo>
                <a:lnTo>
                  <a:pt x="1839" y="2065"/>
                </a:lnTo>
                <a:lnTo>
                  <a:pt x="1851" y="2058"/>
                </a:lnTo>
                <a:lnTo>
                  <a:pt x="1844" y="2047"/>
                </a:lnTo>
                <a:lnTo>
                  <a:pt x="1832" y="2051"/>
                </a:lnTo>
                <a:lnTo>
                  <a:pt x="1819" y="2034"/>
                </a:lnTo>
                <a:lnTo>
                  <a:pt x="1819" y="2024"/>
                </a:lnTo>
                <a:lnTo>
                  <a:pt x="1836" y="2021"/>
                </a:lnTo>
                <a:lnTo>
                  <a:pt x="1821" y="1983"/>
                </a:lnTo>
                <a:lnTo>
                  <a:pt x="1845" y="1969"/>
                </a:lnTo>
                <a:lnTo>
                  <a:pt x="1831" y="1944"/>
                </a:lnTo>
                <a:lnTo>
                  <a:pt x="1796" y="1941"/>
                </a:lnTo>
                <a:lnTo>
                  <a:pt x="1798" y="1931"/>
                </a:lnTo>
                <a:lnTo>
                  <a:pt x="1816" y="1927"/>
                </a:lnTo>
                <a:lnTo>
                  <a:pt x="1835" y="1911"/>
                </a:lnTo>
                <a:lnTo>
                  <a:pt x="1829" y="1897"/>
                </a:lnTo>
                <a:lnTo>
                  <a:pt x="1812" y="1900"/>
                </a:lnTo>
                <a:lnTo>
                  <a:pt x="1811" y="1908"/>
                </a:lnTo>
                <a:lnTo>
                  <a:pt x="1793" y="1908"/>
                </a:lnTo>
                <a:lnTo>
                  <a:pt x="1793" y="1879"/>
                </a:lnTo>
                <a:lnTo>
                  <a:pt x="1751" y="1865"/>
                </a:lnTo>
                <a:lnTo>
                  <a:pt x="1756" y="1887"/>
                </a:lnTo>
                <a:lnTo>
                  <a:pt x="1728" y="1891"/>
                </a:lnTo>
                <a:lnTo>
                  <a:pt x="1728" y="1908"/>
                </a:lnTo>
                <a:lnTo>
                  <a:pt x="1702" y="1921"/>
                </a:lnTo>
                <a:lnTo>
                  <a:pt x="1688" y="1907"/>
                </a:lnTo>
                <a:lnTo>
                  <a:pt x="1705" y="1887"/>
                </a:lnTo>
                <a:lnTo>
                  <a:pt x="1705" y="1865"/>
                </a:lnTo>
                <a:lnTo>
                  <a:pt x="1665" y="1862"/>
                </a:lnTo>
                <a:lnTo>
                  <a:pt x="1615" y="1838"/>
                </a:lnTo>
                <a:lnTo>
                  <a:pt x="1579" y="1849"/>
                </a:lnTo>
                <a:lnTo>
                  <a:pt x="1561" y="1829"/>
                </a:lnTo>
                <a:lnTo>
                  <a:pt x="1577" y="1810"/>
                </a:lnTo>
                <a:lnTo>
                  <a:pt x="1519" y="1790"/>
                </a:lnTo>
                <a:lnTo>
                  <a:pt x="1530" y="1771"/>
                </a:lnTo>
                <a:lnTo>
                  <a:pt x="1521" y="1761"/>
                </a:lnTo>
                <a:lnTo>
                  <a:pt x="1527" y="1742"/>
                </a:lnTo>
                <a:lnTo>
                  <a:pt x="1521" y="1737"/>
                </a:lnTo>
                <a:lnTo>
                  <a:pt x="1544" y="1718"/>
                </a:lnTo>
                <a:lnTo>
                  <a:pt x="1537" y="1708"/>
                </a:lnTo>
                <a:lnTo>
                  <a:pt x="1528" y="1719"/>
                </a:lnTo>
                <a:lnTo>
                  <a:pt x="1506" y="1714"/>
                </a:lnTo>
                <a:lnTo>
                  <a:pt x="1486" y="1693"/>
                </a:lnTo>
                <a:lnTo>
                  <a:pt x="1479" y="1643"/>
                </a:lnTo>
                <a:lnTo>
                  <a:pt x="1486" y="1632"/>
                </a:lnTo>
                <a:lnTo>
                  <a:pt x="1478" y="1619"/>
                </a:lnTo>
                <a:lnTo>
                  <a:pt x="1492" y="1606"/>
                </a:lnTo>
                <a:lnTo>
                  <a:pt x="1483" y="1587"/>
                </a:lnTo>
                <a:lnTo>
                  <a:pt x="1489" y="1562"/>
                </a:lnTo>
                <a:lnTo>
                  <a:pt x="1499" y="1570"/>
                </a:lnTo>
                <a:lnTo>
                  <a:pt x="1511" y="1549"/>
                </a:lnTo>
                <a:lnTo>
                  <a:pt x="1511" y="1518"/>
                </a:lnTo>
                <a:lnTo>
                  <a:pt x="1531" y="1457"/>
                </a:lnTo>
                <a:lnTo>
                  <a:pt x="1554" y="1447"/>
                </a:lnTo>
                <a:lnTo>
                  <a:pt x="1573" y="1464"/>
                </a:lnTo>
                <a:lnTo>
                  <a:pt x="1567" y="1479"/>
                </a:lnTo>
                <a:lnTo>
                  <a:pt x="1590" y="1476"/>
                </a:lnTo>
                <a:lnTo>
                  <a:pt x="1584" y="1490"/>
                </a:lnTo>
                <a:lnTo>
                  <a:pt x="1602" y="1499"/>
                </a:lnTo>
                <a:lnTo>
                  <a:pt x="1607" y="1535"/>
                </a:lnTo>
                <a:lnTo>
                  <a:pt x="1623" y="1539"/>
                </a:lnTo>
                <a:lnTo>
                  <a:pt x="1639" y="1559"/>
                </a:lnTo>
                <a:lnTo>
                  <a:pt x="1639" y="1571"/>
                </a:lnTo>
                <a:lnTo>
                  <a:pt x="1612" y="1583"/>
                </a:lnTo>
                <a:lnTo>
                  <a:pt x="1607" y="1617"/>
                </a:lnTo>
                <a:lnTo>
                  <a:pt x="1615" y="1633"/>
                </a:lnTo>
                <a:lnTo>
                  <a:pt x="1602" y="1650"/>
                </a:lnTo>
                <a:lnTo>
                  <a:pt x="1606" y="1660"/>
                </a:lnTo>
                <a:lnTo>
                  <a:pt x="1648" y="1676"/>
                </a:lnTo>
                <a:lnTo>
                  <a:pt x="1645" y="1728"/>
                </a:lnTo>
                <a:lnTo>
                  <a:pt x="1669" y="1740"/>
                </a:lnTo>
                <a:lnTo>
                  <a:pt x="1674" y="1773"/>
                </a:lnTo>
                <a:lnTo>
                  <a:pt x="1681" y="1750"/>
                </a:lnTo>
                <a:lnTo>
                  <a:pt x="1692" y="1745"/>
                </a:lnTo>
                <a:lnTo>
                  <a:pt x="1728" y="1770"/>
                </a:lnTo>
                <a:lnTo>
                  <a:pt x="1741" y="1767"/>
                </a:lnTo>
                <a:lnTo>
                  <a:pt x="1738" y="1779"/>
                </a:lnTo>
                <a:lnTo>
                  <a:pt x="1813" y="1819"/>
                </a:lnTo>
                <a:lnTo>
                  <a:pt x="1811" y="1803"/>
                </a:lnTo>
                <a:lnTo>
                  <a:pt x="1862" y="1777"/>
                </a:lnTo>
                <a:lnTo>
                  <a:pt x="1870" y="1755"/>
                </a:lnTo>
                <a:lnTo>
                  <a:pt x="1868" y="1747"/>
                </a:lnTo>
                <a:lnTo>
                  <a:pt x="1855" y="1747"/>
                </a:lnTo>
                <a:lnTo>
                  <a:pt x="1842" y="1758"/>
                </a:lnTo>
                <a:lnTo>
                  <a:pt x="1832" y="1753"/>
                </a:lnTo>
                <a:lnTo>
                  <a:pt x="1818" y="1764"/>
                </a:lnTo>
                <a:lnTo>
                  <a:pt x="1811" y="1712"/>
                </a:lnTo>
                <a:lnTo>
                  <a:pt x="1800" y="1712"/>
                </a:lnTo>
                <a:lnTo>
                  <a:pt x="1789" y="1732"/>
                </a:lnTo>
                <a:lnTo>
                  <a:pt x="1775" y="1689"/>
                </a:lnTo>
                <a:lnTo>
                  <a:pt x="1756" y="1693"/>
                </a:lnTo>
                <a:lnTo>
                  <a:pt x="1764" y="1660"/>
                </a:lnTo>
                <a:lnTo>
                  <a:pt x="1751" y="1659"/>
                </a:lnTo>
                <a:lnTo>
                  <a:pt x="1751" y="1644"/>
                </a:lnTo>
                <a:lnTo>
                  <a:pt x="1737" y="1644"/>
                </a:lnTo>
                <a:lnTo>
                  <a:pt x="1731" y="1668"/>
                </a:lnTo>
                <a:lnTo>
                  <a:pt x="1720" y="1665"/>
                </a:lnTo>
                <a:lnTo>
                  <a:pt x="1705" y="1683"/>
                </a:lnTo>
                <a:lnTo>
                  <a:pt x="1687" y="1668"/>
                </a:lnTo>
                <a:lnTo>
                  <a:pt x="1715" y="1632"/>
                </a:lnTo>
                <a:lnTo>
                  <a:pt x="1713" y="1598"/>
                </a:lnTo>
                <a:lnTo>
                  <a:pt x="1704" y="1588"/>
                </a:lnTo>
                <a:lnTo>
                  <a:pt x="1714" y="1590"/>
                </a:lnTo>
                <a:lnTo>
                  <a:pt x="1724" y="1604"/>
                </a:lnTo>
                <a:lnTo>
                  <a:pt x="1733" y="1597"/>
                </a:lnTo>
                <a:lnTo>
                  <a:pt x="1728" y="1584"/>
                </a:lnTo>
                <a:lnTo>
                  <a:pt x="1718" y="1580"/>
                </a:lnTo>
                <a:lnTo>
                  <a:pt x="1720" y="1565"/>
                </a:lnTo>
                <a:lnTo>
                  <a:pt x="1700" y="1562"/>
                </a:lnTo>
                <a:lnTo>
                  <a:pt x="1701" y="1552"/>
                </a:lnTo>
                <a:lnTo>
                  <a:pt x="1713" y="1558"/>
                </a:lnTo>
                <a:lnTo>
                  <a:pt x="1720" y="1545"/>
                </a:lnTo>
                <a:lnTo>
                  <a:pt x="1747" y="1583"/>
                </a:lnTo>
                <a:lnTo>
                  <a:pt x="1746" y="1598"/>
                </a:lnTo>
                <a:lnTo>
                  <a:pt x="1751" y="1607"/>
                </a:lnTo>
                <a:lnTo>
                  <a:pt x="1769" y="1588"/>
                </a:lnTo>
                <a:lnTo>
                  <a:pt x="1779" y="1587"/>
                </a:lnTo>
                <a:lnTo>
                  <a:pt x="1782" y="1574"/>
                </a:lnTo>
                <a:lnTo>
                  <a:pt x="1790" y="1584"/>
                </a:lnTo>
                <a:lnTo>
                  <a:pt x="1800" y="1567"/>
                </a:lnTo>
                <a:lnTo>
                  <a:pt x="1821" y="1578"/>
                </a:lnTo>
                <a:lnTo>
                  <a:pt x="1818" y="1590"/>
                </a:lnTo>
                <a:lnTo>
                  <a:pt x="1795" y="1606"/>
                </a:lnTo>
                <a:lnTo>
                  <a:pt x="1775" y="1643"/>
                </a:lnTo>
                <a:lnTo>
                  <a:pt x="1795" y="1666"/>
                </a:lnTo>
                <a:lnTo>
                  <a:pt x="1812" y="1659"/>
                </a:lnTo>
                <a:lnTo>
                  <a:pt x="1812" y="1675"/>
                </a:lnTo>
                <a:lnTo>
                  <a:pt x="1828" y="1678"/>
                </a:lnTo>
                <a:lnTo>
                  <a:pt x="1841" y="1698"/>
                </a:lnTo>
                <a:lnTo>
                  <a:pt x="1911" y="1706"/>
                </a:lnTo>
                <a:lnTo>
                  <a:pt x="1940" y="1731"/>
                </a:lnTo>
                <a:lnTo>
                  <a:pt x="1958" y="1706"/>
                </a:lnTo>
                <a:lnTo>
                  <a:pt x="1934" y="1699"/>
                </a:lnTo>
                <a:lnTo>
                  <a:pt x="1930" y="1678"/>
                </a:lnTo>
                <a:lnTo>
                  <a:pt x="1937" y="1675"/>
                </a:lnTo>
                <a:lnTo>
                  <a:pt x="1976" y="1679"/>
                </a:lnTo>
                <a:lnTo>
                  <a:pt x="1982" y="1695"/>
                </a:lnTo>
                <a:lnTo>
                  <a:pt x="2041" y="1719"/>
                </a:lnTo>
                <a:lnTo>
                  <a:pt x="2096" y="1725"/>
                </a:lnTo>
                <a:lnTo>
                  <a:pt x="2105" y="1717"/>
                </a:lnTo>
                <a:lnTo>
                  <a:pt x="2089" y="1704"/>
                </a:lnTo>
                <a:lnTo>
                  <a:pt x="2054" y="1702"/>
                </a:lnTo>
                <a:lnTo>
                  <a:pt x="2028" y="1676"/>
                </a:lnTo>
                <a:lnTo>
                  <a:pt x="1999" y="1662"/>
                </a:lnTo>
                <a:lnTo>
                  <a:pt x="1992" y="1637"/>
                </a:lnTo>
                <a:lnTo>
                  <a:pt x="2004" y="1614"/>
                </a:lnTo>
                <a:lnTo>
                  <a:pt x="1981" y="1607"/>
                </a:lnTo>
                <a:lnTo>
                  <a:pt x="1960" y="1611"/>
                </a:lnTo>
                <a:lnTo>
                  <a:pt x="1939" y="1559"/>
                </a:lnTo>
                <a:lnTo>
                  <a:pt x="1891" y="1502"/>
                </a:lnTo>
                <a:lnTo>
                  <a:pt x="1874" y="1495"/>
                </a:lnTo>
                <a:lnTo>
                  <a:pt x="1847" y="1497"/>
                </a:lnTo>
                <a:lnTo>
                  <a:pt x="1834" y="1500"/>
                </a:lnTo>
                <a:lnTo>
                  <a:pt x="1821" y="1518"/>
                </a:lnTo>
                <a:lnTo>
                  <a:pt x="1812" y="1512"/>
                </a:lnTo>
                <a:lnTo>
                  <a:pt x="1808" y="1487"/>
                </a:lnTo>
                <a:lnTo>
                  <a:pt x="1785" y="1487"/>
                </a:lnTo>
                <a:lnTo>
                  <a:pt x="1777" y="1497"/>
                </a:lnTo>
                <a:lnTo>
                  <a:pt x="1773" y="1485"/>
                </a:lnTo>
                <a:lnTo>
                  <a:pt x="1757" y="1490"/>
                </a:lnTo>
                <a:lnTo>
                  <a:pt x="1749" y="1477"/>
                </a:lnTo>
                <a:lnTo>
                  <a:pt x="1737" y="1485"/>
                </a:lnTo>
                <a:lnTo>
                  <a:pt x="1736" y="1496"/>
                </a:lnTo>
                <a:lnTo>
                  <a:pt x="1717" y="1493"/>
                </a:lnTo>
                <a:lnTo>
                  <a:pt x="1720" y="1505"/>
                </a:lnTo>
                <a:lnTo>
                  <a:pt x="1705" y="1510"/>
                </a:lnTo>
                <a:lnTo>
                  <a:pt x="1664" y="1496"/>
                </a:lnTo>
                <a:lnTo>
                  <a:pt x="1662" y="1487"/>
                </a:lnTo>
                <a:lnTo>
                  <a:pt x="1692" y="1467"/>
                </a:lnTo>
                <a:lnTo>
                  <a:pt x="1688" y="1454"/>
                </a:lnTo>
                <a:lnTo>
                  <a:pt x="1698" y="1446"/>
                </a:lnTo>
                <a:lnTo>
                  <a:pt x="1689" y="1440"/>
                </a:lnTo>
                <a:lnTo>
                  <a:pt x="1710" y="1431"/>
                </a:lnTo>
                <a:lnTo>
                  <a:pt x="1708" y="1407"/>
                </a:lnTo>
                <a:lnTo>
                  <a:pt x="1672" y="1410"/>
                </a:lnTo>
                <a:lnTo>
                  <a:pt x="1659" y="1371"/>
                </a:lnTo>
                <a:lnTo>
                  <a:pt x="1675" y="1352"/>
                </a:lnTo>
                <a:lnTo>
                  <a:pt x="1675" y="1338"/>
                </a:lnTo>
                <a:lnTo>
                  <a:pt x="1684" y="1326"/>
                </a:lnTo>
                <a:lnTo>
                  <a:pt x="1694" y="1329"/>
                </a:lnTo>
                <a:lnTo>
                  <a:pt x="1698" y="1313"/>
                </a:lnTo>
                <a:lnTo>
                  <a:pt x="1704" y="1304"/>
                </a:lnTo>
                <a:lnTo>
                  <a:pt x="1711" y="1307"/>
                </a:lnTo>
                <a:lnTo>
                  <a:pt x="1714" y="1294"/>
                </a:lnTo>
                <a:lnTo>
                  <a:pt x="1727" y="1283"/>
                </a:lnTo>
                <a:lnTo>
                  <a:pt x="1746" y="1281"/>
                </a:lnTo>
                <a:lnTo>
                  <a:pt x="1733" y="1271"/>
                </a:lnTo>
                <a:lnTo>
                  <a:pt x="1731" y="1237"/>
                </a:lnTo>
                <a:lnTo>
                  <a:pt x="1717" y="1229"/>
                </a:lnTo>
                <a:lnTo>
                  <a:pt x="1728" y="1206"/>
                </a:lnTo>
                <a:lnTo>
                  <a:pt x="1715" y="1201"/>
                </a:lnTo>
                <a:lnTo>
                  <a:pt x="1705" y="1199"/>
                </a:lnTo>
                <a:lnTo>
                  <a:pt x="1714" y="1178"/>
                </a:lnTo>
                <a:lnTo>
                  <a:pt x="1711" y="1165"/>
                </a:lnTo>
                <a:lnTo>
                  <a:pt x="1718" y="1169"/>
                </a:lnTo>
                <a:lnTo>
                  <a:pt x="1726" y="1165"/>
                </a:lnTo>
                <a:lnTo>
                  <a:pt x="1734" y="1142"/>
                </a:lnTo>
                <a:lnTo>
                  <a:pt x="1711" y="1120"/>
                </a:lnTo>
                <a:lnTo>
                  <a:pt x="1707" y="1107"/>
                </a:lnTo>
                <a:lnTo>
                  <a:pt x="1718" y="1094"/>
                </a:lnTo>
                <a:lnTo>
                  <a:pt x="1705" y="1072"/>
                </a:lnTo>
                <a:lnTo>
                  <a:pt x="1714" y="1032"/>
                </a:lnTo>
                <a:lnTo>
                  <a:pt x="1694" y="1019"/>
                </a:lnTo>
                <a:lnTo>
                  <a:pt x="1691" y="984"/>
                </a:lnTo>
                <a:lnTo>
                  <a:pt x="1677" y="960"/>
                </a:lnTo>
                <a:lnTo>
                  <a:pt x="1669" y="970"/>
                </a:lnTo>
                <a:lnTo>
                  <a:pt x="1671" y="1010"/>
                </a:lnTo>
                <a:lnTo>
                  <a:pt x="1656" y="1022"/>
                </a:lnTo>
                <a:lnTo>
                  <a:pt x="1658" y="1036"/>
                </a:lnTo>
                <a:lnTo>
                  <a:pt x="1671" y="1033"/>
                </a:lnTo>
                <a:lnTo>
                  <a:pt x="1682" y="1046"/>
                </a:lnTo>
                <a:lnTo>
                  <a:pt x="1666" y="1072"/>
                </a:lnTo>
                <a:lnTo>
                  <a:pt x="1681" y="1082"/>
                </a:lnTo>
                <a:lnTo>
                  <a:pt x="1668" y="1097"/>
                </a:lnTo>
                <a:lnTo>
                  <a:pt x="1675" y="1114"/>
                </a:lnTo>
                <a:lnTo>
                  <a:pt x="1671" y="1121"/>
                </a:lnTo>
                <a:lnTo>
                  <a:pt x="1643" y="1120"/>
                </a:lnTo>
                <a:lnTo>
                  <a:pt x="1640" y="1129"/>
                </a:lnTo>
                <a:lnTo>
                  <a:pt x="1630" y="1133"/>
                </a:lnTo>
                <a:lnTo>
                  <a:pt x="1606" y="1130"/>
                </a:lnTo>
                <a:lnTo>
                  <a:pt x="1602" y="1101"/>
                </a:lnTo>
                <a:lnTo>
                  <a:pt x="1584" y="1097"/>
                </a:lnTo>
                <a:lnTo>
                  <a:pt x="1576" y="1110"/>
                </a:lnTo>
                <a:lnTo>
                  <a:pt x="1567" y="1106"/>
                </a:lnTo>
                <a:lnTo>
                  <a:pt x="1563" y="1093"/>
                </a:lnTo>
                <a:lnTo>
                  <a:pt x="1571" y="1095"/>
                </a:lnTo>
                <a:lnTo>
                  <a:pt x="1590" y="1074"/>
                </a:lnTo>
                <a:lnTo>
                  <a:pt x="1571" y="1065"/>
                </a:lnTo>
                <a:lnTo>
                  <a:pt x="1567" y="1049"/>
                </a:lnTo>
                <a:lnTo>
                  <a:pt x="1547" y="1028"/>
                </a:lnTo>
                <a:lnTo>
                  <a:pt x="1550" y="1008"/>
                </a:lnTo>
                <a:lnTo>
                  <a:pt x="1558" y="1005"/>
                </a:lnTo>
                <a:lnTo>
                  <a:pt x="1563" y="989"/>
                </a:lnTo>
                <a:lnTo>
                  <a:pt x="1576" y="982"/>
                </a:lnTo>
                <a:lnTo>
                  <a:pt x="1570" y="1008"/>
                </a:lnTo>
                <a:lnTo>
                  <a:pt x="1583" y="1008"/>
                </a:lnTo>
                <a:lnTo>
                  <a:pt x="1587" y="996"/>
                </a:lnTo>
                <a:lnTo>
                  <a:pt x="1602" y="1026"/>
                </a:lnTo>
                <a:lnTo>
                  <a:pt x="1636" y="1009"/>
                </a:lnTo>
                <a:lnTo>
                  <a:pt x="1642" y="993"/>
                </a:lnTo>
                <a:lnTo>
                  <a:pt x="1653" y="990"/>
                </a:lnTo>
                <a:lnTo>
                  <a:pt x="1653" y="971"/>
                </a:lnTo>
                <a:lnTo>
                  <a:pt x="1619" y="964"/>
                </a:lnTo>
                <a:lnTo>
                  <a:pt x="1708" y="908"/>
                </a:lnTo>
                <a:lnTo>
                  <a:pt x="1707" y="881"/>
                </a:lnTo>
                <a:lnTo>
                  <a:pt x="1689" y="861"/>
                </a:lnTo>
                <a:lnTo>
                  <a:pt x="1672" y="861"/>
                </a:lnTo>
                <a:lnTo>
                  <a:pt x="1643" y="875"/>
                </a:lnTo>
                <a:lnTo>
                  <a:pt x="1635" y="858"/>
                </a:lnTo>
                <a:lnTo>
                  <a:pt x="1643" y="849"/>
                </a:lnTo>
                <a:lnTo>
                  <a:pt x="1638" y="839"/>
                </a:lnTo>
                <a:lnTo>
                  <a:pt x="1609" y="832"/>
                </a:lnTo>
                <a:lnTo>
                  <a:pt x="1623" y="827"/>
                </a:lnTo>
                <a:lnTo>
                  <a:pt x="1632" y="814"/>
                </a:lnTo>
                <a:lnTo>
                  <a:pt x="1610" y="775"/>
                </a:lnTo>
                <a:lnTo>
                  <a:pt x="1586" y="774"/>
                </a:lnTo>
                <a:lnTo>
                  <a:pt x="1584" y="787"/>
                </a:lnTo>
                <a:lnTo>
                  <a:pt x="1560" y="771"/>
                </a:lnTo>
                <a:lnTo>
                  <a:pt x="1581" y="810"/>
                </a:lnTo>
                <a:lnTo>
                  <a:pt x="1557" y="830"/>
                </a:lnTo>
                <a:lnTo>
                  <a:pt x="1576" y="835"/>
                </a:lnTo>
                <a:lnTo>
                  <a:pt x="1579" y="846"/>
                </a:lnTo>
                <a:lnTo>
                  <a:pt x="1555" y="868"/>
                </a:lnTo>
                <a:lnTo>
                  <a:pt x="1544" y="836"/>
                </a:lnTo>
                <a:lnTo>
                  <a:pt x="1530" y="830"/>
                </a:lnTo>
                <a:lnTo>
                  <a:pt x="1515" y="846"/>
                </a:lnTo>
                <a:lnTo>
                  <a:pt x="1492" y="848"/>
                </a:lnTo>
                <a:lnTo>
                  <a:pt x="1493" y="829"/>
                </a:lnTo>
                <a:lnTo>
                  <a:pt x="1482" y="794"/>
                </a:lnTo>
                <a:lnTo>
                  <a:pt x="1463" y="783"/>
                </a:lnTo>
                <a:lnTo>
                  <a:pt x="1470" y="760"/>
                </a:lnTo>
                <a:lnTo>
                  <a:pt x="1501" y="757"/>
                </a:lnTo>
                <a:lnTo>
                  <a:pt x="1460" y="714"/>
                </a:lnTo>
                <a:lnTo>
                  <a:pt x="1475" y="679"/>
                </a:lnTo>
                <a:lnTo>
                  <a:pt x="1482" y="688"/>
                </a:lnTo>
                <a:lnTo>
                  <a:pt x="1489" y="685"/>
                </a:lnTo>
                <a:lnTo>
                  <a:pt x="1481" y="670"/>
                </a:lnTo>
                <a:lnTo>
                  <a:pt x="1485" y="660"/>
                </a:lnTo>
                <a:lnTo>
                  <a:pt x="1511" y="644"/>
                </a:lnTo>
                <a:lnTo>
                  <a:pt x="1524" y="679"/>
                </a:lnTo>
                <a:lnTo>
                  <a:pt x="1541" y="675"/>
                </a:lnTo>
                <a:lnTo>
                  <a:pt x="1535" y="666"/>
                </a:lnTo>
                <a:lnTo>
                  <a:pt x="1542" y="665"/>
                </a:lnTo>
                <a:lnTo>
                  <a:pt x="1567" y="672"/>
                </a:lnTo>
                <a:lnTo>
                  <a:pt x="1568" y="695"/>
                </a:lnTo>
                <a:lnTo>
                  <a:pt x="1591" y="693"/>
                </a:lnTo>
                <a:lnTo>
                  <a:pt x="1607" y="663"/>
                </a:lnTo>
                <a:lnTo>
                  <a:pt x="1596" y="656"/>
                </a:lnTo>
                <a:lnTo>
                  <a:pt x="1597" y="650"/>
                </a:lnTo>
                <a:lnTo>
                  <a:pt x="1604" y="643"/>
                </a:lnTo>
                <a:lnTo>
                  <a:pt x="1615" y="650"/>
                </a:lnTo>
                <a:lnTo>
                  <a:pt x="1635" y="627"/>
                </a:lnTo>
                <a:lnTo>
                  <a:pt x="1635" y="673"/>
                </a:lnTo>
                <a:lnTo>
                  <a:pt x="1620" y="702"/>
                </a:lnTo>
                <a:lnTo>
                  <a:pt x="1626" y="705"/>
                </a:lnTo>
                <a:lnTo>
                  <a:pt x="1623" y="715"/>
                </a:lnTo>
                <a:lnTo>
                  <a:pt x="1609" y="719"/>
                </a:lnTo>
                <a:lnTo>
                  <a:pt x="1606" y="735"/>
                </a:lnTo>
                <a:lnTo>
                  <a:pt x="1615" y="742"/>
                </a:lnTo>
                <a:lnTo>
                  <a:pt x="1616" y="757"/>
                </a:lnTo>
                <a:lnTo>
                  <a:pt x="1607" y="763"/>
                </a:lnTo>
                <a:lnTo>
                  <a:pt x="1629" y="767"/>
                </a:lnTo>
                <a:lnTo>
                  <a:pt x="1645" y="748"/>
                </a:lnTo>
                <a:lnTo>
                  <a:pt x="1643" y="778"/>
                </a:lnTo>
                <a:lnTo>
                  <a:pt x="1630" y="786"/>
                </a:lnTo>
                <a:lnTo>
                  <a:pt x="1632" y="796"/>
                </a:lnTo>
                <a:lnTo>
                  <a:pt x="1638" y="801"/>
                </a:lnTo>
                <a:lnTo>
                  <a:pt x="1642" y="793"/>
                </a:lnTo>
                <a:lnTo>
                  <a:pt x="1653" y="804"/>
                </a:lnTo>
                <a:lnTo>
                  <a:pt x="1666" y="793"/>
                </a:lnTo>
                <a:lnTo>
                  <a:pt x="1671" y="829"/>
                </a:lnTo>
                <a:lnTo>
                  <a:pt x="1678" y="827"/>
                </a:lnTo>
                <a:lnTo>
                  <a:pt x="1692" y="788"/>
                </a:lnTo>
                <a:lnTo>
                  <a:pt x="1711" y="780"/>
                </a:lnTo>
                <a:lnTo>
                  <a:pt x="1700" y="820"/>
                </a:lnTo>
                <a:lnTo>
                  <a:pt x="1708" y="823"/>
                </a:lnTo>
                <a:lnTo>
                  <a:pt x="1720" y="799"/>
                </a:lnTo>
                <a:lnTo>
                  <a:pt x="1737" y="826"/>
                </a:lnTo>
                <a:lnTo>
                  <a:pt x="1738" y="833"/>
                </a:lnTo>
                <a:lnTo>
                  <a:pt x="1710" y="866"/>
                </a:lnTo>
                <a:lnTo>
                  <a:pt x="1727" y="866"/>
                </a:lnTo>
                <a:lnTo>
                  <a:pt x="1728" y="899"/>
                </a:lnTo>
                <a:lnTo>
                  <a:pt x="1769" y="898"/>
                </a:lnTo>
                <a:lnTo>
                  <a:pt x="1759" y="881"/>
                </a:lnTo>
                <a:lnTo>
                  <a:pt x="1759" y="866"/>
                </a:lnTo>
                <a:lnTo>
                  <a:pt x="1766" y="856"/>
                </a:lnTo>
                <a:lnTo>
                  <a:pt x="1796" y="842"/>
                </a:lnTo>
                <a:lnTo>
                  <a:pt x="1822" y="800"/>
                </a:lnTo>
                <a:lnTo>
                  <a:pt x="1785" y="783"/>
                </a:lnTo>
                <a:lnTo>
                  <a:pt x="1823" y="771"/>
                </a:lnTo>
                <a:lnTo>
                  <a:pt x="1835" y="750"/>
                </a:lnTo>
                <a:lnTo>
                  <a:pt x="1803" y="738"/>
                </a:lnTo>
                <a:lnTo>
                  <a:pt x="1762" y="737"/>
                </a:lnTo>
                <a:lnTo>
                  <a:pt x="1733" y="680"/>
                </a:lnTo>
                <a:lnTo>
                  <a:pt x="1711" y="670"/>
                </a:lnTo>
                <a:lnTo>
                  <a:pt x="1695" y="646"/>
                </a:lnTo>
                <a:lnTo>
                  <a:pt x="1697" y="631"/>
                </a:lnTo>
                <a:lnTo>
                  <a:pt x="1679" y="630"/>
                </a:lnTo>
                <a:lnTo>
                  <a:pt x="1669" y="611"/>
                </a:lnTo>
                <a:lnTo>
                  <a:pt x="1658" y="610"/>
                </a:lnTo>
                <a:lnTo>
                  <a:pt x="1662" y="585"/>
                </a:lnTo>
                <a:lnTo>
                  <a:pt x="1645" y="577"/>
                </a:lnTo>
                <a:lnTo>
                  <a:pt x="1674" y="567"/>
                </a:lnTo>
                <a:lnTo>
                  <a:pt x="1671" y="546"/>
                </a:lnTo>
                <a:lnTo>
                  <a:pt x="1681" y="542"/>
                </a:lnTo>
                <a:lnTo>
                  <a:pt x="1687" y="520"/>
                </a:lnTo>
                <a:lnTo>
                  <a:pt x="1653" y="538"/>
                </a:lnTo>
                <a:lnTo>
                  <a:pt x="1653" y="529"/>
                </a:lnTo>
                <a:lnTo>
                  <a:pt x="1635" y="526"/>
                </a:lnTo>
                <a:lnTo>
                  <a:pt x="1612" y="536"/>
                </a:lnTo>
                <a:lnTo>
                  <a:pt x="1606" y="526"/>
                </a:lnTo>
                <a:lnTo>
                  <a:pt x="1584" y="522"/>
                </a:lnTo>
                <a:lnTo>
                  <a:pt x="1587" y="509"/>
                </a:lnTo>
                <a:lnTo>
                  <a:pt x="1580" y="492"/>
                </a:lnTo>
                <a:lnTo>
                  <a:pt x="1568" y="481"/>
                </a:lnTo>
                <a:lnTo>
                  <a:pt x="1554" y="480"/>
                </a:lnTo>
                <a:lnTo>
                  <a:pt x="1554" y="471"/>
                </a:lnTo>
                <a:lnTo>
                  <a:pt x="1574" y="434"/>
                </a:lnTo>
                <a:lnTo>
                  <a:pt x="1586" y="461"/>
                </a:lnTo>
                <a:lnTo>
                  <a:pt x="1599" y="471"/>
                </a:lnTo>
                <a:lnTo>
                  <a:pt x="1599" y="484"/>
                </a:lnTo>
                <a:lnTo>
                  <a:pt x="1610" y="464"/>
                </a:lnTo>
                <a:lnTo>
                  <a:pt x="1623" y="460"/>
                </a:lnTo>
                <a:lnTo>
                  <a:pt x="1613" y="443"/>
                </a:lnTo>
                <a:lnTo>
                  <a:pt x="1642" y="404"/>
                </a:lnTo>
                <a:lnTo>
                  <a:pt x="1636" y="391"/>
                </a:lnTo>
                <a:lnTo>
                  <a:pt x="1613" y="398"/>
                </a:lnTo>
                <a:lnTo>
                  <a:pt x="1606" y="391"/>
                </a:lnTo>
                <a:lnTo>
                  <a:pt x="1619" y="368"/>
                </a:lnTo>
                <a:lnTo>
                  <a:pt x="1675" y="368"/>
                </a:lnTo>
                <a:lnTo>
                  <a:pt x="1687" y="326"/>
                </a:lnTo>
                <a:lnTo>
                  <a:pt x="1688" y="273"/>
                </a:lnTo>
                <a:lnTo>
                  <a:pt x="1720" y="193"/>
                </a:lnTo>
                <a:lnTo>
                  <a:pt x="1746" y="203"/>
                </a:lnTo>
                <a:lnTo>
                  <a:pt x="1759" y="200"/>
                </a:lnTo>
                <a:lnTo>
                  <a:pt x="1775" y="218"/>
                </a:lnTo>
                <a:lnTo>
                  <a:pt x="1803" y="221"/>
                </a:lnTo>
                <a:lnTo>
                  <a:pt x="1799" y="209"/>
                </a:lnTo>
                <a:lnTo>
                  <a:pt x="1780" y="212"/>
                </a:lnTo>
                <a:lnTo>
                  <a:pt x="1775" y="199"/>
                </a:lnTo>
                <a:lnTo>
                  <a:pt x="1741" y="179"/>
                </a:lnTo>
                <a:lnTo>
                  <a:pt x="1728" y="136"/>
                </a:lnTo>
                <a:lnTo>
                  <a:pt x="1741" y="102"/>
                </a:lnTo>
                <a:lnTo>
                  <a:pt x="1736" y="94"/>
                </a:lnTo>
                <a:lnTo>
                  <a:pt x="1763" y="68"/>
                </a:lnTo>
                <a:lnTo>
                  <a:pt x="1802" y="71"/>
                </a:lnTo>
                <a:lnTo>
                  <a:pt x="1808" y="61"/>
                </a:lnTo>
                <a:lnTo>
                  <a:pt x="1844" y="64"/>
                </a:lnTo>
                <a:lnTo>
                  <a:pt x="1844" y="64"/>
                </a:lnTo>
                <a:lnTo>
                  <a:pt x="1877" y="75"/>
                </a:lnTo>
                <a:lnTo>
                  <a:pt x="1877" y="75"/>
                </a:lnTo>
                <a:lnTo>
                  <a:pt x="1910" y="102"/>
                </a:lnTo>
                <a:lnTo>
                  <a:pt x="1924" y="150"/>
                </a:lnTo>
                <a:lnTo>
                  <a:pt x="1927" y="203"/>
                </a:lnTo>
                <a:lnTo>
                  <a:pt x="1960" y="244"/>
                </a:lnTo>
                <a:lnTo>
                  <a:pt x="1983" y="316"/>
                </a:lnTo>
                <a:lnTo>
                  <a:pt x="2014" y="316"/>
                </a:lnTo>
                <a:lnTo>
                  <a:pt x="2021" y="346"/>
                </a:lnTo>
                <a:lnTo>
                  <a:pt x="2021" y="346"/>
                </a:lnTo>
                <a:lnTo>
                  <a:pt x="2099" y="343"/>
                </a:lnTo>
                <a:lnTo>
                  <a:pt x="2125" y="314"/>
                </a:lnTo>
                <a:lnTo>
                  <a:pt x="2143" y="309"/>
                </a:lnTo>
                <a:lnTo>
                  <a:pt x="2164" y="313"/>
                </a:lnTo>
                <a:lnTo>
                  <a:pt x="2164" y="313"/>
                </a:lnTo>
                <a:lnTo>
                  <a:pt x="2181" y="320"/>
                </a:lnTo>
                <a:lnTo>
                  <a:pt x="2217" y="307"/>
                </a:lnTo>
                <a:lnTo>
                  <a:pt x="2217" y="307"/>
                </a:lnTo>
                <a:lnTo>
                  <a:pt x="2246" y="281"/>
                </a:lnTo>
                <a:lnTo>
                  <a:pt x="2302" y="264"/>
                </a:lnTo>
                <a:lnTo>
                  <a:pt x="2302" y="264"/>
                </a:lnTo>
                <a:lnTo>
                  <a:pt x="2345" y="241"/>
                </a:lnTo>
                <a:lnTo>
                  <a:pt x="2358" y="205"/>
                </a:lnTo>
                <a:lnTo>
                  <a:pt x="2357" y="187"/>
                </a:lnTo>
                <a:lnTo>
                  <a:pt x="2357" y="187"/>
                </a:lnTo>
                <a:lnTo>
                  <a:pt x="2351" y="175"/>
                </a:lnTo>
                <a:lnTo>
                  <a:pt x="2351" y="175"/>
                </a:lnTo>
                <a:lnTo>
                  <a:pt x="2354" y="162"/>
                </a:lnTo>
                <a:lnTo>
                  <a:pt x="2380" y="144"/>
                </a:lnTo>
                <a:lnTo>
                  <a:pt x="2380" y="144"/>
                </a:lnTo>
                <a:lnTo>
                  <a:pt x="2391" y="133"/>
                </a:lnTo>
                <a:lnTo>
                  <a:pt x="2388" y="77"/>
                </a:lnTo>
                <a:lnTo>
                  <a:pt x="2388" y="77"/>
                </a:lnTo>
                <a:lnTo>
                  <a:pt x="2391" y="56"/>
                </a:lnTo>
                <a:lnTo>
                  <a:pt x="2403" y="42"/>
                </a:lnTo>
                <a:lnTo>
                  <a:pt x="2443" y="23"/>
                </a:lnTo>
                <a:lnTo>
                  <a:pt x="2443" y="23"/>
                </a:lnTo>
                <a:lnTo>
                  <a:pt x="2471" y="30"/>
                </a:lnTo>
                <a:lnTo>
                  <a:pt x="2471" y="30"/>
                </a:lnTo>
                <a:lnTo>
                  <a:pt x="2491" y="33"/>
                </a:lnTo>
                <a:lnTo>
                  <a:pt x="2518" y="0"/>
                </a:lnTo>
                <a:lnTo>
                  <a:pt x="2573" y="12"/>
                </a:lnTo>
                <a:lnTo>
                  <a:pt x="2626" y="45"/>
                </a:lnTo>
                <a:lnTo>
                  <a:pt x="2645" y="65"/>
                </a:lnTo>
                <a:lnTo>
                  <a:pt x="2691" y="151"/>
                </a:lnTo>
                <a:lnTo>
                  <a:pt x="2691" y="151"/>
                </a:lnTo>
                <a:lnTo>
                  <a:pt x="2710" y="167"/>
                </a:lnTo>
                <a:lnTo>
                  <a:pt x="2710" y="167"/>
                </a:lnTo>
                <a:lnTo>
                  <a:pt x="2744" y="177"/>
                </a:lnTo>
                <a:lnTo>
                  <a:pt x="2763" y="164"/>
                </a:lnTo>
                <a:lnTo>
                  <a:pt x="2763" y="164"/>
                </a:lnTo>
                <a:lnTo>
                  <a:pt x="2766" y="146"/>
                </a:lnTo>
                <a:lnTo>
                  <a:pt x="2766" y="146"/>
                </a:lnTo>
                <a:lnTo>
                  <a:pt x="2775" y="108"/>
                </a:lnTo>
                <a:lnTo>
                  <a:pt x="2793" y="97"/>
                </a:lnTo>
                <a:lnTo>
                  <a:pt x="2811" y="65"/>
                </a:lnTo>
                <a:lnTo>
                  <a:pt x="2824" y="59"/>
                </a:lnTo>
                <a:lnTo>
                  <a:pt x="2855" y="66"/>
                </a:lnTo>
                <a:lnTo>
                  <a:pt x="2880" y="85"/>
                </a:lnTo>
                <a:lnTo>
                  <a:pt x="2891" y="120"/>
                </a:lnTo>
                <a:lnTo>
                  <a:pt x="2889" y="164"/>
                </a:lnTo>
                <a:lnTo>
                  <a:pt x="2889" y="164"/>
                </a:lnTo>
                <a:lnTo>
                  <a:pt x="2868" y="189"/>
                </a:lnTo>
                <a:lnTo>
                  <a:pt x="2870" y="206"/>
                </a:lnTo>
                <a:lnTo>
                  <a:pt x="2878" y="218"/>
                </a:lnTo>
                <a:lnTo>
                  <a:pt x="2907" y="218"/>
                </a:lnTo>
                <a:lnTo>
                  <a:pt x="2907" y="218"/>
                </a:lnTo>
                <a:lnTo>
                  <a:pt x="2925" y="270"/>
                </a:lnTo>
                <a:lnTo>
                  <a:pt x="2917" y="334"/>
                </a:lnTo>
                <a:lnTo>
                  <a:pt x="2963" y="371"/>
                </a:lnTo>
                <a:lnTo>
                  <a:pt x="2963" y="371"/>
                </a:lnTo>
                <a:lnTo>
                  <a:pt x="3002" y="381"/>
                </a:lnTo>
                <a:lnTo>
                  <a:pt x="3002" y="381"/>
                </a:lnTo>
                <a:lnTo>
                  <a:pt x="3031" y="378"/>
                </a:lnTo>
                <a:lnTo>
                  <a:pt x="3056" y="360"/>
                </a:lnTo>
                <a:lnTo>
                  <a:pt x="3056" y="360"/>
                </a:lnTo>
                <a:lnTo>
                  <a:pt x="3073" y="345"/>
                </a:lnTo>
                <a:lnTo>
                  <a:pt x="3073" y="345"/>
                </a:lnTo>
                <a:lnTo>
                  <a:pt x="3097" y="329"/>
                </a:lnTo>
                <a:lnTo>
                  <a:pt x="3154" y="353"/>
                </a:lnTo>
                <a:lnTo>
                  <a:pt x="3154" y="353"/>
                </a:lnTo>
                <a:lnTo>
                  <a:pt x="3188" y="333"/>
                </a:lnTo>
                <a:lnTo>
                  <a:pt x="3214" y="358"/>
                </a:lnTo>
                <a:lnTo>
                  <a:pt x="3214" y="358"/>
                </a:lnTo>
                <a:lnTo>
                  <a:pt x="3234" y="371"/>
                </a:lnTo>
                <a:lnTo>
                  <a:pt x="3345" y="369"/>
                </a:lnTo>
                <a:lnTo>
                  <a:pt x="3345" y="369"/>
                </a:lnTo>
                <a:lnTo>
                  <a:pt x="3389" y="358"/>
                </a:lnTo>
                <a:lnTo>
                  <a:pt x="3445" y="363"/>
                </a:lnTo>
                <a:lnTo>
                  <a:pt x="3445" y="363"/>
                </a:lnTo>
                <a:lnTo>
                  <a:pt x="3465" y="363"/>
                </a:lnTo>
                <a:lnTo>
                  <a:pt x="3477" y="355"/>
                </a:lnTo>
                <a:lnTo>
                  <a:pt x="3530" y="287"/>
                </a:lnTo>
                <a:lnTo>
                  <a:pt x="3562" y="270"/>
                </a:lnTo>
                <a:lnTo>
                  <a:pt x="3562" y="270"/>
                </a:lnTo>
                <a:lnTo>
                  <a:pt x="3598" y="267"/>
                </a:lnTo>
                <a:lnTo>
                  <a:pt x="3598" y="267"/>
                </a:lnTo>
                <a:lnTo>
                  <a:pt x="3661" y="288"/>
                </a:lnTo>
                <a:lnTo>
                  <a:pt x="3678" y="304"/>
                </a:lnTo>
                <a:lnTo>
                  <a:pt x="3678" y="304"/>
                </a:lnTo>
                <a:lnTo>
                  <a:pt x="3739" y="337"/>
                </a:lnTo>
                <a:lnTo>
                  <a:pt x="3794" y="385"/>
                </a:lnTo>
                <a:lnTo>
                  <a:pt x="3794" y="385"/>
                </a:lnTo>
                <a:lnTo>
                  <a:pt x="3779" y="398"/>
                </a:lnTo>
                <a:lnTo>
                  <a:pt x="3779" y="425"/>
                </a:lnTo>
                <a:lnTo>
                  <a:pt x="3827" y="480"/>
                </a:lnTo>
                <a:lnTo>
                  <a:pt x="3844" y="644"/>
                </a:lnTo>
                <a:lnTo>
                  <a:pt x="3867" y="676"/>
                </a:lnTo>
                <a:lnTo>
                  <a:pt x="3906" y="696"/>
                </a:lnTo>
                <a:lnTo>
                  <a:pt x="3961" y="761"/>
                </a:lnTo>
                <a:lnTo>
                  <a:pt x="3965" y="813"/>
                </a:lnTo>
                <a:lnTo>
                  <a:pt x="3965" y="813"/>
                </a:lnTo>
                <a:lnTo>
                  <a:pt x="3984" y="832"/>
                </a:lnTo>
                <a:lnTo>
                  <a:pt x="3984" y="832"/>
                </a:lnTo>
                <a:lnTo>
                  <a:pt x="3998" y="855"/>
                </a:lnTo>
                <a:lnTo>
                  <a:pt x="4027" y="866"/>
                </a:lnTo>
                <a:lnTo>
                  <a:pt x="4049" y="901"/>
                </a:lnTo>
                <a:lnTo>
                  <a:pt x="4049" y="901"/>
                </a:lnTo>
                <a:lnTo>
                  <a:pt x="4080" y="924"/>
                </a:lnTo>
                <a:lnTo>
                  <a:pt x="4080" y="924"/>
                </a:lnTo>
                <a:lnTo>
                  <a:pt x="4108" y="999"/>
                </a:lnTo>
                <a:lnTo>
                  <a:pt x="4108" y="1051"/>
                </a:lnTo>
                <a:lnTo>
                  <a:pt x="4121" y="1057"/>
                </a:lnTo>
                <a:lnTo>
                  <a:pt x="4121" y="1072"/>
                </a:lnTo>
                <a:lnTo>
                  <a:pt x="4088" y="1078"/>
                </a:lnTo>
                <a:lnTo>
                  <a:pt x="4070" y="1071"/>
                </a:lnTo>
                <a:lnTo>
                  <a:pt x="4046" y="1018"/>
                </a:lnTo>
                <a:lnTo>
                  <a:pt x="4036" y="1016"/>
                </a:lnTo>
                <a:lnTo>
                  <a:pt x="4024" y="1038"/>
                </a:lnTo>
                <a:lnTo>
                  <a:pt x="3992" y="1046"/>
                </a:lnTo>
                <a:lnTo>
                  <a:pt x="3991" y="995"/>
                </a:lnTo>
                <a:lnTo>
                  <a:pt x="3965" y="959"/>
                </a:lnTo>
                <a:lnTo>
                  <a:pt x="3966" y="987"/>
                </a:lnTo>
                <a:lnTo>
                  <a:pt x="3979" y="997"/>
                </a:lnTo>
                <a:lnTo>
                  <a:pt x="3987" y="1052"/>
                </a:lnTo>
                <a:lnTo>
                  <a:pt x="3958" y="1072"/>
                </a:lnTo>
                <a:lnTo>
                  <a:pt x="3954" y="1090"/>
                </a:lnTo>
                <a:lnTo>
                  <a:pt x="3942" y="1087"/>
                </a:lnTo>
                <a:lnTo>
                  <a:pt x="3930" y="1103"/>
                </a:lnTo>
                <a:lnTo>
                  <a:pt x="3917" y="1103"/>
                </a:lnTo>
                <a:lnTo>
                  <a:pt x="3915" y="1111"/>
                </a:lnTo>
                <a:lnTo>
                  <a:pt x="3923" y="1129"/>
                </a:lnTo>
                <a:lnTo>
                  <a:pt x="3893" y="1149"/>
                </a:lnTo>
                <a:lnTo>
                  <a:pt x="3866" y="1156"/>
                </a:lnTo>
                <a:lnTo>
                  <a:pt x="3868" y="1165"/>
                </a:lnTo>
                <a:lnTo>
                  <a:pt x="3848" y="1182"/>
                </a:lnTo>
                <a:lnTo>
                  <a:pt x="3831" y="1159"/>
                </a:lnTo>
                <a:lnTo>
                  <a:pt x="3840" y="1149"/>
                </a:lnTo>
                <a:lnTo>
                  <a:pt x="3802" y="1153"/>
                </a:lnTo>
                <a:lnTo>
                  <a:pt x="3794" y="1130"/>
                </a:lnTo>
                <a:lnTo>
                  <a:pt x="3775" y="1113"/>
                </a:lnTo>
                <a:lnTo>
                  <a:pt x="3778" y="1068"/>
                </a:lnTo>
                <a:lnTo>
                  <a:pt x="3765" y="1057"/>
                </a:lnTo>
                <a:lnTo>
                  <a:pt x="3770" y="1078"/>
                </a:lnTo>
                <a:lnTo>
                  <a:pt x="3762" y="1110"/>
                </a:lnTo>
                <a:lnTo>
                  <a:pt x="3742" y="1114"/>
                </a:lnTo>
                <a:lnTo>
                  <a:pt x="3736" y="1108"/>
                </a:lnTo>
                <a:lnTo>
                  <a:pt x="3727" y="1120"/>
                </a:lnTo>
                <a:lnTo>
                  <a:pt x="3747" y="1126"/>
                </a:lnTo>
                <a:lnTo>
                  <a:pt x="3770" y="1153"/>
                </a:lnTo>
                <a:lnTo>
                  <a:pt x="3762" y="1167"/>
                </a:lnTo>
                <a:lnTo>
                  <a:pt x="3772" y="1186"/>
                </a:lnTo>
                <a:lnTo>
                  <a:pt x="3763" y="1191"/>
                </a:lnTo>
                <a:lnTo>
                  <a:pt x="3755" y="1172"/>
                </a:lnTo>
                <a:lnTo>
                  <a:pt x="3742" y="1185"/>
                </a:lnTo>
                <a:lnTo>
                  <a:pt x="3730" y="1175"/>
                </a:lnTo>
                <a:lnTo>
                  <a:pt x="3720" y="1186"/>
                </a:lnTo>
                <a:lnTo>
                  <a:pt x="3740" y="1188"/>
                </a:lnTo>
                <a:lnTo>
                  <a:pt x="3746" y="1196"/>
                </a:lnTo>
                <a:lnTo>
                  <a:pt x="3747" y="1221"/>
                </a:lnTo>
                <a:lnTo>
                  <a:pt x="3772" y="1245"/>
                </a:lnTo>
                <a:lnTo>
                  <a:pt x="3768" y="1252"/>
                </a:lnTo>
                <a:lnTo>
                  <a:pt x="3775" y="1263"/>
                </a:lnTo>
                <a:lnTo>
                  <a:pt x="3781" y="1267"/>
                </a:lnTo>
                <a:lnTo>
                  <a:pt x="3789" y="1260"/>
                </a:lnTo>
                <a:lnTo>
                  <a:pt x="3801" y="1278"/>
                </a:lnTo>
                <a:lnTo>
                  <a:pt x="3827" y="1276"/>
                </a:lnTo>
                <a:lnTo>
                  <a:pt x="3825" y="1289"/>
                </a:lnTo>
                <a:lnTo>
                  <a:pt x="3811" y="1289"/>
                </a:lnTo>
                <a:lnTo>
                  <a:pt x="3809" y="1299"/>
                </a:lnTo>
                <a:lnTo>
                  <a:pt x="3814" y="1312"/>
                </a:lnTo>
                <a:lnTo>
                  <a:pt x="3830" y="1325"/>
                </a:lnTo>
                <a:lnTo>
                  <a:pt x="3831" y="1304"/>
                </a:lnTo>
                <a:lnTo>
                  <a:pt x="3845" y="1304"/>
                </a:lnTo>
                <a:lnTo>
                  <a:pt x="3873" y="1319"/>
                </a:lnTo>
                <a:lnTo>
                  <a:pt x="3894" y="1296"/>
                </a:lnTo>
                <a:lnTo>
                  <a:pt x="3917" y="1287"/>
                </a:lnTo>
                <a:lnTo>
                  <a:pt x="3935" y="1260"/>
                </a:lnTo>
                <a:lnTo>
                  <a:pt x="3925" y="1251"/>
                </a:lnTo>
                <a:lnTo>
                  <a:pt x="3926" y="1238"/>
                </a:lnTo>
                <a:lnTo>
                  <a:pt x="3936" y="1254"/>
                </a:lnTo>
                <a:lnTo>
                  <a:pt x="3938" y="1247"/>
                </a:lnTo>
                <a:lnTo>
                  <a:pt x="3965" y="1248"/>
                </a:lnTo>
                <a:lnTo>
                  <a:pt x="3994" y="1237"/>
                </a:lnTo>
                <a:lnTo>
                  <a:pt x="3977" y="1252"/>
                </a:lnTo>
                <a:lnTo>
                  <a:pt x="4008" y="1265"/>
                </a:lnTo>
                <a:lnTo>
                  <a:pt x="4005" y="1251"/>
                </a:lnTo>
                <a:lnTo>
                  <a:pt x="4047" y="1237"/>
                </a:lnTo>
                <a:lnTo>
                  <a:pt x="4072" y="1260"/>
                </a:lnTo>
                <a:lnTo>
                  <a:pt x="4056" y="1264"/>
                </a:lnTo>
                <a:lnTo>
                  <a:pt x="4062" y="1278"/>
                </a:lnTo>
                <a:lnTo>
                  <a:pt x="4049" y="1320"/>
                </a:lnTo>
                <a:lnTo>
                  <a:pt x="4062" y="1325"/>
                </a:lnTo>
                <a:lnTo>
                  <a:pt x="4049" y="1330"/>
                </a:lnTo>
                <a:lnTo>
                  <a:pt x="4052" y="1369"/>
                </a:lnTo>
                <a:lnTo>
                  <a:pt x="4036" y="1368"/>
                </a:lnTo>
                <a:lnTo>
                  <a:pt x="4030" y="1397"/>
                </a:lnTo>
                <a:lnTo>
                  <a:pt x="4011" y="1415"/>
                </a:lnTo>
                <a:lnTo>
                  <a:pt x="4024" y="1440"/>
                </a:lnTo>
                <a:lnTo>
                  <a:pt x="4018" y="1461"/>
                </a:lnTo>
                <a:lnTo>
                  <a:pt x="4028" y="1469"/>
                </a:lnTo>
                <a:lnTo>
                  <a:pt x="4017" y="1476"/>
                </a:lnTo>
                <a:lnTo>
                  <a:pt x="4031" y="1486"/>
                </a:lnTo>
                <a:lnTo>
                  <a:pt x="4028" y="1497"/>
                </a:lnTo>
                <a:lnTo>
                  <a:pt x="4021" y="1502"/>
                </a:lnTo>
                <a:lnTo>
                  <a:pt x="3992" y="1497"/>
                </a:lnTo>
                <a:lnTo>
                  <a:pt x="3988" y="1518"/>
                </a:lnTo>
                <a:lnTo>
                  <a:pt x="3942" y="1535"/>
                </a:lnTo>
                <a:lnTo>
                  <a:pt x="3930" y="1534"/>
                </a:lnTo>
                <a:lnTo>
                  <a:pt x="3935" y="1528"/>
                </a:lnTo>
                <a:close/>
                <a:moveTo>
                  <a:pt x="2780" y="592"/>
                </a:moveTo>
                <a:lnTo>
                  <a:pt x="2733" y="587"/>
                </a:lnTo>
                <a:lnTo>
                  <a:pt x="2714" y="506"/>
                </a:lnTo>
                <a:lnTo>
                  <a:pt x="2680" y="464"/>
                </a:lnTo>
                <a:lnTo>
                  <a:pt x="2646" y="448"/>
                </a:lnTo>
                <a:lnTo>
                  <a:pt x="2603" y="447"/>
                </a:lnTo>
                <a:lnTo>
                  <a:pt x="2558" y="464"/>
                </a:lnTo>
                <a:lnTo>
                  <a:pt x="2522" y="483"/>
                </a:lnTo>
                <a:lnTo>
                  <a:pt x="2486" y="520"/>
                </a:lnTo>
                <a:lnTo>
                  <a:pt x="2460" y="522"/>
                </a:lnTo>
                <a:lnTo>
                  <a:pt x="2423" y="509"/>
                </a:lnTo>
                <a:lnTo>
                  <a:pt x="2396" y="484"/>
                </a:lnTo>
                <a:lnTo>
                  <a:pt x="2386" y="444"/>
                </a:lnTo>
                <a:lnTo>
                  <a:pt x="2347" y="443"/>
                </a:lnTo>
                <a:lnTo>
                  <a:pt x="2309" y="539"/>
                </a:lnTo>
                <a:lnTo>
                  <a:pt x="2266" y="538"/>
                </a:lnTo>
                <a:lnTo>
                  <a:pt x="2236" y="575"/>
                </a:lnTo>
                <a:lnTo>
                  <a:pt x="2214" y="660"/>
                </a:lnTo>
                <a:lnTo>
                  <a:pt x="2223" y="734"/>
                </a:lnTo>
                <a:lnTo>
                  <a:pt x="2352" y="752"/>
                </a:lnTo>
                <a:lnTo>
                  <a:pt x="2386" y="794"/>
                </a:lnTo>
                <a:lnTo>
                  <a:pt x="2420" y="863"/>
                </a:lnTo>
                <a:lnTo>
                  <a:pt x="2486" y="863"/>
                </a:lnTo>
                <a:lnTo>
                  <a:pt x="2548" y="827"/>
                </a:lnTo>
                <a:lnTo>
                  <a:pt x="2618" y="827"/>
                </a:lnTo>
                <a:lnTo>
                  <a:pt x="2644" y="809"/>
                </a:lnTo>
                <a:lnTo>
                  <a:pt x="2700" y="819"/>
                </a:lnTo>
                <a:lnTo>
                  <a:pt x="2762" y="777"/>
                </a:lnTo>
                <a:lnTo>
                  <a:pt x="2786" y="744"/>
                </a:lnTo>
                <a:lnTo>
                  <a:pt x="2801" y="714"/>
                </a:lnTo>
                <a:lnTo>
                  <a:pt x="2802" y="667"/>
                </a:lnTo>
                <a:lnTo>
                  <a:pt x="2818" y="634"/>
                </a:lnTo>
                <a:lnTo>
                  <a:pt x="2818" y="610"/>
                </a:lnTo>
                <a:lnTo>
                  <a:pt x="2780" y="592"/>
                </a:lnTo>
                <a:close/>
                <a:moveTo>
                  <a:pt x="3658" y="2093"/>
                </a:moveTo>
                <a:lnTo>
                  <a:pt x="3629" y="2081"/>
                </a:lnTo>
                <a:lnTo>
                  <a:pt x="3631" y="2074"/>
                </a:lnTo>
                <a:lnTo>
                  <a:pt x="3603" y="2041"/>
                </a:lnTo>
                <a:lnTo>
                  <a:pt x="3603" y="2061"/>
                </a:lnTo>
                <a:lnTo>
                  <a:pt x="3595" y="2064"/>
                </a:lnTo>
                <a:lnTo>
                  <a:pt x="3590" y="2054"/>
                </a:lnTo>
                <a:lnTo>
                  <a:pt x="3583" y="2073"/>
                </a:lnTo>
                <a:lnTo>
                  <a:pt x="3566" y="2071"/>
                </a:lnTo>
                <a:lnTo>
                  <a:pt x="3577" y="2057"/>
                </a:lnTo>
                <a:lnTo>
                  <a:pt x="3547" y="2060"/>
                </a:lnTo>
                <a:lnTo>
                  <a:pt x="3538" y="2045"/>
                </a:lnTo>
                <a:lnTo>
                  <a:pt x="3521" y="2035"/>
                </a:lnTo>
                <a:lnTo>
                  <a:pt x="3515" y="2038"/>
                </a:lnTo>
                <a:lnTo>
                  <a:pt x="3515" y="2073"/>
                </a:lnTo>
                <a:lnTo>
                  <a:pt x="3523" y="2084"/>
                </a:lnTo>
                <a:lnTo>
                  <a:pt x="3508" y="2093"/>
                </a:lnTo>
                <a:lnTo>
                  <a:pt x="3511" y="2098"/>
                </a:lnTo>
                <a:lnTo>
                  <a:pt x="3531" y="2084"/>
                </a:lnTo>
                <a:lnTo>
                  <a:pt x="3540" y="2088"/>
                </a:lnTo>
                <a:lnTo>
                  <a:pt x="3549" y="2084"/>
                </a:lnTo>
                <a:lnTo>
                  <a:pt x="3566" y="2094"/>
                </a:lnTo>
                <a:lnTo>
                  <a:pt x="3562" y="2106"/>
                </a:lnTo>
                <a:lnTo>
                  <a:pt x="3536" y="2096"/>
                </a:lnTo>
                <a:lnTo>
                  <a:pt x="3528" y="2103"/>
                </a:lnTo>
                <a:lnTo>
                  <a:pt x="3550" y="2124"/>
                </a:lnTo>
                <a:lnTo>
                  <a:pt x="3566" y="2116"/>
                </a:lnTo>
                <a:lnTo>
                  <a:pt x="3570" y="2124"/>
                </a:lnTo>
                <a:lnTo>
                  <a:pt x="3580" y="2124"/>
                </a:lnTo>
                <a:lnTo>
                  <a:pt x="3585" y="2140"/>
                </a:lnTo>
                <a:lnTo>
                  <a:pt x="3570" y="2156"/>
                </a:lnTo>
                <a:lnTo>
                  <a:pt x="3572" y="2165"/>
                </a:lnTo>
                <a:lnTo>
                  <a:pt x="3580" y="2169"/>
                </a:lnTo>
                <a:lnTo>
                  <a:pt x="3622" y="2147"/>
                </a:lnTo>
                <a:lnTo>
                  <a:pt x="3628" y="2137"/>
                </a:lnTo>
                <a:lnTo>
                  <a:pt x="3647" y="2146"/>
                </a:lnTo>
                <a:lnTo>
                  <a:pt x="3660" y="2130"/>
                </a:lnTo>
                <a:lnTo>
                  <a:pt x="3655" y="2117"/>
                </a:lnTo>
                <a:lnTo>
                  <a:pt x="3658" y="2093"/>
                </a:lnTo>
                <a:close/>
                <a:moveTo>
                  <a:pt x="4102" y="1993"/>
                </a:moveTo>
                <a:lnTo>
                  <a:pt x="4092" y="1993"/>
                </a:lnTo>
                <a:lnTo>
                  <a:pt x="4092" y="1982"/>
                </a:lnTo>
                <a:lnTo>
                  <a:pt x="4049" y="1966"/>
                </a:lnTo>
                <a:lnTo>
                  <a:pt x="4073" y="1964"/>
                </a:lnTo>
                <a:lnTo>
                  <a:pt x="4073" y="1957"/>
                </a:lnTo>
                <a:lnTo>
                  <a:pt x="4070" y="1946"/>
                </a:lnTo>
                <a:lnTo>
                  <a:pt x="4040" y="1917"/>
                </a:lnTo>
                <a:lnTo>
                  <a:pt x="4043" y="1905"/>
                </a:lnTo>
                <a:lnTo>
                  <a:pt x="4030" y="1878"/>
                </a:lnTo>
                <a:lnTo>
                  <a:pt x="4000" y="1878"/>
                </a:lnTo>
                <a:lnTo>
                  <a:pt x="3954" y="1910"/>
                </a:lnTo>
                <a:lnTo>
                  <a:pt x="3942" y="1904"/>
                </a:lnTo>
                <a:lnTo>
                  <a:pt x="3928" y="1907"/>
                </a:lnTo>
                <a:lnTo>
                  <a:pt x="3935" y="1920"/>
                </a:lnTo>
                <a:lnTo>
                  <a:pt x="3955" y="1927"/>
                </a:lnTo>
                <a:lnTo>
                  <a:pt x="3968" y="1938"/>
                </a:lnTo>
                <a:lnTo>
                  <a:pt x="3990" y="1931"/>
                </a:lnTo>
                <a:lnTo>
                  <a:pt x="3977" y="1953"/>
                </a:lnTo>
                <a:lnTo>
                  <a:pt x="3979" y="1960"/>
                </a:lnTo>
                <a:lnTo>
                  <a:pt x="4004" y="1966"/>
                </a:lnTo>
                <a:lnTo>
                  <a:pt x="3991" y="1975"/>
                </a:lnTo>
                <a:lnTo>
                  <a:pt x="3992" y="1982"/>
                </a:lnTo>
                <a:lnTo>
                  <a:pt x="4004" y="1985"/>
                </a:lnTo>
                <a:lnTo>
                  <a:pt x="4026" y="1977"/>
                </a:lnTo>
                <a:lnTo>
                  <a:pt x="4026" y="1989"/>
                </a:lnTo>
                <a:lnTo>
                  <a:pt x="4054" y="1995"/>
                </a:lnTo>
                <a:lnTo>
                  <a:pt x="4052" y="2003"/>
                </a:lnTo>
                <a:lnTo>
                  <a:pt x="4040" y="2005"/>
                </a:lnTo>
                <a:lnTo>
                  <a:pt x="4054" y="2012"/>
                </a:lnTo>
                <a:lnTo>
                  <a:pt x="4088" y="2013"/>
                </a:lnTo>
                <a:lnTo>
                  <a:pt x="4090" y="2005"/>
                </a:lnTo>
                <a:lnTo>
                  <a:pt x="4102" y="1993"/>
                </a:lnTo>
                <a:close/>
                <a:moveTo>
                  <a:pt x="4008" y="1179"/>
                </a:moveTo>
                <a:lnTo>
                  <a:pt x="3981" y="1180"/>
                </a:lnTo>
                <a:lnTo>
                  <a:pt x="3964" y="1166"/>
                </a:lnTo>
                <a:lnTo>
                  <a:pt x="3932" y="1178"/>
                </a:lnTo>
                <a:lnTo>
                  <a:pt x="3920" y="1199"/>
                </a:lnTo>
                <a:lnTo>
                  <a:pt x="3938" y="1212"/>
                </a:lnTo>
                <a:lnTo>
                  <a:pt x="3929" y="1221"/>
                </a:lnTo>
                <a:lnTo>
                  <a:pt x="3961" y="1222"/>
                </a:lnTo>
                <a:lnTo>
                  <a:pt x="3969" y="1231"/>
                </a:lnTo>
                <a:lnTo>
                  <a:pt x="3985" y="1196"/>
                </a:lnTo>
                <a:lnTo>
                  <a:pt x="4014" y="1189"/>
                </a:lnTo>
                <a:lnTo>
                  <a:pt x="4008" y="1179"/>
                </a:lnTo>
                <a:close/>
                <a:moveTo>
                  <a:pt x="2319" y="2235"/>
                </a:moveTo>
                <a:lnTo>
                  <a:pt x="2331" y="2227"/>
                </a:lnTo>
                <a:lnTo>
                  <a:pt x="2370" y="2230"/>
                </a:lnTo>
                <a:lnTo>
                  <a:pt x="2357" y="2244"/>
                </a:lnTo>
                <a:lnTo>
                  <a:pt x="2345" y="2276"/>
                </a:lnTo>
                <a:lnTo>
                  <a:pt x="2371" y="2290"/>
                </a:lnTo>
                <a:lnTo>
                  <a:pt x="2365" y="2281"/>
                </a:lnTo>
                <a:lnTo>
                  <a:pt x="2374" y="2270"/>
                </a:lnTo>
                <a:lnTo>
                  <a:pt x="2371" y="2257"/>
                </a:lnTo>
                <a:lnTo>
                  <a:pt x="2391" y="2230"/>
                </a:lnTo>
                <a:lnTo>
                  <a:pt x="2409" y="2222"/>
                </a:lnTo>
                <a:lnTo>
                  <a:pt x="2436" y="2228"/>
                </a:lnTo>
                <a:lnTo>
                  <a:pt x="2445" y="2220"/>
                </a:lnTo>
                <a:lnTo>
                  <a:pt x="2437" y="2211"/>
                </a:lnTo>
                <a:lnTo>
                  <a:pt x="2446" y="2194"/>
                </a:lnTo>
                <a:lnTo>
                  <a:pt x="2479" y="2202"/>
                </a:lnTo>
                <a:lnTo>
                  <a:pt x="2488" y="2215"/>
                </a:lnTo>
                <a:lnTo>
                  <a:pt x="2497" y="2208"/>
                </a:lnTo>
                <a:lnTo>
                  <a:pt x="2515" y="2214"/>
                </a:lnTo>
                <a:lnTo>
                  <a:pt x="2517" y="2199"/>
                </a:lnTo>
                <a:lnTo>
                  <a:pt x="2505" y="2199"/>
                </a:lnTo>
                <a:lnTo>
                  <a:pt x="2508" y="2192"/>
                </a:lnTo>
                <a:lnTo>
                  <a:pt x="2502" y="2175"/>
                </a:lnTo>
                <a:lnTo>
                  <a:pt x="2486" y="2176"/>
                </a:lnTo>
                <a:lnTo>
                  <a:pt x="2495" y="2166"/>
                </a:lnTo>
                <a:lnTo>
                  <a:pt x="2491" y="2155"/>
                </a:lnTo>
                <a:lnTo>
                  <a:pt x="2471" y="2169"/>
                </a:lnTo>
                <a:lnTo>
                  <a:pt x="2446" y="2152"/>
                </a:lnTo>
                <a:lnTo>
                  <a:pt x="2478" y="2149"/>
                </a:lnTo>
                <a:lnTo>
                  <a:pt x="2482" y="2132"/>
                </a:lnTo>
                <a:lnTo>
                  <a:pt x="2472" y="2122"/>
                </a:lnTo>
                <a:lnTo>
                  <a:pt x="2462" y="2127"/>
                </a:lnTo>
                <a:lnTo>
                  <a:pt x="2460" y="2101"/>
                </a:lnTo>
                <a:lnTo>
                  <a:pt x="2406" y="2127"/>
                </a:lnTo>
                <a:lnTo>
                  <a:pt x="2384" y="2124"/>
                </a:lnTo>
                <a:lnTo>
                  <a:pt x="2344" y="2171"/>
                </a:lnTo>
                <a:lnTo>
                  <a:pt x="2351" y="2195"/>
                </a:lnTo>
                <a:lnTo>
                  <a:pt x="2337" y="2201"/>
                </a:lnTo>
                <a:lnTo>
                  <a:pt x="2321" y="2225"/>
                </a:lnTo>
                <a:lnTo>
                  <a:pt x="2319" y="2235"/>
                </a:lnTo>
                <a:close/>
                <a:moveTo>
                  <a:pt x="3528" y="2031"/>
                </a:moveTo>
                <a:lnTo>
                  <a:pt x="3527" y="2021"/>
                </a:lnTo>
                <a:lnTo>
                  <a:pt x="3541" y="2015"/>
                </a:lnTo>
                <a:lnTo>
                  <a:pt x="3567" y="2021"/>
                </a:lnTo>
                <a:lnTo>
                  <a:pt x="3575" y="2008"/>
                </a:lnTo>
                <a:lnTo>
                  <a:pt x="3577" y="2021"/>
                </a:lnTo>
                <a:lnTo>
                  <a:pt x="3585" y="2021"/>
                </a:lnTo>
                <a:lnTo>
                  <a:pt x="3605" y="2005"/>
                </a:lnTo>
                <a:lnTo>
                  <a:pt x="3580" y="1970"/>
                </a:lnTo>
                <a:lnTo>
                  <a:pt x="3528" y="1966"/>
                </a:lnTo>
                <a:lnTo>
                  <a:pt x="3524" y="1956"/>
                </a:lnTo>
                <a:lnTo>
                  <a:pt x="3531" y="1951"/>
                </a:lnTo>
                <a:lnTo>
                  <a:pt x="3553" y="1959"/>
                </a:lnTo>
                <a:lnTo>
                  <a:pt x="3544" y="1938"/>
                </a:lnTo>
                <a:lnTo>
                  <a:pt x="3524" y="1934"/>
                </a:lnTo>
                <a:lnTo>
                  <a:pt x="3526" y="1927"/>
                </a:lnTo>
                <a:lnTo>
                  <a:pt x="3550" y="1926"/>
                </a:lnTo>
                <a:lnTo>
                  <a:pt x="3559" y="1913"/>
                </a:lnTo>
                <a:lnTo>
                  <a:pt x="3550" y="1895"/>
                </a:lnTo>
                <a:lnTo>
                  <a:pt x="3523" y="1892"/>
                </a:lnTo>
                <a:lnTo>
                  <a:pt x="3514" y="1898"/>
                </a:lnTo>
                <a:lnTo>
                  <a:pt x="3482" y="1944"/>
                </a:lnTo>
                <a:lnTo>
                  <a:pt x="3492" y="1954"/>
                </a:lnTo>
                <a:lnTo>
                  <a:pt x="3508" y="1951"/>
                </a:lnTo>
                <a:lnTo>
                  <a:pt x="3520" y="1963"/>
                </a:lnTo>
                <a:lnTo>
                  <a:pt x="3511" y="1973"/>
                </a:lnTo>
                <a:lnTo>
                  <a:pt x="3524" y="1975"/>
                </a:lnTo>
                <a:lnTo>
                  <a:pt x="3524" y="1982"/>
                </a:lnTo>
                <a:lnTo>
                  <a:pt x="3494" y="2000"/>
                </a:lnTo>
                <a:lnTo>
                  <a:pt x="3508" y="2013"/>
                </a:lnTo>
                <a:lnTo>
                  <a:pt x="3510" y="2028"/>
                </a:lnTo>
                <a:lnTo>
                  <a:pt x="3528" y="2031"/>
                </a:lnTo>
                <a:close/>
                <a:moveTo>
                  <a:pt x="4119" y="2091"/>
                </a:moveTo>
                <a:lnTo>
                  <a:pt x="4108" y="2084"/>
                </a:lnTo>
                <a:lnTo>
                  <a:pt x="4113" y="2065"/>
                </a:lnTo>
                <a:lnTo>
                  <a:pt x="4095" y="2075"/>
                </a:lnTo>
                <a:lnTo>
                  <a:pt x="4099" y="2091"/>
                </a:lnTo>
                <a:lnTo>
                  <a:pt x="4079" y="2132"/>
                </a:lnTo>
                <a:lnTo>
                  <a:pt x="4105" y="2127"/>
                </a:lnTo>
                <a:lnTo>
                  <a:pt x="4106" y="2133"/>
                </a:lnTo>
                <a:lnTo>
                  <a:pt x="4086" y="2137"/>
                </a:lnTo>
                <a:lnTo>
                  <a:pt x="4079" y="2156"/>
                </a:lnTo>
                <a:lnTo>
                  <a:pt x="4083" y="2166"/>
                </a:lnTo>
                <a:lnTo>
                  <a:pt x="4099" y="2158"/>
                </a:lnTo>
                <a:lnTo>
                  <a:pt x="4102" y="2173"/>
                </a:lnTo>
                <a:lnTo>
                  <a:pt x="4113" y="2173"/>
                </a:lnTo>
                <a:lnTo>
                  <a:pt x="4109" y="2162"/>
                </a:lnTo>
                <a:lnTo>
                  <a:pt x="4118" y="2159"/>
                </a:lnTo>
                <a:lnTo>
                  <a:pt x="4115" y="2134"/>
                </a:lnTo>
                <a:lnTo>
                  <a:pt x="4131" y="2083"/>
                </a:lnTo>
                <a:lnTo>
                  <a:pt x="4119" y="2091"/>
                </a:lnTo>
                <a:close/>
                <a:moveTo>
                  <a:pt x="2743" y="2316"/>
                </a:moveTo>
                <a:lnTo>
                  <a:pt x="2731" y="2323"/>
                </a:lnTo>
                <a:lnTo>
                  <a:pt x="2718" y="2313"/>
                </a:lnTo>
                <a:lnTo>
                  <a:pt x="2693" y="2316"/>
                </a:lnTo>
                <a:lnTo>
                  <a:pt x="2671" y="2341"/>
                </a:lnTo>
                <a:lnTo>
                  <a:pt x="2677" y="2379"/>
                </a:lnTo>
                <a:lnTo>
                  <a:pt x="2687" y="2372"/>
                </a:lnTo>
                <a:lnTo>
                  <a:pt x="2691" y="2390"/>
                </a:lnTo>
                <a:lnTo>
                  <a:pt x="2701" y="2395"/>
                </a:lnTo>
                <a:lnTo>
                  <a:pt x="2708" y="2384"/>
                </a:lnTo>
                <a:lnTo>
                  <a:pt x="2750" y="2368"/>
                </a:lnTo>
                <a:lnTo>
                  <a:pt x="2753" y="2352"/>
                </a:lnTo>
                <a:lnTo>
                  <a:pt x="2773" y="2349"/>
                </a:lnTo>
                <a:lnTo>
                  <a:pt x="2770" y="2332"/>
                </a:lnTo>
                <a:lnTo>
                  <a:pt x="2760" y="2333"/>
                </a:lnTo>
                <a:lnTo>
                  <a:pt x="2743" y="2316"/>
                </a:lnTo>
                <a:close/>
                <a:moveTo>
                  <a:pt x="2498" y="2378"/>
                </a:moveTo>
                <a:lnTo>
                  <a:pt x="2518" y="2368"/>
                </a:lnTo>
                <a:lnTo>
                  <a:pt x="2511" y="2355"/>
                </a:lnTo>
                <a:lnTo>
                  <a:pt x="2517" y="2352"/>
                </a:lnTo>
                <a:lnTo>
                  <a:pt x="2531" y="2368"/>
                </a:lnTo>
                <a:lnTo>
                  <a:pt x="2527" y="2378"/>
                </a:lnTo>
                <a:lnTo>
                  <a:pt x="2546" y="2377"/>
                </a:lnTo>
                <a:lnTo>
                  <a:pt x="2551" y="2349"/>
                </a:lnTo>
                <a:lnTo>
                  <a:pt x="2541" y="2343"/>
                </a:lnTo>
                <a:lnTo>
                  <a:pt x="2541" y="2335"/>
                </a:lnTo>
                <a:lnTo>
                  <a:pt x="2554" y="2329"/>
                </a:lnTo>
                <a:lnTo>
                  <a:pt x="2569" y="2332"/>
                </a:lnTo>
                <a:lnTo>
                  <a:pt x="2570" y="2305"/>
                </a:lnTo>
                <a:lnTo>
                  <a:pt x="2540" y="2322"/>
                </a:lnTo>
                <a:lnTo>
                  <a:pt x="2528" y="2294"/>
                </a:lnTo>
                <a:lnTo>
                  <a:pt x="2502" y="2303"/>
                </a:lnTo>
                <a:lnTo>
                  <a:pt x="2499" y="2290"/>
                </a:lnTo>
                <a:lnTo>
                  <a:pt x="2486" y="2306"/>
                </a:lnTo>
                <a:lnTo>
                  <a:pt x="2478" y="2297"/>
                </a:lnTo>
                <a:lnTo>
                  <a:pt x="2478" y="2290"/>
                </a:lnTo>
                <a:lnTo>
                  <a:pt x="2460" y="2277"/>
                </a:lnTo>
                <a:lnTo>
                  <a:pt x="2436" y="2300"/>
                </a:lnTo>
                <a:lnTo>
                  <a:pt x="2437" y="2319"/>
                </a:lnTo>
                <a:lnTo>
                  <a:pt x="2416" y="2328"/>
                </a:lnTo>
                <a:lnTo>
                  <a:pt x="2407" y="2329"/>
                </a:lnTo>
                <a:lnTo>
                  <a:pt x="2387" y="2303"/>
                </a:lnTo>
                <a:lnTo>
                  <a:pt x="2362" y="2325"/>
                </a:lnTo>
                <a:lnTo>
                  <a:pt x="2341" y="2318"/>
                </a:lnTo>
                <a:lnTo>
                  <a:pt x="2322" y="2323"/>
                </a:lnTo>
                <a:lnTo>
                  <a:pt x="2331" y="2332"/>
                </a:lnTo>
                <a:lnTo>
                  <a:pt x="2371" y="2341"/>
                </a:lnTo>
                <a:lnTo>
                  <a:pt x="2394" y="2365"/>
                </a:lnTo>
                <a:lnTo>
                  <a:pt x="2420" y="2341"/>
                </a:lnTo>
                <a:lnTo>
                  <a:pt x="2453" y="2343"/>
                </a:lnTo>
                <a:lnTo>
                  <a:pt x="2462" y="2351"/>
                </a:lnTo>
                <a:lnTo>
                  <a:pt x="2465" y="2367"/>
                </a:lnTo>
                <a:lnTo>
                  <a:pt x="2472" y="2368"/>
                </a:lnTo>
                <a:lnTo>
                  <a:pt x="2466" y="2384"/>
                </a:lnTo>
                <a:lnTo>
                  <a:pt x="2475" y="2400"/>
                </a:lnTo>
                <a:lnTo>
                  <a:pt x="2489" y="2395"/>
                </a:lnTo>
                <a:lnTo>
                  <a:pt x="2498" y="2378"/>
                </a:lnTo>
                <a:close/>
                <a:moveTo>
                  <a:pt x="2884" y="2289"/>
                </a:moveTo>
                <a:lnTo>
                  <a:pt x="2890" y="2279"/>
                </a:lnTo>
                <a:lnTo>
                  <a:pt x="2874" y="2279"/>
                </a:lnTo>
                <a:lnTo>
                  <a:pt x="2874" y="2270"/>
                </a:lnTo>
                <a:lnTo>
                  <a:pt x="2857" y="2273"/>
                </a:lnTo>
                <a:lnTo>
                  <a:pt x="2845" y="2287"/>
                </a:lnTo>
                <a:lnTo>
                  <a:pt x="2822" y="2293"/>
                </a:lnTo>
                <a:lnTo>
                  <a:pt x="2818" y="2279"/>
                </a:lnTo>
                <a:lnTo>
                  <a:pt x="2824" y="2276"/>
                </a:lnTo>
                <a:lnTo>
                  <a:pt x="2816" y="2267"/>
                </a:lnTo>
                <a:lnTo>
                  <a:pt x="2822" y="2257"/>
                </a:lnTo>
                <a:lnTo>
                  <a:pt x="2812" y="2257"/>
                </a:lnTo>
                <a:lnTo>
                  <a:pt x="2795" y="2231"/>
                </a:lnTo>
                <a:lnTo>
                  <a:pt x="2791" y="2247"/>
                </a:lnTo>
                <a:lnTo>
                  <a:pt x="2770" y="2238"/>
                </a:lnTo>
                <a:lnTo>
                  <a:pt x="2762" y="2247"/>
                </a:lnTo>
                <a:lnTo>
                  <a:pt x="2773" y="2258"/>
                </a:lnTo>
                <a:lnTo>
                  <a:pt x="2770" y="2264"/>
                </a:lnTo>
                <a:lnTo>
                  <a:pt x="2763" y="2256"/>
                </a:lnTo>
                <a:lnTo>
                  <a:pt x="2757" y="2260"/>
                </a:lnTo>
                <a:lnTo>
                  <a:pt x="2765" y="2266"/>
                </a:lnTo>
                <a:lnTo>
                  <a:pt x="2757" y="2280"/>
                </a:lnTo>
                <a:lnTo>
                  <a:pt x="2718" y="2274"/>
                </a:lnTo>
                <a:lnTo>
                  <a:pt x="2757" y="2297"/>
                </a:lnTo>
                <a:lnTo>
                  <a:pt x="2770" y="2284"/>
                </a:lnTo>
                <a:lnTo>
                  <a:pt x="2793" y="2299"/>
                </a:lnTo>
                <a:lnTo>
                  <a:pt x="2801" y="2313"/>
                </a:lnTo>
                <a:lnTo>
                  <a:pt x="2775" y="2319"/>
                </a:lnTo>
                <a:lnTo>
                  <a:pt x="2789" y="2322"/>
                </a:lnTo>
                <a:lnTo>
                  <a:pt x="2795" y="2330"/>
                </a:lnTo>
                <a:lnTo>
                  <a:pt x="2803" y="2332"/>
                </a:lnTo>
                <a:lnTo>
                  <a:pt x="2809" y="2315"/>
                </a:lnTo>
                <a:lnTo>
                  <a:pt x="2832" y="2313"/>
                </a:lnTo>
                <a:lnTo>
                  <a:pt x="2834" y="2328"/>
                </a:lnTo>
                <a:lnTo>
                  <a:pt x="2806" y="2346"/>
                </a:lnTo>
                <a:lnTo>
                  <a:pt x="2814" y="2379"/>
                </a:lnTo>
                <a:lnTo>
                  <a:pt x="2831" y="2346"/>
                </a:lnTo>
                <a:lnTo>
                  <a:pt x="2840" y="2349"/>
                </a:lnTo>
                <a:lnTo>
                  <a:pt x="2844" y="2330"/>
                </a:lnTo>
                <a:lnTo>
                  <a:pt x="2880" y="2320"/>
                </a:lnTo>
                <a:lnTo>
                  <a:pt x="2850" y="2316"/>
                </a:lnTo>
                <a:lnTo>
                  <a:pt x="2858" y="2300"/>
                </a:lnTo>
                <a:lnTo>
                  <a:pt x="2870" y="2307"/>
                </a:lnTo>
                <a:lnTo>
                  <a:pt x="2893" y="2310"/>
                </a:lnTo>
                <a:lnTo>
                  <a:pt x="2896" y="2320"/>
                </a:lnTo>
                <a:lnTo>
                  <a:pt x="2910" y="2325"/>
                </a:lnTo>
                <a:lnTo>
                  <a:pt x="2919" y="2320"/>
                </a:lnTo>
                <a:lnTo>
                  <a:pt x="2907" y="2309"/>
                </a:lnTo>
                <a:lnTo>
                  <a:pt x="2884" y="2289"/>
                </a:lnTo>
                <a:close/>
                <a:moveTo>
                  <a:pt x="2629" y="2211"/>
                </a:moveTo>
                <a:lnTo>
                  <a:pt x="2612" y="2202"/>
                </a:lnTo>
                <a:lnTo>
                  <a:pt x="2597" y="2209"/>
                </a:lnTo>
                <a:lnTo>
                  <a:pt x="2586" y="2186"/>
                </a:lnTo>
                <a:lnTo>
                  <a:pt x="2574" y="2196"/>
                </a:lnTo>
                <a:lnTo>
                  <a:pt x="2566" y="2183"/>
                </a:lnTo>
                <a:lnTo>
                  <a:pt x="2569" y="2199"/>
                </a:lnTo>
                <a:lnTo>
                  <a:pt x="2563" y="2201"/>
                </a:lnTo>
                <a:lnTo>
                  <a:pt x="2546" y="2178"/>
                </a:lnTo>
                <a:lnTo>
                  <a:pt x="2544" y="2188"/>
                </a:lnTo>
                <a:lnTo>
                  <a:pt x="2531" y="2192"/>
                </a:lnTo>
                <a:lnTo>
                  <a:pt x="2525" y="2186"/>
                </a:lnTo>
                <a:lnTo>
                  <a:pt x="2531" y="2176"/>
                </a:lnTo>
                <a:lnTo>
                  <a:pt x="2515" y="2169"/>
                </a:lnTo>
                <a:lnTo>
                  <a:pt x="2509" y="2181"/>
                </a:lnTo>
                <a:lnTo>
                  <a:pt x="2522" y="2192"/>
                </a:lnTo>
                <a:lnTo>
                  <a:pt x="2527" y="2205"/>
                </a:lnTo>
                <a:lnTo>
                  <a:pt x="2512" y="2247"/>
                </a:lnTo>
                <a:lnTo>
                  <a:pt x="2524" y="2257"/>
                </a:lnTo>
                <a:lnTo>
                  <a:pt x="2548" y="2247"/>
                </a:lnTo>
                <a:lnTo>
                  <a:pt x="2554" y="2276"/>
                </a:lnTo>
                <a:lnTo>
                  <a:pt x="2571" y="2277"/>
                </a:lnTo>
                <a:lnTo>
                  <a:pt x="2586" y="2289"/>
                </a:lnTo>
                <a:lnTo>
                  <a:pt x="2590" y="2276"/>
                </a:lnTo>
                <a:lnTo>
                  <a:pt x="2605" y="2283"/>
                </a:lnTo>
                <a:lnTo>
                  <a:pt x="2615" y="2274"/>
                </a:lnTo>
                <a:lnTo>
                  <a:pt x="2622" y="2253"/>
                </a:lnTo>
                <a:lnTo>
                  <a:pt x="2638" y="2263"/>
                </a:lnTo>
                <a:lnTo>
                  <a:pt x="2655" y="2260"/>
                </a:lnTo>
                <a:lnTo>
                  <a:pt x="2659" y="2245"/>
                </a:lnTo>
                <a:lnTo>
                  <a:pt x="2644" y="2224"/>
                </a:lnTo>
                <a:lnTo>
                  <a:pt x="2648" y="2202"/>
                </a:lnTo>
                <a:lnTo>
                  <a:pt x="2662" y="2186"/>
                </a:lnTo>
                <a:lnTo>
                  <a:pt x="2652" y="2166"/>
                </a:lnTo>
                <a:lnTo>
                  <a:pt x="2629" y="2211"/>
                </a:lnTo>
                <a:close/>
                <a:moveTo>
                  <a:pt x="3184" y="2496"/>
                </a:moveTo>
                <a:lnTo>
                  <a:pt x="3157" y="2502"/>
                </a:lnTo>
                <a:lnTo>
                  <a:pt x="3157" y="2524"/>
                </a:lnTo>
                <a:lnTo>
                  <a:pt x="3141" y="2525"/>
                </a:lnTo>
                <a:lnTo>
                  <a:pt x="3128" y="2575"/>
                </a:lnTo>
                <a:lnTo>
                  <a:pt x="3134" y="2570"/>
                </a:lnTo>
                <a:lnTo>
                  <a:pt x="3151" y="2570"/>
                </a:lnTo>
                <a:lnTo>
                  <a:pt x="3154" y="2563"/>
                </a:lnTo>
                <a:lnTo>
                  <a:pt x="3161" y="2571"/>
                </a:lnTo>
                <a:lnTo>
                  <a:pt x="3184" y="2578"/>
                </a:lnTo>
                <a:lnTo>
                  <a:pt x="3184" y="2563"/>
                </a:lnTo>
                <a:lnTo>
                  <a:pt x="3170" y="2557"/>
                </a:lnTo>
                <a:lnTo>
                  <a:pt x="3190" y="2551"/>
                </a:lnTo>
                <a:lnTo>
                  <a:pt x="3184" y="2532"/>
                </a:lnTo>
                <a:lnTo>
                  <a:pt x="3184" y="2496"/>
                </a:lnTo>
                <a:close/>
                <a:moveTo>
                  <a:pt x="3144" y="2036"/>
                </a:moveTo>
                <a:lnTo>
                  <a:pt x="3138" y="2016"/>
                </a:lnTo>
                <a:lnTo>
                  <a:pt x="3110" y="1996"/>
                </a:lnTo>
                <a:lnTo>
                  <a:pt x="3086" y="2012"/>
                </a:lnTo>
                <a:lnTo>
                  <a:pt x="3079" y="2011"/>
                </a:lnTo>
                <a:lnTo>
                  <a:pt x="3077" y="2002"/>
                </a:lnTo>
                <a:lnTo>
                  <a:pt x="3048" y="2006"/>
                </a:lnTo>
                <a:lnTo>
                  <a:pt x="3021" y="2029"/>
                </a:lnTo>
                <a:lnTo>
                  <a:pt x="2997" y="2026"/>
                </a:lnTo>
                <a:lnTo>
                  <a:pt x="2987" y="2042"/>
                </a:lnTo>
                <a:lnTo>
                  <a:pt x="2976" y="2042"/>
                </a:lnTo>
                <a:lnTo>
                  <a:pt x="2976" y="2029"/>
                </a:lnTo>
                <a:lnTo>
                  <a:pt x="2962" y="2031"/>
                </a:lnTo>
                <a:lnTo>
                  <a:pt x="2955" y="2006"/>
                </a:lnTo>
                <a:lnTo>
                  <a:pt x="2946" y="2013"/>
                </a:lnTo>
                <a:lnTo>
                  <a:pt x="2940" y="2006"/>
                </a:lnTo>
                <a:lnTo>
                  <a:pt x="2938" y="2036"/>
                </a:lnTo>
                <a:lnTo>
                  <a:pt x="2926" y="2038"/>
                </a:lnTo>
                <a:lnTo>
                  <a:pt x="2917" y="2051"/>
                </a:lnTo>
                <a:lnTo>
                  <a:pt x="2909" y="2041"/>
                </a:lnTo>
                <a:lnTo>
                  <a:pt x="2901" y="2048"/>
                </a:lnTo>
                <a:lnTo>
                  <a:pt x="2925" y="2080"/>
                </a:lnTo>
                <a:lnTo>
                  <a:pt x="2913" y="2088"/>
                </a:lnTo>
                <a:lnTo>
                  <a:pt x="2917" y="2097"/>
                </a:lnTo>
                <a:lnTo>
                  <a:pt x="2913" y="2104"/>
                </a:lnTo>
                <a:lnTo>
                  <a:pt x="2929" y="2106"/>
                </a:lnTo>
                <a:lnTo>
                  <a:pt x="2929" y="2096"/>
                </a:lnTo>
                <a:lnTo>
                  <a:pt x="2942" y="2093"/>
                </a:lnTo>
                <a:lnTo>
                  <a:pt x="2940" y="2113"/>
                </a:lnTo>
                <a:lnTo>
                  <a:pt x="2955" y="2116"/>
                </a:lnTo>
                <a:lnTo>
                  <a:pt x="2956" y="2129"/>
                </a:lnTo>
                <a:lnTo>
                  <a:pt x="2976" y="2133"/>
                </a:lnTo>
                <a:lnTo>
                  <a:pt x="2987" y="2150"/>
                </a:lnTo>
                <a:lnTo>
                  <a:pt x="2987" y="2136"/>
                </a:lnTo>
                <a:lnTo>
                  <a:pt x="2997" y="2129"/>
                </a:lnTo>
                <a:lnTo>
                  <a:pt x="3023" y="2133"/>
                </a:lnTo>
                <a:lnTo>
                  <a:pt x="3020" y="2124"/>
                </a:lnTo>
                <a:lnTo>
                  <a:pt x="3027" y="2120"/>
                </a:lnTo>
                <a:lnTo>
                  <a:pt x="3063" y="2130"/>
                </a:lnTo>
                <a:lnTo>
                  <a:pt x="3099" y="2132"/>
                </a:lnTo>
                <a:lnTo>
                  <a:pt x="3115" y="2116"/>
                </a:lnTo>
                <a:lnTo>
                  <a:pt x="3122" y="2078"/>
                </a:lnTo>
                <a:lnTo>
                  <a:pt x="3144" y="2036"/>
                </a:lnTo>
                <a:close/>
                <a:moveTo>
                  <a:pt x="2821" y="2068"/>
                </a:moveTo>
                <a:lnTo>
                  <a:pt x="2803" y="2078"/>
                </a:lnTo>
                <a:lnTo>
                  <a:pt x="2783" y="2078"/>
                </a:lnTo>
                <a:lnTo>
                  <a:pt x="2786" y="2087"/>
                </a:lnTo>
                <a:lnTo>
                  <a:pt x="2803" y="2090"/>
                </a:lnTo>
                <a:lnTo>
                  <a:pt x="2809" y="2147"/>
                </a:lnTo>
                <a:lnTo>
                  <a:pt x="2824" y="2162"/>
                </a:lnTo>
                <a:lnTo>
                  <a:pt x="2834" y="2156"/>
                </a:lnTo>
                <a:lnTo>
                  <a:pt x="2829" y="2133"/>
                </a:lnTo>
                <a:lnTo>
                  <a:pt x="2838" y="2129"/>
                </a:lnTo>
                <a:lnTo>
                  <a:pt x="2848" y="2137"/>
                </a:lnTo>
                <a:lnTo>
                  <a:pt x="2844" y="2153"/>
                </a:lnTo>
                <a:lnTo>
                  <a:pt x="2851" y="2188"/>
                </a:lnTo>
                <a:lnTo>
                  <a:pt x="2870" y="2158"/>
                </a:lnTo>
                <a:lnTo>
                  <a:pt x="2858" y="2149"/>
                </a:lnTo>
                <a:lnTo>
                  <a:pt x="2873" y="2145"/>
                </a:lnTo>
                <a:lnTo>
                  <a:pt x="2873" y="2132"/>
                </a:lnTo>
                <a:lnTo>
                  <a:pt x="2855" y="2085"/>
                </a:lnTo>
                <a:lnTo>
                  <a:pt x="2838" y="2071"/>
                </a:lnTo>
                <a:lnTo>
                  <a:pt x="2841" y="2080"/>
                </a:lnTo>
                <a:lnTo>
                  <a:pt x="2831" y="2085"/>
                </a:lnTo>
                <a:lnTo>
                  <a:pt x="2821" y="2068"/>
                </a:lnTo>
                <a:close/>
              </a:path>
            </a:pathLst>
          </a:custGeom>
          <a:solidFill>
            <a:srgbClr val="65AEC1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18"/>
          <p:cNvSpPr>
            <a:spLocks noEditPoints="1"/>
          </p:cNvSpPr>
          <p:nvPr/>
        </p:nvSpPr>
        <p:spPr bwMode="auto">
          <a:xfrm>
            <a:off x="9296560" y="2631197"/>
            <a:ext cx="3592134" cy="2205533"/>
          </a:xfrm>
          <a:custGeom>
            <a:avLst/>
            <a:gdLst>
              <a:gd name="T0" fmla="*/ 6946 w 6949"/>
              <a:gd name="T1" fmla="*/ 654 h 4264"/>
              <a:gd name="T2" fmla="*/ 5330 w 6949"/>
              <a:gd name="T3" fmla="*/ 20 h 4264"/>
              <a:gd name="T4" fmla="*/ 5245 w 6949"/>
              <a:gd name="T5" fmla="*/ 195 h 4264"/>
              <a:gd name="T6" fmla="*/ 5228 w 6949"/>
              <a:gd name="T7" fmla="*/ 29 h 4264"/>
              <a:gd name="T8" fmla="*/ 1318 w 6949"/>
              <a:gd name="T9" fmla="*/ 4139 h 4264"/>
              <a:gd name="T10" fmla="*/ 1653 w 6949"/>
              <a:gd name="T11" fmla="*/ 4254 h 4264"/>
              <a:gd name="T12" fmla="*/ 1932 w 6949"/>
              <a:gd name="T13" fmla="*/ 4128 h 4264"/>
              <a:gd name="T14" fmla="*/ 2082 w 6949"/>
              <a:gd name="T15" fmla="*/ 4151 h 4264"/>
              <a:gd name="T16" fmla="*/ 2349 w 6949"/>
              <a:gd name="T17" fmla="*/ 3946 h 4264"/>
              <a:gd name="T18" fmla="*/ 2516 w 6949"/>
              <a:gd name="T19" fmla="*/ 4071 h 4264"/>
              <a:gd name="T20" fmla="*/ 2762 w 6949"/>
              <a:gd name="T21" fmla="*/ 4070 h 4264"/>
              <a:gd name="T22" fmla="*/ 2860 w 6949"/>
              <a:gd name="T23" fmla="*/ 3942 h 4264"/>
              <a:gd name="T24" fmla="*/ 2921 w 6949"/>
              <a:gd name="T25" fmla="*/ 3702 h 4264"/>
              <a:gd name="T26" fmla="*/ 2950 w 6949"/>
              <a:gd name="T27" fmla="*/ 3535 h 4264"/>
              <a:gd name="T28" fmla="*/ 3013 w 6949"/>
              <a:gd name="T29" fmla="*/ 3339 h 4264"/>
              <a:gd name="T30" fmla="*/ 3038 w 6949"/>
              <a:gd name="T31" fmla="*/ 3130 h 4264"/>
              <a:gd name="T32" fmla="*/ 2829 w 6949"/>
              <a:gd name="T33" fmla="*/ 3292 h 4264"/>
              <a:gd name="T34" fmla="*/ 2801 w 6949"/>
              <a:gd name="T35" fmla="*/ 3210 h 4264"/>
              <a:gd name="T36" fmla="*/ 2803 w 6949"/>
              <a:gd name="T37" fmla="*/ 3044 h 4264"/>
              <a:gd name="T38" fmla="*/ 2725 w 6949"/>
              <a:gd name="T39" fmla="*/ 2812 h 4264"/>
              <a:gd name="T40" fmla="*/ 2728 w 6949"/>
              <a:gd name="T41" fmla="*/ 2526 h 4264"/>
              <a:gd name="T42" fmla="*/ 2839 w 6949"/>
              <a:gd name="T43" fmla="*/ 2211 h 4264"/>
              <a:gd name="T44" fmla="*/ 2813 w 6949"/>
              <a:gd name="T45" fmla="*/ 1863 h 4264"/>
              <a:gd name="T46" fmla="*/ 2856 w 6949"/>
              <a:gd name="T47" fmla="*/ 1618 h 4264"/>
              <a:gd name="T48" fmla="*/ 2784 w 6949"/>
              <a:gd name="T49" fmla="*/ 1288 h 4264"/>
              <a:gd name="T50" fmla="*/ 2791 w 6949"/>
              <a:gd name="T51" fmla="*/ 1028 h 4264"/>
              <a:gd name="T52" fmla="*/ 2509 w 6949"/>
              <a:gd name="T53" fmla="*/ 1030 h 4264"/>
              <a:gd name="T54" fmla="*/ 2197 w 6949"/>
              <a:gd name="T55" fmla="*/ 1124 h 4264"/>
              <a:gd name="T56" fmla="*/ 1908 w 6949"/>
              <a:gd name="T57" fmla="*/ 1131 h 4264"/>
              <a:gd name="T58" fmla="*/ 1585 w 6949"/>
              <a:gd name="T59" fmla="*/ 1159 h 4264"/>
              <a:gd name="T60" fmla="*/ 1409 w 6949"/>
              <a:gd name="T61" fmla="*/ 1150 h 4264"/>
              <a:gd name="T62" fmla="*/ 1220 w 6949"/>
              <a:gd name="T63" fmla="*/ 1303 h 4264"/>
              <a:gd name="T64" fmla="*/ 1108 w 6949"/>
              <a:gd name="T65" fmla="*/ 1518 h 4264"/>
              <a:gd name="T66" fmla="*/ 998 w 6949"/>
              <a:gd name="T67" fmla="*/ 1653 h 4264"/>
              <a:gd name="T68" fmla="*/ 775 w 6949"/>
              <a:gd name="T69" fmla="*/ 1518 h 4264"/>
              <a:gd name="T70" fmla="*/ 710 w 6949"/>
              <a:gd name="T71" fmla="*/ 1647 h 4264"/>
              <a:gd name="T72" fmla="*/ 524 w 6949"/>
              <a:gd name="T73" fmla="*/ 1665 h 4264"/>
              <a:gd name="T74" fmla="*/ 469 w 6949"/>
              <a:gd name="T75" fmla="*/ 1856 h 4264"/>
              <a:gd name="T76" fmla="*/ 263 w 6949"/>
              <a:gd name="T77" fmla="*/ 1851 h 4264"/>
              <a:gd name="T78" fmla="*/ 126 w 6949"/>
              <a:gd name="T79" fmla="*/ 1997 h 4264"/>
              <a:gd name="T80" fmla="*/ 0 w 6949"/>
              <a:gd name="T81" fmla="*/ 2113 h 4264"/>
              <a:gd name="T82" fmla="*/ 174 w 6949"/>
              <a:gd name="T83" fmla="*/ 2283 h 4264"/>
              <a:gd name="T84" fmla="*/ 134 w 6949"/>
              <a:gd name="T85" fmla="*/ 2480 h 4264"/>
              <a:gd name="T86" fmla="*/ 115 w 6949"/>
              <a:gd name="T87" fmla="*/ 2777 h 4264"/>
              <a:gd name="T88" fmla="*/ 249 w 6949"/>
              <a:gd name="T89" fmla="*/ 2797 h 4264"/>
              <a:gd name="T90" fmla="*/ 396 w 6949"/>
              <a:gd name="T91" fmla="*/ 2802 h 4264"/>
              <a:gd name="T92" fmla="*/ 366 w 6949"/>
              <a:gd name="T93" fmla="*/ 2910 h 4264"/>
              <a:gd name="T94" fmla="*/ 232 w 6949"/>
              <a:gd name="T95" fmla="*/ 3240 h 4264"/>
              <a:gd name="T96" fmla="*/ 224 w 6949"/>
              <a:gd name="T97" fmla="*/ 3544 h 4264"/>
              <a:gd name="T98" fmla="*/ 357 w 6949"/>
              <a:gd name="T99" fmla="*/ 3645 h 4264"/>
              <a:gd name="T100" fmla="*/ 601 w 6949"/>
              <a:gd name="T101" fmla="*/ 3717 h 4264"/>
              <a:gd name="T102" fmla="*/ 737 w 6949"/>
              <a:gd name="T103" fmla="*/ 3939 h 4264"/>
              <a:gd name="T104" fmla="*/ 900 w 6949"/>
              <a:gd name="T105" fmla="*/ 4066 h 4264"/>
              <a:gd name="T106" fmla="*/ 1006 w 6949"/>
              <a:gd name="T107" fmla="*/ 3960 h 4264"/>
              <a:gd name="T108" fmla="*/ 1033 w 6949"/>
              <a:gd name="T109" fmla="*/ 3619 h 4264"/>
              <a:gd name="T110" fmla="*/ 1504 w 6949"/>
              <a:gd name="T111" fmla="*/ 3338 h 4264"/>
              <a:gd name="T112" fmla="*/ 1521 w 6949"/>
              <a:gd name="T113" fmla="*/ 3826 h 4264"/>
              <a:gd name="T114" fmla="*/ 1276 w 6949"/>
              <a:gd name="T115" fmla="*/ 4022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9" h="4264">
                <a:moveTo>
                  <a:pt x="6937" y="650"/>
                </a:moveTo>
                <a:lnTo>
                  <a:pt x="6937" y="654"/>
                </a:lnTo>
                <a:lnTo>
                  <a:pt x="6942" y="657"/>
                </a:lnTo>
                <a:lnTo>
                  <a:pt x="6937" y="657"/>
                </a:lnTo>
                <a:lnTo>
                  <a:pt x="6937" y="660"/>
                </a:lnTo>
                <a:lnTo>
                  <a:pt x="6932" y="659"/>
                </a:lnTo>
                <a:lnTo>
                  <a:pt x="6930" y="653"/>
                </a:lnTo>
                <a:lnTo>
                  <a:pt x="6933" y="650"/>
                </a:lnTo>
                <a:lnTo>
                  <a:pt x="6934" y="653"/>
                </a:lnTo>
                <a:lnTo>
                  <a:pt x="6937" y="650"/>
                </a:lnTo>
                <a:close/>
                <a:moveTo>
                  <a:pt x="6946" y="654"/>
                </a:moveTo>
                <a:lnTo>
                  <a:pt x="6949" y="660"/>
                </a:lnTo>
                <a:lnTo>
                  <a:pt x="6943" y="664"/>
                </a:lnTo>
                <a:lnTo>
                  <a:pt x="6940" y="660"/>
                </a:lnTo>
                <a:lnTo>
                  <a:pt x="6946" y="654"/>
                </a:lnTo>
                <a:close/>
                <a:moveTo>
                  <a:pt x="6934" y="643"/>
                </a:moveTo>
                <a:lnTo>
                  <a:pt x="6936" y="646"/>
                </a:lnTo>
                <a:lnTo>
                  <a:pt x="6933" y="649"/>
                </a:lnTo>
                <a:lnTo>
                  <a:pt x="6933" y="644"/>
                </a:lnTo>
                <a:lnTo>
                  <a:pt x="6934" y="643"/>
                </a:lnTo>
                <a:close/>
                <a:moveTo>
                  <a:pt x="5313" y="14"/>
                </a:moveTo>
                <a:lnTo>
                  <a:pt x="5330" y="20"/>
                </a:lnTo>
                <a:lnTo>
                  <a:pt x="5317" y="26"/>
                </a:lnTo>
                <a:lnTo>
                  <a:pt x="5312" y="46"/>
                </a:lnTo>
                <a:lnTo>
                  <a:pt x="5329" y="78"/>
                </a:lnTo>
                <a:lnTo>
                  <a:pt x="5316" y="124"/>
                </a:lnTo>
                <a:lnTo>
                  <a:pt x="5332" y="137"/>
                </a:lnTo>
                <a:lnTo>
                  <a:pt x="5315" y="143"/>
                </a:lnTo>
                <a:lnTo>
                  <a:pt x="5299" y="160"/>
                </a:lnTo>
                <a:lnTo>
                  <a:pt x="5291" y="157"/>
                </a:lnTo>
                <a:lnTo>
                  <a:pt x="5268" y="170"/>
                </a:lnTo>
                <a:lnTo>
                  <a:pt x="5255" y="205"/>
                </a:lnTo>
                <a:lnTo>
                  <a:pt x="5245" y="195"/>
                </a:lnTo>
                <a:lnTo>
                  <a:pt x="5212" y="185"/>
                </a:lnTo>
                <a:lnTo>
                  <a:pt x="5196" y="187"/>
                </a:lnTo>
                <a:lnTo>
                  <a:pt x="5170" y="167"/>
                </a:lnTo>
                <a:lnTo>
                  <a:pt x="5142" y="160"/>
                </a:lnTo>
                <a:lnTo>
                  <a:pt x="5130" y="141"/>
                </a:lnTo>
                <a:lnTo>
                  <a:pt x="5134" y="97"/>
                </a:lnTo>
                <a:lnTo>
                  <a:pt x="5116" y="75"/>
                </a:lnTo>
                <a:lnTo>
                  <a:pt x="5116" y="56"/>
                </a:lnTo>
                <a:lnTo>
                  <a:pt x="5130" y="65"/>
                </a:lnTo>
                <a:lnTo>
                  <a:pt x="5202" y="27"/>
                </a:lnTo>
                <a:lnTo>
                  <a:pt x="5228" y="29"/>
                </a:lnTo>
                <a:lnTo>
                  <a:pt x="5254" y="12"/>
                </a:lnTo>
                <a:lnTo>
                  <a:pt x="5283" y="16"/>
                </a:lnTo>
                <a:lnTo>
                  <a:pt x="5297" y="0"/>
                </a:lnTo>
                <a:lnTo>
                  <a:pt x="5310" y="2"/>
                </a:lnTo>
                <a:lnTo>
                  <a:pt x="5313" y="14"/>
                </a:lnTo>
                <a:close/>
                <a:moveTo>
                  <a:pt x="1300" y="4018"/>
                </a:moveTo>
                <a:lnTo>
                  <a:pt x="1300" y="4018"/>
                </a:lnTo>
                <a:lnTo>
                  <a:pt x="1312" y="4041"/>
                </a:lnTo>
                <a:lnTo>
                  <a:pt x="1304" y="4096"/>
                </a:lnTo>
                <a:lnTo>
                  <a:pt x="1304" y="4096"/>
                </a:lnTo>
                <a:lnTo>
                  <a:pt x="1318" y="4139"/>
                </a:lnTo>
                <a:lnTo>
                  <a:pt x="1334" y="4162"/>
                </a:lnTo>
                <a:lnTo>
                  <a:pt x="1372" y="4192"/>
                </a:lnTo>
                <a:lnTo>
                  <a:pt x="1372" y="4192"/>
                </a:lnTo>
                <a:lnTo>
                  <a:pt x="1389" y="4211"/>
                </a:lnTo>
                <a:lnTo>
                  <a:pt x="1413" y="4224"/>
                </a:lnTo>
                <a:lnTo>
                  <a:pt x="1413" y="4224"/>
                </a:lnTo>
                <a:lnTo>
                  <a:pt x="1520" y="4204"/>
                </a:lnTo>
                <a:lnTo>
                  <a:pt x="1520" y="4204"/>
                </a:lnTo>
                <a:lnTo>
                  <a:pt x="1581" y="4218"/>
                </a:lnTo>
                <a:lnTo>
                  <a:pt x="1653" y="4254"/>
                </a:lnTo>
                <a:lnTo>
                  <a:pt x="1653" y="4254"/>
                </a:lnTo>
                <a:lnTo>
                  <a:pt x="1687" y="4264"/>
                </a:lnTo>
                <a:lnTo>
                  <a:pt x="1716" y="4254"/>
                </a:lnTo>
                <a:lnTo>
                  <a:pt x="1787" y="4195"/>
                </a:lnTo>
                <a:lnTo>
                  <a:pt x="1805" y="4201"/>
                </a:lnTo>
                <a:lnTo>
                  <a:pt x="1805" y="4201"/>
                </a:lnTo>
                <a:lnTo>
                  <a:pt x="1826" y="4192"/>
                </a:lnTo>
                <a:lnTo>
                  <a:pt x="1857" y="4152"/>
                </a:lnTo>
                <a:lnTo>
                  <a:pt x="1857" y="4152"/>
                </a:lnTo>
                <a:lnTo>
                  <a:pt x="1895" y="4126"/>
                </a:lnTo>
                <a:lnTo>
                  <a:pt x="1895" y="4126"/>
                </a:lnTo>
                <a:lnTo>
                  <a:pt x="1932" y="4128"/>
                </a:lnTo>
                <a:lnTo>
                  <a:pt x="1932" y="4128"/>
                </a:lnTo>
                <a:lnTo>
                  <a:pt x="1957" y="4129"/>
                </a:lnTo>
                <a:lnTo>
                  <a:pt x="1985" y="4142"/>
                </a:lnTo>
                <a:lnTo>
                  <a:pt x="1985" y="4142"/>
                </a:lnTo>
                <a:lnTo>
                  <a:pt x="2009" y="4155"/>
                </a:lnTo>
                <a:lnTo>
                  <a:pt x="2009" y="4155"/>
                </a:lnTo>
                <a:lnTo>
                  <a:pt x="2052" y="4171"/>
                </a:lnTo>
                <a:lnTo>
                  <a:pt x="2052" y="4171"/>
                </a:lnTo>
                <a:lnTo>
                  <a:pt x="2069" y="4165"/>
                </a:lnTo>
                <a:lnTo>
                  <a:pt x="2069" y="4165"/>
                </a:lnTo>
                <a:lnTo>
                  <a:pt x="2082" y="4151"/>
                </a:lnTo>
                <a:lnTo>
                  <a:pt x="2153" y="4094"/>
                </a:lnTo>
                <a:lnTo>
                  <a:pt x="2183" y="4091"/>
                </a:lnTo>
                <a:lnTo>
                  <a:pt x="2183" y="4091"/>
                </a:lnTo>
                <a:lnTo>
                  <a:pt x="2194" y="4094"/>
                </a:lnTo>
                <a:lnTo>
                  <a:pt x="2206" y="4079"/>
                </a:lnTo>
                <a:lnTo>
                  <a:pt x="2183" y="4034"/>
                </a:lnTo>
                <a:lnTo>
                  <a:pt x="2179" y="4015"/>
                </a:lnTo>
                <a:lnTo>
                  <a:pt x="2189" y="4006"/>
                </a:lnTo>
                <a:lnTo>
                  <a:pt x="2264" y="3959"/>
                </a:lnTo>
                <a:lnTo>
                  <a:pt x="2320" y="3942"/>
                </a:lnTo>
                <a:lnTo>
                  <a:pt x="2349" y="3946"/>
                </a:lnTo>
                <a:lnTo>
                  <a:pt x="2395" y="3934"/>
                </a:lnTo>
                <a:lnTo>
                  <a:pt x="2415" y="3942"/>
                </a:lnTo>
                <a:lnTo>
                  <a:pt x="2448" y="3969"/>
                </a:lnTo>
                <a:lnTo>
                  <a:pt x="2484" y="3975"/>
                </a:lnTo>
                <a:lnTo>
                  <a:pt x="2501" y="3985"/>
                </a:lnTo>
                <a:lnTo>
                  <a:pt x="2506" y="3999"/>
                </a:lnTo>
                <a:lnTo>
                  <a:pt x="2506" y="3999"/>
                </a:lnTo>
                <a:lnTo>
                  <a:pt x="2497" y="4051"/>
                </a:lnTo>
                <a:lnTo>
                  <a:pt x="2497" y="4051"/>
                </a:lnTo>
                <a:lnTo>
                  <a:pt x="2503" y="4064"/>
                </a:lnTo>
                <a:lnTo>
                  <a:pt x="2516" y="4071"/>
                </a:lnTo>
                <a:lnTo>
                  <a:pt x="2516" y="4071"/>
                </a:lnTo>
                <a:lnTo>
                  <a:pt x="2552" y="4083"/>
                </a:lnTo>
                <a:lnTo>
                  <a:pt x="2552" y="4083"/>
                </a:lnTo>
                <a:lnTo>
                  <a:pt x="2578" y="4079"/>
                </a:lnTo>
                <a:lnTo>
                  <a:pt x="2628" y="4045"/>
                </a:lnTo>
                <a:lnTo>
                  <a:pt x="2648" y="4040"/>
                </a:lnTo>
                <a:lnTo>
                  <a:pt x="2648" y="4040"/>
                </a:lnTo>
                <a:lnTo>
                  <a:pt x="2674" y="4040"/>
                </a:lnTo>
                <a:lnTo>
                  <a:pt x="2674" y="4040"/>
                </a:lnTo>
                <a:lnTo>
                  <a:pt x="2762" y="4070"/>
                </a:lnTo>
                <a:lnTo>
                  <a:pt x="2762" y="4070"/>
                </a:lnTo>
                <a:lnTo>
                  <a:pt x="2794" y="4079"/>
                </a:lnTo>
                <a:lnTo>
                  <a:pt x="2794" y="4079"/>
                </a:lnTo>
                <a:lnTo>
                  <a:pt x="2849" y="4081"/>
                </a:lnTo>
                <a:lnTo>
                  <a:pt x="2834" y="4077"/>
                </a:lnTo>
                <a:lnTo>
                  <a:pt x="2834" y="4067"/>
                </a:lnTo>
                <a:lnTo>
                  <a:pt x="2823" y="4057"/>
                </a:lnTo>
                <a:lnTo>
                  <a:pt x="2818" y="4015"/>
                </a:lnTo>
                <a:lnTo>
                  <a:pt x="2831" y="4008"/>
                </a:lnTo>
                <a:lnTo>
                  <a:pt x="2842" y="3973"/>
                </a:lnTo>
                <a:lnTo>
                  <a:pt x="2860" y="3970"/>
                </a:lnTo>
                <a:lnTo>
                  <a:pt x="2860" y="3942"/>
                </a:lnTo>
                <a:lnTo>
                  <a:pt x="2869" y="3943"/>
                </a:lnTo>
                <a:lnTo>
                  <a:pt x="2880" y="3919"/>
                </a:lnTo>
                <a:lnTo>
                  <a:pt x="2873" y="3885"/>
                </a:lnTo>
                <a:lnTo>
                  <a:pt x="2895" y="3835"/>
                </a:lnTo>
                <a:lnTo>
                  <a:pt x="2892" y="3809"/>
                </a:lnTo>
                <a:lnTo>
                  <a:pt x="2909" y="3790"/>
                </a:lnTo>
                <a:lnTo>
                  <a:pt x="2904" y="3776"/>
                </a:lnTo>
                <a:lnTo>
                  <a:pt x="2908" y="3754"/>
                </a:lnTo>
                <a:lnTo>
                  <a:pt x="2915" y="3750"/>
                </a:lnTo>
                <a:lnTo>
                  <a:pt x="2904" y="3717"/>
                </a:lnTo>
                <a:lnTo>
                  <a:pt x="2921" y="3702"/>
                </a:lnTo>
                <a:lnTo>
                  <a:pt x="2916" y="3692"/>
                </a:lnTo>
                <a:lnTo>
                  <a:pt x="2932" y="3675"/>
                </a:lnTo>
                <a:lnTo>
                  <a:pt x="2938" y="3679"/>
                </a:lnTo>
                <a:lnTo>
                  <a:pt x="2942" y="3655"/>
                </a:lnTo>
                <a:lnTo>
                  <a:pt x="2934" y="3640"/>
                </a:lnTo>
                <a:lnTo>
                  <a:pt x="2954" y="3613"/>
                </a:lnTo>
                <a:lnTo>
                  <a:pt x="2951" y="3589"/>
                </a:lnTo>
                <a:lnTo>
                  <a:pt x="2963" y="3580"/>
                </a:lnTo>
                <a:lnTo>
                  <a:pt x="2964" y="3560"/>
                </a:lnTo>
                <a:lnTo>
                  <a:pt x="2978" y="3542"/>
                </a:lnTo>
                <a:lnTo>
                  <a:pt x="2950" y="3535"/>
                </a:lnTo>
                <a:lnTo>
                  <a:pt x="2953" y="3521"/>
                </a:lnTo>
                <a:lnTo>
                  <a:pt x="2968" y="3516"/>
                </a:lnTo>
                <a:lnTo>
                  <a:pt x="2961" y="3493"/>
                </a:lnTo>
                <a:lnTo>
                  <a:pt x="2977" y="3479"/>
                </a:lnTo>
                <a:lnTo>
                  <a:pt x="2950" y="3437"/>
                </a:lnTo>
                <a:lnTo>
                  <a:pt x="2950" y="3421"/>
                </a:lnTo>
                <a:lnTo>
                  <a:pt x="2976" y="3408"/>
                </a:lnTo>
                <a:lnTo>
                  <a:pt x="2987" y="3378"/>
                </a:lnTo>
                <a:lnTo>
                  <a:pt x="3002" y="3374"/>
                </a:lnTo>
                <a:lnTo>
                  <a:pt x="2999" y="3365"/>
                </a:lnTo>
                <a:lnTo>
                  <a:pt x="3013" y="3339"/>
                </a:lnTo>
                <a:lnTo>
                  <a:pt x="3006" y="3318"/>
                </a:lnTo>
                <a:lnTo>
                  <a:pt x="3032" y="3295"/>
                </a:lnTo>
                <a:lnTo>
                  <a:pt x="3030" y="3279"/>
                </a:lnTo>
                <a:lnTo>
                  <a:pt x="3062" y="3238"/>
                </a:lnTo>
                <a:lnTo>
                  <a:pt x="3049" y="3222"/>
                </a:lnTo>
                <a:lnTo>
                  <a:pt x="3058" y="3214"/>
                </a:lnTo>
                <a:lnTo>
                  <a:pt x="3059" y="3207"/>
                </a:lnTo>
                <a:lnTo>
                  <a:pt x="3049" y="3201"/>
                </a:lnTo>
                <a:lnTo>
                  <a:pt x="3056" y="3198"/>
                </a:lnTo>
                <a:lnTo>
                  <a:pt x="3061" y="3178"/>
                </a:lnTo>
                <a:lnTo>
                  <a:pt x="3038" y="3130"/>
                </a:lnTo>
                <a:lnTo>
                  <a:pt x="3039" y="3110"/>
                </a:lnTo>
                <a:lnTo>
                  <a:pt x="3022" y="3104"/>
                </a:lnTo>
                <a:lnTo>
                  <a:pt x="3017" y="3090"/>
                </a:lnTo>
                <a:lnTo>
                  <a:pt x="2996" y="3096"/>
                </a:lnTo>
                <a:lnTo>
                  <a:pt x="2994" y="3113"/>
                </a:lnTo>
                <a:lnTo>
                  <a:pt x="2978" y="3137"/>
                </a:lnTo>
                <a:lnTo>
                  <a:pt x="2924" y="3197"/>
                </a:lnTo>
                <a:lnTo>
                  <a:pt x="2922" y="3221"/>
                </a:lnTo>
                <a:lnTo>
                  <a:pt x="2847" y="3266"/>
                </a:lnTo>
                <a:lnTo>
                  <a:pt x="2843" y="3287"/>
                </a:lnTo>
                <a:lnTo>
                  <a:pt x="2829" y="3292"/>
                </a:lnTo>
                <a:lnTo>
                  <a:pt x="2782" y="3274"/>
                </a:lnTo>
                <a:lnTo>
                  <a:pt x="2775" y="3260"/>
                </a:lnTo>
                <a:lnTo>
                  <a:pt x="2788" y="3246"/>
                </a:lnTo>
                <a:lnTo>
                  <a:pt x="2778" y="3235"/>
                </a:lnTo>
                <a:lnTo>
                  <a:pt x="2736" y="3247"/>
                </a:lnTo>
                <a:lnTo>
                  <a:pt x="2739" y="3234"/>
                </a:lnTo>
                <a:lnTo>
                  <a:pt x="2752" y="3227"/>
                </a:lnTo>
                <a:lnTo>
                  <a:pt x="2761" y="3212"/>
                </a:lnTo>
                <a:lnTo>
                  <a:pt x="2785" y="3218"/>
                </a:lnTo>
                <a:lnTo>
                  <a:pt x="2801" y="3217"/>
                </a:lnTo>
                <a:lnTo>
                  <a:pt x="2801" y="3210"/>
                </a:lnTo>
                <a:lnTo>
                  <a:pt x="2755" y="3192"/>
                </a:lnTo>
                <a:lnTo>
                  <a:pt x="2725" y="3212"/>
                </a:lnTo>
                <a:lnTo>
                  <a:pt x="2706" y="3184"/>
                </a:lnTo>
                <a:lnTo>
                  <a:pt x="2718" y="3142"/>
                </a:lnTo>
                <a:lnTo>
                  <a:pt x="2742" y="3142"/>
                </a:lnTo>
                <a:lnTo>
                  <a:pt x="2751" y="3127"/>
                </a:lnTo>
                <a:lnTo>
                  <a:pt x="2781" y="3117"/>
                </a:lnTo>
                <a:lnTo>
                  <a:pt x="2777" y="3091"/>
                </a:lnTo>
                <a:lnTo>
                  <a:pt x="2798" y="3071"/>
                </a:lnTo>
                <a:lnTo>
                  <a:pt x="2801" y="3061"/>
                </a:lnTo>
                <a:lnTo>
                  <a:pt x="2803" y="3044"/>
                </a:lnTo>
                <a:lnTo>
                  <a:pt x="2748" y="2999"/>
                </a:lnTo>
                <a:lnTo>
                  <a:pt x="2739" y="2979"/>
                </a:lnTo>
                <a:lnTo>
                  <a:pt x="2751" y="2949"/>
                </a:lnTo>
                <a:lnTo>
                  <a:pt x="2751" y="2927"/>
                </a:lnTo>
                <a:lnTo>
                  <a:pt x="2739" y="2891"/>
                </a:lnTo>
                <a:lnTo>
                  <a:pt x="2736" y="2884"/>
                </a:lnTo>
                <a:lnTo>
                  <a:pt x="2715" y="2879"/>
                </a:lnTo>
                <a:lnTo>
                  <a:pt x="2699" y="2851"/>
                </a:lnTo>
                <a:lnTo>
                  <a:pt x="2703" y="2839"/>
                </a:lnTo>
                <a:lnTo>
                  <a:pt x="2718" y="2835"/>
                </a:lnTo>
                <a:lnTo>
                  <a:pt x="2725" y="2812"/>
                </a:lnTo>
                <a:lnTo>
                  <a:pt x="2716" y="2787"/>
                </a:lnTo>
                <a:lnTo>
                  <a:pt x="2725" y="2770"/>
                </a:lnTo>
                <a:lnTo>
                  <a:pt x="2702" y="2744"/>
                </a:lnTo>
                <a:lnTo>
                  <a:pt x="2708" y="2708"/>
                </a:lnTo>
                <a:lnTo>
                  <a:pt x="2716" y="2698"/>
                </a:lnTo>
                <a:lnTo>
                  <a:pt x="2705" y="2671"/>
                </a:lnTo>
                <a:lnTo>
                  <a:pt x="2712" y="2665"/>
                </a:lnTo>
                <a:lnTo>
                  <a:pt x="2718" y="2600"/>
                </a:lnTo>
                <a:lnTo>
                  <a:pt x="2713" y="2577"/>
                </a:lnTo>
                <a:lnTo>
                  <a:pt x="2729" y="2544"/>
                </a:lnTo>
                <a:lnTo>
                  <a:pt x="2728" y="2526"/>
                </a:lnTo>
                <a:lnTo>
                  <a:pt x="2758" y="2475"/>
                </a:lnTo>
                <a:lnTo>
                  <a:pt x="2762" y="2456"/>
                </a:lnTo>
                <a:lnTo>
                  <a:pt x="2769" y="2456"/>
                </a:lnTo>
                <a:lnTo>
                  <a:pt x="2800" y="2413"/>
                </a:lnTo>
                <a:lnTo>
                  <a:pt x="2810" y="2378"/>
                </a:lnTo>
                <a:lnTo>
                  <a:pt x="2806" y="2348"/>
                </a:lnTo>
                <a:lnTo>
                  <a:pt x="2813" y="2299"/>
                </a:lnTo>
                <a:lnTo>
                  <a:pt x="2806" y="2266"/>
                </a:lnTo>
                <a:lnTo>
                  <a:pt x="2826" y="2247"/>
                </a:lnTo>
                <a:lnTo>
                  <a:pt x="2827" y="2215"/>
                </a:lnTo>
                <a:lnTo>
                  <a:pt x="2839" y="2211"/>
                </a:lnTo>
                <a:lnTo>
                  <a:pt x="2830" y="2196"/>
                </a:lnTo>
                <a:lnTo>
                  <a:pt x="2823" y="2196"/>
                </a:lnTo>
                <a:lnTo>
                  <a:pt x="2817" y="2114"/>
                </a:lnTo>
                <a:lnTo>
                  <a:pt x="2780" y="2071"/>
                </a:lnTo>
                <a:lnTo>
                  <a:pt x="2768" y="2048"/>
                </a:lnTo>
                <a:lnTo>
                  <a:pt x="2765" y="2016"/>
                </a:lnTo>
                <a:lnTo>
                  <a:pt x="2777" y="2010"/>
                </a:lnTo>
                <a:lnTo>
                  <a:pt x="2769" y="1966"/>
                </a:lnTo>
                <a:lnTo>
                  <a:pt x="2778" y="1933"/>
                </a:lnTo>
                <a:lnTo>
                  <a:pt x="2797" y="1911"/>
                </a:lnTo>
                <a:lnTo>
                  <a:pt x="2813" y="1863"/>
                </a:lnTo>
                <a:lnTo>
                  <a:pt x="2833" y="1846"/>
                </a:lnTo>
                <a:lnTo>
                  <a:pt x="2857" y="1848"/>
                </a:lnTo>
                <a:lnTo>
                  <a:pt x="2865" y="1816"/>
                </a:lnTo>
                <a:lnTo>
                  <a:pt x="2879" y="1804"/>
                </a:lnTo>
                <a:lnTo>
                  <a:pt x="2870" y="1758"/>
                </a:lnTo>
                <a:lnTo>
                  <a:pt x="2879" y="1748"/>
                </a:lnTo>
                <a:lnTo>
                  <a:pt x="2879" y="1732"/>
                </a:lnTo>
                <a:lnTo>
                  <a:pt x="2865" y="1705"/>
                </a:lnTo>
                <a:lnTo>
                  <a:pt x="2863" y="1680"/>
                </a:lnTo>
                <a:lnTo>
                  <a:pt x="2882" y="1662"/>
                </a:lnTo>
                <a:lnTo>
                  <a:pt x="2856" y="1618"/>
                </a:lnTo>
                <a:lnTo>
                  <a:pt x="2846" y="1561"/>
                </a:lnTo>
                <a:lnTo>
                  <a:pt x="2829" y="1541"/>
                </a:lnTo>
                <a:lnTo>
                  <a:pt x="2827" y="1523"/>
                </a:lnTo>
                <a:lnTo>
                  <a:pt x="2797" y="1490"/>
                </a:lnTo>
                <a:lnTo>
                  <a:pt x="2782" y="1446"/>
                </a:lnTo>
                <a:lnTo>
                  <a:pt x="2787" y="1435"/>
                </a:lnTo>
                <a:lnTo>
                  <a:pt x="2775" y="1412"/>
                </a:lnTo>
                <a:lnTo>
                  <a:pt x="2774" y="1398"/>
                </a:lnTo>
                <a:lnTo>
                  <a:pt x="2784" y="1389"/>
                </a:lnTo>
                <a:lnTo>
                  <a:pt x="2774" y="1365"/>
                </a:lnTo>
                <a:lnTo>
                  <a:pt x="2784" y="1288"/>
                </a:lnTo>
                <a:lnTo>
                  <a:pt x="2762" y="1216"/>
                </a:lnTo>
                <a:lnTo>
                  <a:pt x="2781" y="1183"/>
                </a:lnTo>
                <a:lnTo>
                  <a:pt x="2781" y="1159"/>
                </a:lnTo>
                <a:lnTo>
                  <a:pt x="2764" y="1108"/>
                </a:lnTo>
                <a:lnTo>
                  <a:pt x="2777" y="1098"/>
                </a:lnTo>
                <a:lnTo>
                  <a:pt x="2769" y="1075"/>
                </a:lnTo>
                <a:lnTo>
                  <a:pt x="2772" y="1054"/>
                </a:lnTo>
                <a:lnTo>
                  <a:pt x="2784" y="1046"/>
                </a:lnTo>
                <a:lnTo>
                  <a:pt x="2794" y="1052"/>
                </a:lnTo>
                <a:lnTo>
                  <a:pt x="2801" y="1046"/>
                </a:lnTo>
                <a:lnTo>
                  <a:pt x="2791" y="1028"/>
                </a:lnTo>
                <a:lnTo>
                  <a:pt x="2739" y="990"/>
                </a:lnTo>
                <a:lnTo>
                  <a:pt x="2738" y="979"/>
                </a:lnTo>
                <a:lnTo>
                  <a:pt x="2708" y="953"/>
                </a:lnTo>
                <a:lnTo>
                  <a:pt x="2705" y="931"/>
                </a:lnTo>
                <a:lnTo>
                  <a:pt x="2713" y="917"/>
                </a:lnTo>
                <a:lnTo>
                  <a:pt x="2713" y="917"/>
                </a:lnTo>
                <a:lnTo>
                  <a:pt x="2637" y="930"/>
                </a:lnTo>
                <a:lnTo>
                  <a:pt x="2637" y="930"/>
                </a:lnTo>
                <a:lnTo>
                  <a:pt x="2604" y="969"/>
                </a:lnTo>
                <a:lnTo>
                  <a:pt x="2559" y="986"/>
                </a:lnTo>
                <a:lnTo>
                  <a:pt x="2509" y="1030"/>
                </a:lnTo>
                <a:lnTo>
                  <a:pt x="2509" y="1030"/>
                </a:lnTo>
                <a:lnTo>
                  <a:pt x="2480" y="1069"/>
                </a:lnTo>
                <a:lnTo>
                  <a:pt x="2480" y="1092"/>
                </a:lnTo>
                <a:lnTo>
                  <a:pt x="2480" y="1092"/>
                </a:lnTo>
                <a:lnTo>
                  <a:pt x="2509" y="1143"/>
                </a:lnTo>
                <a:lnTo>
                  <a:pt x="2390" y="1146"/>
                </a:lnTo>
                <a:lnTo>
                  <a:pt x="2390" y="1146"/>
                </a:lnTo>
                <a:lnTo>
                  <a:pt x="2343" y="1104"/>
                </a:lnTo>
                <a:lnTo>
                  <a:pt x="2290" y="1085"/>
                </a:lnTo>
                <a:lnTo>
                  <a:pt x="2243" y="1078"/>
                </a:lnTo>
                <a:lnTo>
                  <a:pt x="2197" y="1124"/>
                </a:lnTo>
                <a:lnTo>
                  <a:pt x="2179" y="1120"/>
                </a:lnTo>
                <a:lnTo>
                  <a:pt x="2124" y="1090"/>
                </a:lnTo>
                <a:lnTo>
                  <a:pt x="2063" y="1077"/>
                </a:lnTo>
                <a:lnTo>
                  <a:pt x="2043" y="1077"/>
                </a:lnTo>
                <a:lnTo>
                  <a:pt x="2003" y="1090"/>
                </a:lnTo>
                <a:lnTo>
                  <a:pt x="1991" y="1067"/>
                </a:lnTo>
                <a:lnTo>
                  <a:pt x="1960" y="1054"/>
                </a:lnTo>
                <a:lnTo>
                  <a:pt x="1960" y="1054"/>
                </a:lnTo>
                <a:lnTo>
                  <a:pt x="1944" y="1065"/>
                </a:lnTo>
                <a:lnTo>
                  <a:pt x="1908" y="1131"/>
                </a:lnTo>
                <a:lnTo>
                  <a:pt x="1908" y="1131"/>
                </a:lnTo>
                <a:lnTo>
                  <a:pt x="1890" y="1153"/>
                </a:lnTo>
                <a:lnTo>
                  <a:pt x="1818" y="1153"/>
                </a:lnTo>
                <a:lnTo>
                  <a:pt x="1756" y="1103"/>
                </a:lnTo>
                <a:lnTo>
                  <a:pt x="1706" y="1075"/>
                </a:lnTo>
                <a:lnTo>
                  <a:pt x="1670" y="1078"/>
                </a:lnTo>
                <a:lnTo>
                  <a:pt x="1658" y="1120"/>
                </a:lnTo>
                <a:lnTo>
                  <a:pt x="1660" y="1163"/>
                </a:lnTo>
                <a:lnTo>
                  <a:pt x="1654" y="1176"/>
                </a:lnTo>
                <a:lnTo>
                  <a:pt x="1640" y="1183"/>
                </a:lnTo>
                <a:lnTo>
                  <a:pt x="1614" y="1166"/>
                </a:lnTo>
                <a:lnTo>
                  <a:pt x="1585" y="1159"/>
                </a:lnTo>
                <a:lnTo>
                  <a:pt x="1550" y="1163"/>
                </a:lnTo>
                <a:lnTo>
                  <a:pt x="1495" y="1126"/>
                </a:lnTo>
                <a:lnTo>
                  <a:pt x="1474" y="1121"/>
                </a:lnTo>
                <a:lnTo>
                  <a:pt x="1474" y="1121"/>
                </a:lnTo>
                <a:lnTo>
                  <a:pt x="1451" y="1144"/>
                </a:lnTo>
                <a:lnTo>
                  <a:pt x="1451" y="1144"/>
                </a:lnTo>
                <a:lnTo>
                  <a:pt x="1434" y="1160"/>
                </a:lnTo>
                <a:lnTo>
                  <a:pt x="1426" y="1156"/>
                </a:lnTo>
                <a:lnTo>
                  <a:pt x="1426" y="1156"/>
                </a:lnTo>
                <a:lnTo>
                  <a:pt x="1409" y="1150"/>
                </a:lnTo>
                <a:lnTo>
                  <a:pt x="1409" y="1150"/>
                </a:lnTo>
                <a:lnTo>
                  <a:pt x="1396" y="1156"/>
                </a:lnTo>
                <a:lnTo>
                  <a:pt x="1396" y="1156"/>
                </a:lnTo>
                <a:lnTo>
                  <a:pt x="1370" y="1195"/>
                </a:lnTo>
                <a:lnTo>
                  <a:pt x="1354" y="1202"/>
                </a:lnTo>
                <a:lnTo>
                  <a:pt x="1354" y="1202"/>
                </a:lnTo>
                <a:lnTo>
                  <a:pt x="1344" y="1208"/>
                </a:lnTo>
                <a:lnTo>
                  <a:pt x="1344" y="1208"/>
                </a:lnTo>
                <a:lnTo>
                  <a:pt x="1285" y="1265"/>
                </a:lnTo>
                <a:lnTo>
                  <a:pt x="1235" y="1281"/>
                </a:lnTo>
                <a:lnTo>
                  <a:pt x="1235" y="1281"/>
                </a:lnTo>
                <a:lnTo>
                  <a:pt x="1220" y="1303"/>
                </a:lnTo>
                <a:lnTo>
                  <a:pt x="1220" y="1303"/>
                </a:lnTo>
                <a:lnTo>
                  <a:pt x="1212" y="1320"/>
                </a:lnTo>
                <a:lnTo>
                  <a:pt x="1157" y="1352"/>
                </a:lnTo>
                <a:lnTo>
                  <a:pt x="1154" y="1368"/>
                </a:lnTo>
                <a:lnTo>
                  <a:pt x="1128" y="1395"/>
                </a:lnTo>
                <a:lnTo>
                  <a:pt x="1099" y="1454"/>
                </a:lnTo>
                <a:lnTo>
                  <a:pt x="1099" y="1454"/>
                </a:lnTo>
                <a:lnTo>
                  <a:pt x="1085" y="1483"/>
                </a:lnTo>
                <a:lnTo>
                  <a:pt x="1085" y="1483"/>
                </a:lnTo>
                <a:lnTo>
                  <a:pt x="1083" y="1506"/>
                </a:lnTo>
                <a:lnTo>
                  <a:pt x="1108" y="1518"/>
                </a:lnTo>
                <a:lnTo>
                  <a:pt x="1108" y="1518"/>
                </a:lnTo>
                <a:lnTo>
                  <a:pt x="1116" y="1532"/>
                </a:lnTo>
                <a:lnTo>
                  <a:pt x="1116" y="1532"/>
                </a:lnTo>
                <a:lnTo>
                  <a:pt x="1121" y="1569"/>
                </a:lnTo>
                <a:lnTo>
                  <a:pt x="1070" y="1640"/>
                </a:lnTo>
                <a:lnTo>
                  <a:pt x="1070" y="1640"/>
                </a:lnTo>
                <a:lnTo>
                  <a:pt x="1044" y="1644"/>
                </a:lnTo>
                <a:lnTo>
                  <a:pt x="1044" y="1644"/>
                </a:lnTo>
                <a:lnTo>
                  <a:pt x="1007" y="1647"/>
                </a:lnTo>
                <a:lnTo>
                  <a:pt x="1007" y="1647"/>
                </a:lnTo>
                <a:lnTo>
                  <a:pt x="998" y="1653"/>
                </a:lnTo>
                <a:lnTo>
                  <a:pt x="998" y="1653"/>
                </a:lnTo>
                <a:lnTo>
                  <a:pt x="982" y="1672"/>
                </a:lnTo>
                <a:lnTo>
                  <a:pt x="938" y="1672"/>
                </a:lnTo>
                <a:lnTo>
                  <a:pt x="938" y="1672"/>
                </a:lnTo>
                <a:lnTo>
                  <a:pt x="909" y="1679"/>
                </a:lnTo>
                <a:lnTo>
                  <a:pt x="899" y="1675"/>
                </a:lnTo>
                <a:lnTo>
                  <a:pt x="899" y="1675"/>
                </a:lnTo>
                <a:lnTo>
                  <a:pt x="880" y="1624"/>
                </a:lnTo>
                <a:lnTo>
                  <a:pt x="854" y="1587"/>
                </a:lnTo>
                <a:lnTo>
                  <a:pt x="795" y="1552"/>
                </a:lnTo>
                <a:lnTo>
                  <a:pt x="775" y="1518"/>
                </a:lnTo>
                <a:lnTo>
                  <a:pt x="775" y="1518"/>
                </a:lnTo>
                <a:lnTo>
                  <a:pt x="755" y="1541"/>
                </a:lnTo>
                <a:lnTo>
                  <a:pt x="750" y="1559"/>
                </a:lnTo>
                <a:lnTo>
                  <a:pt x="750" y="1559"/>
                </a:lnTo>
                <a:lnTo>
                  <a:pt x="745" y="1572"/>
                </a:lnTo>
                <a:lnTo>
                  <a:pt x="724" y="1578"/>
                </a:lnTo>
                <a:lnTo>
                  <a:pt x="720" y="1624"/>
                </a:lnTo>
                <a:lnTo>
                  <a:pt x="720" y="1624"/>
                </a:lnTo>
                <a:lnTo>
                  <a:pt x="716" y="1637"/>
                </a:lnTo>
                <a:lnTo>
                  <a:pt x="716" y="1637"/>
                </a:lnTo>
                <a:lnTo>
                  <a:pt x="710" y="1647"/>
                </a:lnTo>
                <a:lnTo>
                  <a:pt x="616" y="1623"/>
                </a:lnTo>
                <a:lnTo>
                  <a:pt x="606" y="1616"/>
                </a:lnTo>
                <a:lnTo>
                  <a:pt x="606" y="1616"/>
                </a:lnTo>
                <a:lnTo>
                  <a:pt x="599" y="1604"/>
                </a:lnTo>
                <a:lnTo>
                  <a:pt x="599" y="1604"/>
                </a:lnTo>
                <a:lnTo>
                  <a:pt x="580" y="1597"/>
                </a:lnTo>
                <a:lnTo>
                  <a:pt x="569" y="1608"/>
                </a:lnTo>
                <a:lnTo>
                  <a:pt x="569" y="1608"/>
                </a:lnTo>
                <a:lnTo>
                  <a:pt x="544" y="1629"/>
                </a:lnTo>
                <a:lnTo>
                  <a:pt x="544" y="1629"/>
                </a:lnTo>
                <a:lnTo>
                  <a:pt x="524" y="1665"/>
                </a:lnTo>
                <a:lnTo>
                  <a:pt x="524" y="1665"/>
                </a:lnTo>
                <a:lnTo>
                  <a:pt x="498" y="1667"/>
                </a:lnTo>
                <a:lnTo>
                  <a:pt x="498" y="1667"/>
                </a:lnTo>
                <a:lnTo>
                  <a:pt x="469" y="1636"/>
                </a:lnTo>
                <a:lnTo>
                  <a:pt x="461" y="1642"/>
                </a:lnTo>
                <a:lnTo>
                  <a:pt x="412" y="1755"/>
                </a:lnTo>
                <a:lnTo>
                  <a:pt x="412" y="1755"/>
                </a:lnTo>
                <a:lnTo>
                  <a:pt x="409" y="1761"/>
                </a:lnTo>
                <a:lnTo>
                  <a:pt x="409" y="1761"/>
                </a:lnTo>
                <a:lnTo>
                  <a:pt x="467" y="1842"/>
                </a:lnTo>
                <a:lnTo>
                  <a:pt x="469" y="1856"/>
                </a:lnTo>
                <a:lnTo>
                  <a:pt x="448" y="1858"/>
                </a:lnTo>
                <a:lnTo>
                  <a:pt x="387" y="1840"/>
                </a:lnTo>
                <a:lnTo>
                  <a:pt x="387" y="1840"/>
                </a:lnTo>
                <a:lnTo>
                  <a:pt x="366" y="1827"/>
                </a:lnTo>
                <a:lnTo>
                  <a:pt x="344" y="1839"/>
                </a:lnTo>
                <a:lnTo>
                  <a:pt x="344" y="1839"/>
                </a:lnTo>
                <a:lnTo>
                  <a:pt x="305" y="1820"/>
                </a:lnTo>
                <a:lnTo>
                  <a:pt x="305" y="1820"/>
                </a:lnTo>
                <a:lnTo>
                  <a:pt x="285" y="1809"/>
                </a:lnTo>
                <a:lnTo>
                  <a:pt x="285" y="1809"/>
                </a:lnTo>
                <a:lnTo>
                  <a:pt x="263" y="1851"/>
                </a:lnTo>
                <a:lnTo>
                  <a:pt x="233" y="1876"/>
                </a:lnTo>
                <a:lnTo>
                  <a:pt x="204" y="1895"/>
                </a:lnTo>
                <a:lnTo>
                  <a:pt x="168" y="1897"/>
                </a:lnTo>
                <a:lnTo>
                  <a:pt x="168" y="1897"/>
                </a:lnTo>
                <a:lnTo>
                  <a:pt x="157" y="1902"/>
                </a:lnTo>
                <a:lnTo>
                  <a:pt x="157" y="1902"/>
                </a:lnTo>
                <a:lnTo>
                  <a:pt x="126" y="1944"/>
                </a:lnTo>
                <a:lnTo>
                  <a:pt x="135" y="1985"/>
                </a:lnTo>
                <a:lnTo>
                  <a:pt x="135" y="1985"/>
                </a:lnTo>
                <a:lnTo>
                  <a:pt x="126" y="1997"/>
                </a:lnTo>
                <a:lnTo>
                  <a:pt x="126" y="1997"/>
                </a:lnTo>
                <a:lnTo>
                  <a:pt x="87" y="2031"/>
                </a:lnTo>
                <a:lnTo>
                  <a:pt x="87" y="2031"/>
                </a:lnTo>
                <a:lnTo>
                  <a:pt x="77" y="2045"/>
                </a:lnTo>
                <a:lnTo>
                  <a:pt x="77" y="2045"/>
                </a:lnTo>
                <a:lnTo>
                  <a:pt x="60" y="2071"/>
                </a:lnTo>
                <a:lnTo>
                  <a:pt x="46" y="2072"/>
                </a:lnTo>
                <a:lnTo>
                  <a:pt x="46" y="2072"/>
                </a:lnTo>
                <a:lnTo>
                  <a:pt x="17" y="2078"/>
                </a:lnTo>
                <a:lnTo>
                  <a:pt x="17" y="2078"/>
                </a:lnTo>
                <a:lnTo>
                  <a:pt x="2" y="2097"/>
                </a:lnTo>
                <a:lnTo>
                  <a:pt x="0" y="2113"/>
                </a:lnTo>
                <a:lnTo>
                  <a:pt x="13" y="2133"/>
                </a:lnTo>
                <a:lnTo>
                  <a:pt x="109" y="2153"/>
                </a:lnTo>
                <a:lnTo>
                  <a:pt x="131" y="2175"/>
                </a:lnTo>
                <a:lnTo>
                  <a:pt x="128" y="2192"/>
                </a:lnTo>
                <a:lnTo>
                  <a:pt x="128" y="2192"/>
                </a:lnTo>
                <a:lnTo>
                  <a:pt x="135" y="2219"/>
                </a:lnTo>
                <a:lnTo>
                  <a:pt x="145" y="2227"/>
                </a:lnTo>
                <a:lnTo>
                  <a:pt x="145" y="2227"/>
                </a:lnTo>
                <a:lnTo>
                  <a:pt x="175" y="2240"/>
                </a:lnTo>
                <a:lnTo>
                  <a:pt x="181" y="2251"/>
                </a:lnTo>
                <a:lnTo>
                  <a:pt x="174" y="2283"/>
                </a:lnTo>
                <a:lnTo>
                  <a:pt x="174" y="2283"/>
                </a:lnTo>
                <a:lnTo>
                  <a:pt x="171" y="2293"/>
                </a:lnTo>
                <a:lnTo>
                  <a:pt x="171" y="2293"/>
                </a:lnTo>
                <a:lnTo>
                  <a:pt x="138" y="2299"/>
                </a:lnTo>
                <a:lnTo>
                  <a:pt x="138" y="2299"/>
                </a:lnTo>
                <a:lnTo>
                  <a:pt x="131" y="2322"/>
                </a:lnTo>
                <a:lnTo>
                  <a:pt x="131" y="2322"/>
                </a:lnTo>
                <a:lnTo>
                  <a:pt x="135" y="2387"/>
                </a:lnTo>
                <a:lnTo>
                  <a:pt x="124" y="2436"/>
                </a:lnTo>
                <a:lnTo>
                  <a:pt x="134" y="2457"/>
                </a:lnTo>
                <a:lnTo>
                  <a:pt x="134" y="2480"/>
                </a:lnTo>
                <a:lnTo>
                  <a:pt x="111" y="2516"/>
                </a:lnTo>
                <a:lnTo>
                  <a:pt x="135" y="2574"/>
                </a:lnTo>
                <a:lnTo>
                  <a:pt x="135" y="2574"/>
                </a:lnTo>
                <a:lnTo>
                  <a:pt x="144" y="2580"/>
                </a:lnTo>
                <a:lnTo>
                  <a:pt x="144" y="2580"/>
                </a:lnTo>
                <a:lnTo>
                  <a:pt x="125" y="2626"/>
                </a:lnTo>
                <a:lnTo>
                  <a:pt x="77" y="2668"/>
                </a:lnTo>
                <a:lnTo>
                  <a:pt x="77" y="2668"/>
                </a:lnTo>
                <a:lnTo>
                  <a:pt x="76" y="2745"/>
                </a:lnTo>
                <a:lnTo>
                  <a:pt x="83" y="2758"/>
                </a:lnTo>
                <a:lnTo>
                  <a:pt x="115" y="2777"/>
                </a:lnTo>
                <a:lnTo>
                  <a:pt x="115" y="2777"/>
                </a:lnTo>
                <a:lnTo>
                  <a:pt x="148" y="2757"/>
                </a:lnTo>
                <a:lnTo>
                  <a:pt x="170" y="2731"/>
                </a:lnTo>
                <a:lnTo>
                  <a:pt x="177" y="2731"/>
                </a:lnTo>
                <a:lnTo>
                  <a:pt x="184" y="2757"/>
                </a:lnTo>
                <a:lnTo>
                  <a:pt x="224" y="2771"/>
                </a:lnTo>
                <a:lnTo>
                  <a:pt x="230" y="2783"/>
                </a:lnTo>
                <a:lnTo>
                  <a:pt x="230" y="2783"/>
                </a:lnTo>
                <a:lnTo>
                  <a:pt x="232" y="2792"/>
                </a:lnTo>
                <a:lnTo>
                  <a:pt x="232" y="2792"/>
                </a:lnTo>
                <a:lnTo>
                  <a:pt x="249" y="2797"/>
                </a:lnTo>
                <a:lnTo>
                  <a:pt x="249" y="2797"/>
                </a:lnTo>
                <a:lnTo>
                  <a:pt x="263" y="2812"/>
                </a:lnTo>
                <a:lnTo>
                  <a:pt x="263" y="2812"/>
                </a:lnTo>
                <a:lnTo>
                  <a:pt x="269" y="2820"/>
                </a:lnTo>
                <a:lnTo>
                  <a:pt x="283" y="2819"/>
                </a:lnTo>
                <a:lnTo>
                  <a:pt x="283" y="2819"/>
                </a:lnTo>
                <a:lnTo>
                  <a:pt x="320" y="2803"/>
                </a:lnTo>
                <a:lnTo>
                  <a:pt x="320" y="2803"/>
                </a:lnTo>
                <a:lnTo>
                  <a:pt x="360" y="2789"/>
                </a:lnTo>
                <a:lnTo>
                  <a:pt x="396" y="2802"/>
                </a:lnTo>
                <a:lnTo>
                  <a:pt x="396" y="2802"/>
                </a:lnTo>
                <a:lnTo>
                  <a:pt x="407" y="2822"/>
                </a:lnTo>
                <a:lnTo>
                  <a:pt x="407" y="2822"/>
                </a:lnTo>
                <a:lnTo>
                  <a:pt x="402" y="2841"/>
                </a:lnTo>
                <a:lnTo>
                  <a:pt x="410" y="2878"/>
                </a:lnTo>
                <a:lnTo>
                  <a:pt x="410" y="2878"/>
                </a:lnTo>
                <a:lnTo>
                  <a:pt x="420" y="2901"/>
                </a:lnTo>
                <a:lnTo>
                  <a:pt x="433" y="2911"/>
                </a:lnTo>
                <a:lnTo>
                  <a:pt x="433" y="2911"/>
                </a:lnTo>
                <a:lnTo>
                  <a:pt x="430" y="2926"/>
                </a:lnTo>
                <a:lnTo>
                  <a:pt x="410" y="2936"/>
                </a:lnTo>
                <a:lnTo>
                  <a:pt x="366" y="2910"/>
                </a:lnTo>
                <a:lnTo>
                  <a:pt x="322" y="2936"/>
                </a:lnTo>
                <a:lnTo>
                  <a:pt x="301" y="2966"/>
                </a:lnTo>
                <a:lnTo>
                  <a:pt x="302" y="2988"/>
                </a:lnTo>
                <a:lnTo>
                  <a:pt x="322" y="3019"/>
                </a:lnTo>
                <a:lnTo>
                  <a:pt x="314" y="3045"/>
                </a:lnTo>
                <a:lnTo>
                  <a:pt x="315" y="3084"/>
                </a:lnTo>
                <a:lnTo>
                  <a:pt x="283" y="3110"/>
                </a:lnTo>
                <a:lnTo>
                  <a:pt x="286" y="3127"/>
                </a:lnTo>
                <a:lnTo>
                  <a:pt x="269" y="3156"/>
                </a:lnTo>
                <a:lnTo>
                  <a:pt x="265" y="3194"/>
                </a:lnTo>
                <a:lnTo>
                  <a:pt x="232" y="3240"/>
                </a:lnTo>
                <a:lnTo>
                  <a:pt x="219" y="3246"/>
                </a:lnTo>
                <a:lnTo>
                  <a:pt x="203" y="3234"/>
                </a:lnTo>
                <a:lnTo>
                  <a:pt x="180" y="3238"/>
                </a:lnTo>
                <a:lnTo>
                  <a:pt x="161" y="3257"/>
                </a:lnTo>
                <a:lnTo>
                  <a:pt x="161" y="3257"/>
                </a:lnTo>
                <a:lnTo>
                  <a:pt x="223" y="3359"/>
                </a:lnTo>
                <a:lnTo>
                  <a:pt x="246" y="3418"/>
                </a:lnTo>
                <a:lnTo>
                  <a:pt x="240" y="3469"/>
                </a:lnTo>
                <a:lnTo>
                  <a:pt x="223" y="3509"/>
                </a:lnTo>
                <a:lnTo>
                  <a:pt x="223" y="3509"/>
                </a:lnTo>
                <a:lnTo>
                  <a:pt x="224" y="3544"/>
                </a:lnTo>
                <a:lnTo>
                  <a:pt x="234" y="3560"/>
                </a:lnTo>
                <a:lnTo>
                  <a:pt x="256" y="3576"/>
                </a:lnTo>
                <a:lnTo>
                  <a:pt x="283" y="3576"/>
                </a:lnTo>
                <a:lnTo>
                  <a:pt x="283" y="3576"/>
                </a:lnTo>
                <a:lnTo>
                  <a:pt x="296" y="3583"/>
                </a:lnTo>
                <a:lnTo>
                  <a:pt x="296" y="3583"/>
                </a:lnTo>
                <a:lnTo>
                  <a:pt x="302" y="3629"/>
                </a:lnTo>
                <a:lnTo>
                  <a:pt x="318" y="3639"/>
                </a:lnTo>
                <a:lnTo>
                  <a:pt x="318" y="3639"/>
                </a:lnTo>
                <a:lnTo>
                  <a:pt x="357" y="3645"/>
                </a:lnTo>
                <a:lnTo>
                  <a:pt x="357" y="3645"/>
                </a:lnTo>
                <a:lnTo>
                  <a:pt x="389" y="3649"/>
                </a:lnTo>
                <a:lnTo>
                  <a:pt x="400" y="3669"/>
                </a:lnTo>
                <a:lnTo>
                  <a:pt x="420" y="3681"/>
                </a:lnTo>
                <a:lnTo>
                  <a:pt x="420" y="3681"/>
                </a:lnTo>
                <a:lnTo>
                  <a:pt x="500" y="3695"/>
                </a:lnTo>
                <a:lnTo>
                  <a:pt x="500" y="3695"/>
                </a:lnTo>
                <a:lnTo>
                  <a:pt x="546" y="3689"/>
                </a:lnTo>
                <a:lnTo>
                  <a:pt x="546" y="3689"/>
                </a:lnTo>
                <a:lnTo>
                  <a:pt x="573" y="3704"/>
                </a:lnTo>
                <a:lnTo>
                  <a:pt x="573" y="3704"/>
                </a:lnTo>
                <a:lnTo>
                  <a:pt x="601" y="3717"/>
                </a:lnTo>
                <a:lnTo>
                  <a:pt x="609" y="3730"/>
                </a:lnTo>
                <a:lnTo>
                  <a:pt x="624" y="3782"/>
                </a:lnTo>
                <a:lnTo>
                  <a:pt x="624" y="3782"/>
                </a:lnTo>
                <a:lnTo>
                  <a:pt x="635" y="3790"/>
                </a:lnTo>
                <a:lnTo>
                  <a:pt x="635" y="3790"/>
                </a:lnTo>
                <a:lnTo>
                  <a:pt x="673" y="3809"/>
                </a:lnTo>
                <a:lnTo>
                  <a:pt x="684" y="3829"/>
                </a:lnTo>
                <a:lnTo>
                  <a:pt x="680" y="3841"/>
                </a:lnTo>
                <a:lnTo>
                  <a:pt x="726" y="3867"/>
                </a:lnTo>
                <a:lnTo>
                  <a:pt x="743" y="3900"/>
                </a:lnTo>
                <a:lnTo>
                  <a:pt x="737" y="3939"/>
                </a:lnTo>
                <a:lnTo>
                  <a:pt x="706" y="4011"/>
                </a:lnTo>
                <a:lnTo>
                  <a:pt x="706" y="4011"/>
                </a:lnTo>
                <a:lnTo>
                  <a:pt x="700" y="4040"/>
                </a:lnTo>
                <a:lnTo>
                  <a:pt x="717" y="4070"/>
                </a:lnTo>
                <a:lnTo>
                  <a:pt x="717" y="4070"/>
                </a:lnTo>
                <a:lnTo>
                  <a:pt x="785" y="4096"/>
                </a:lnTo>
                <a:lnTo>
                  <a:pt x="825" y="4091"/>
                </a:lnTo>
                <a:lnTo>
                  <a:pt x="825" y="4091"/>
                </a:lnTo>
                <a:lnTo>
                  <a:pt x="847" y="4086"/>
                </a:lnTo>
                <a:lnTo>
                  <a:pt x="847" y="4086"/>
                </a:lnTo>
                <a:lnTo>
                  <a:pt x="900" y="4066"/>
                </a:lnTo>
                <a:lnTo>
                  <a:pt x="939" y="4086"/>
                </a:lnTo>
                <a:lnTo>
                  <a:pt x="981" y="4090"/>
                </a:lnTo>
                <a:lnTo>
                  <a:pt x="981" y="4090"/>
                </a:lnTo>
                <a:lnTo>
                  <a:pt x="1021" y="4129"/>
                </a:lnTo>
                <a:lnTo>
                  <a:pt x="1021" y="4129"/>
                </a:lnTo>
                <a:lnTo>
                  <a:pt x="1052" y="4152"/>
                </a:lnTo>
                <a:lnTo>
                  <a:pt x="1052" y="4152"/>
                </a:lnTo>
                <a:lnTo>
                  <a:pt x="1039" y="4090"/>
                </a:lnTo>
                <a:lnTo>
                  <a:pt x="965" y="4001"/>
                </a:lnTo>
                <a:lnTo>
                  <a:pt x="971" y="3950"/>
                </a:lnTo>
                <a:lnTo>
                  <a:pt x="1006" y="3960"/>
                </a:lnTo>
                <a:lnTo>
                  <a:pt x="1033" y="3983"/>
                </a:lnTo>
                <a:lnTo>
                  <a:pt x="1072" y="3983"/>
                </a:lnTo>
                <a:lnTo>
                  <a:pt x="1083" y="3939"/>
                </a:lnTo>
                <a:lnTo>
                  <a:pt x="1027" y="3877"/>
                </a:lnTo>
                <a:lnTo>
                  <a:pt x="1050" y="3821"/>
                </a:lnTo>
                <a:lnTo>
                  <a:pt x="1072" y="3770"/>
                </a:lnTo>
                <a:lnTo>
                  <a:pt x="1167" y="3753"/>
                </a:lnTo>
                <a:lnTo>
                  <a:pt x="1161" y="3720"/>
                </a:lnTo>
                <a:lnTo>
                  <a:pt x="1111" y="3681"/>
                </a:lnTo>
                <a:lnTo>
                  <a:pt x="1027" y="3675"/>
                </a:lnTo>
                <a:lnTo>
                  <a:pt x="1033" y="3619"/>
                </a:lnTo>
                <a:lnTo>
                  <a:pt x="1056" y="3568"/>
                </a:lnTo>
                <a:lnTo>
                  <a:pt x="1095" y="3512"/>
                </a:lnTo>
                <a:lnTo>
                  <a:pt x="1134" y="3501"/>
                </a:lnTo>
                <a:lnTo>
                  <a:pt x="1167" y="3479"/>
                </a:lnTo>
                <a:lnTo>
                  <a:pt x="1178" y="3580"/>
                </a:lnTo>
                <a:lnTo>
                  <a:pt x="1223" y="3580"/>
                </a:lnTo>
                <a:lnTo>
                  <a:pt x="1240" y="3524"/>
                </a:lnTo>
                <a:lnTo>
                  <a:pt x="1285" y="3434"/>
                </a:lnTo>
                <a:lnTo>
                  <a:pt x="1392" y="3411"/>
                </a:lnTo>
                <a:lnTo>
                  <a:pt x="1442" y="3355"/>
                </a:lnTo>
                <a:lnTo>
                  <a:pt x="1504" y="3338"/>
                </a:lnTo>
                <a:lnTo>
                  <a:pt x="1560" y="3344"/>
                </a:lnTo>
                <a:lnTo>
                  <a:pt x="1628" y="3400"/>
                </a:lnTo>
                <a:lnTo>
                  <a:pt x="1628" y="3479"/>
                </a:lnTo>
                <a:lnTo>
                  <a:pt x="1638" y="3535"/>
                </a:lnTo>
                <a:lnTo>
                  <a:pt x="1673" y="3607"/>
                </a:lnTo>
                <a:lnTo>
                  <a:pt x="1655" y="3648"/>
                </a:lnTo>
                <a:lnTo>
                  <a:pt x="1593" y="3669"/>
                </a:lnTo>
                <a:lnTo>
                  <a:pt x="1566" y="3731"/>
                </a:lnTo>
                <a:lnTo>
                  <a:pt x="1566" y="3787"/>
                </a:lnTo>
                <a:lnTo>
                  <a:pt x="1521" y="3793"/>
                </a:lnTo>
                <a:lnTo>
                  <a:pt x="1521" y="3826"/>
                </a:lnTo>
                <a:lnTo>
                  <a:pt x="1543" y="3855"/>
                </a:lnTo>
                <a:lnTo>
                  <a:pt x="1543" y="3927"/>
                </a:lnTo>
                <a:lnTo>
                  <a:pt x="1481" y="3950"/>
                </a:lnTo>
                <a:lnTo>
                  <a:pt x="1454" y="3983"/>
                </a:lnTo>
                <a:lnTo>
                  <a:pt x="1403" y="3978"/>
                </a:lnTo>
                <a:lnTo>
                  <a:pt x="1392" y="3927"/>
                </a:lnTo>
                <a:lnTo>
                  <a:pt x="1336" y="3927"/>
                </a:lnTo>
                <a:lnTo>
                  <a:pt x="1297" y="3950"/>
                </a:lnTo>
                <a:lnTo>
                  <a:pt x="1268" y="3995"/>
                </a:lnTo>
                <a:lnTo>
                  <a:pt x="1276" y="4022"/>
                </a:lnTo>
                <a:lnTo>
                  <a:pt x="1276" y="4022"/>
                </a:lnTo>
                <a:lnTo>
                  <a:pt x="1282" y="4018"/>
                </a:lnTo>
                <a:lnTo>
                  <a:pt x="1300" y="4018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Freeform 19"/>
          <p:cNvSpPr>
            <a:spLocks noEditPoints="1"/>
          </p:cNvSpPr>
          <p:nvPr/>
        </p:nvSpPr>
        <p:spPr bwMode="auto">
          <a:xfrm>
            <a:off x="9143010" y="4445876"/>
            <a:ext cx="1406765" cy="1366438"/>
          </a:xfrm>
          <a:custGeom>
            <a:avLst/>
            <a:gdLst>
              <a:gd name="T0" fmla="*/ 842 w 2721"/>
              <a:gd name="T1" fmla="*/ 180 h 2643"/>
              <a:gd name="T2" fmla="*/ 1013 w 2721"/>
              <a:gd name="T3" fmla="*/ 561 h 2643"/>
              <a:gd name="T4" fmla="*/ 1544 w 2721"/>
              <a:gd name="T5" fmla="*/ 595 h 2643"/>
              <a:gd name="T6" fmla="*/ 1949 w 2721"/>
              <a:gd name="T7" fmla="*/ 745 h 2643"/>
              <a:gd name="T8" fmla="*/ 2348 w 2721"/>
              <a:gd name="T9" fmla="*/ 662 h 2643"/>
              <a:gd name="T10" fmla="*/ 2642 w 2721"/>
              <a:gd name="T11" fmla="*/ 1039 h 2643"/>
              <a:gd name="T12" fmla="*/ 2183 w 2721"/>
              <a:gd name="T13" fmla="*/ 1456 h 2643"/>
              <a:gd name="T14" fmla="*/ 1846 w 2721"/>
              <a:gd name="T15" fmla="*/ 1643 h 2643"/>
              <a:gd name="T16" fmla="*/ 1695 w 2721"/>
              <a:gd name="T17" fmla="*/ 1560 h 2643"/>
              <a:gd name="T18" fmla="*/ 1682 w 2721"/>
              <a:gd name="T19" fmla="*/ 1548 h 2643"/>
              <a:gd name="T20" fmla="*/ 1647 w 2721"/>
              <a:gd name="T21" fmla="*/ 1717 h 2643"/>
              <a:gd name="T22" fmla="*/ 1581 w 2721"/>
              <a:gd name="T23" fmla="*/ 1620 h 2643"/>
              <a:gd name="T24" fmla="*/ 1392 w 2721"/>
              <a:gd name="T25" fmla="*/ 1730 h 2643"/>
              <a:gd name="T26" fmla="*/ 1417 w 2721"/>
              <a:gd name="T27" fmla="*/ 1718 h 2643"/>
              <a:gd name="T28" fmla="*/ 1495 w 2721"/>
              <a:gd name="T29" fmla="*/ 1820 h 2643"/>
              <a:gd name="T30" fmla="*/ 1388 w 2721"/>
              <a:gd name="T31" fmla="*/ 1966 h 2643"/>
              <a:gd name="T32" fmla="*/ 1446 w 2721"/>
              <a:gd name="T33" fmla="*/ 2050 h 2643"/>
              <a:gd name="T34" fmla="*/ 1417 w 2721"/>
              <a:gd name="T35" fmla="*/ 2248 h 2643"/>
              <a:gd name="T36" fmla="*/ 1300 w 2721"/>
              <a:gd name="T37" fmla="*/ 2267 h 2643"/>
              <a:gd name="T38" fmla="*/ 1273 w 2721"/>
              <a:gd name="T39" fmla="*/ 2184 h 2643"/>
              <a:gd name="T40" fmla="*/ 1372 w 2721"/>
              <a:gd name="T41" fmla="*/ 2116 h 2643"/>
              <a:gd name="T42" fmla="*/ 1191 w 2721"/>
              <a:gd name="T43" fmla="*/ 2064 h 2643"/>
              <a:gd name="T44" fmla="*/ 1205 w 2721"/>
              <a:gd name="T45" fmla="*/ 1921 h 2643"/>
              <a:gd name="T46" fmla="*/ 1100 w 2721"/>
              <a:gd name="T47" fmla="*/ 1973 h 2643"/>
              <a:gd name="T48" fmla="*/ 934 w 2721"/>
              <a:gd name="T49" fmla="*/ 2034 h 2643"/>
              <a:gd name="T50" fmla="*/ 729 w 2721"/>
              <a:gd name="T51" fmla="*/ 1849 h 2643"/>
              <a:gd name="T52" fmla="*/ 692 w 2721"/>
              <a:gd name="T53" fmla="*/ 1748 h 2643"/>
              <a:gd name="T54" fmla="*/ 675 w 2721"/>
              <a:gd name="T55" fmla="*/ 1867 h 2643"/>
              <a:gd name="T56" fmla="*/ 562 w 2721"/>
              <a:gd name="T57" fmla="*/ 1855 h 2643"/>
              <a:gd name="T58" fmla="*/ 402 w 2721"/>
              <a:gd name="T59" fmla="*/ 1926 h 2643"/>
              <a:gd name="T60" fmla="*/ 186 w 2721"/>
              <a:gd name="T61" fmla="*/ 1698 h 2643"/>
              <a:gd name="T62" fmla="*/ 147 w 2721"/>
              <a:gd name="T63" fmla="*/ 990 h 2643"/>
              <a:gd name="T64" fmla="*/ 61 w 2721"/>
              <a:gd name="T65" fmla="*/ 660 h 2643"/>
              <a:gd name="T66" fmla="*/ 281 w 2721"/>
              <a:gd name="T67" fmla="*/ 154 h 2643"/>
              <a:gd name="T68" fmla="*/ 2085 w 2721"/>
              <a:gd name="T69" fmla="*/ 1730 h 2643"/>
              <a:gd name="T70" fmla="*/ 2044 w 2721"/>
              <a:gd name="T71" fmla="*/ 1758 h 2643"/>
              <a:gd name="T72" fmla="*/ 1858 w 2721"/>
              <a:gd name="T73" fmla="*/ 1831 h 2643"/>
              <a:gd name="T74" fmla="*/ 1895 w 2721"/>
              <a:gd name="T75" fmla="*/ 2021 h 2643"/>
              <a:gd name="T76" fmla="*/ 1917 w 2721"/>
              <a:gd name="T77" fmla="*/ 2127 h 2643"/>
              <a:gd name="T78" fmla="*/ 1881 w 2721"/>
              <a:gd name="T79" fmla="*/ 2253 h 2643"/>
              <a:gd name="T80" fmla="*/ 1813 w 2721"/>
              <a:gd name="T81" fmla="*/ 2403 h 2643"/>
              <a:gd name="T82" fmla="*/ 1665 w 2721"/>
              <a:gd name="T83" fmla="*/ 2427 h 2643"/>
              <a:gd name="T84" fmla="*/ 1629 w 2721"/>
              <a:gd name="T85" fmla="*/ 2280 h 2643"/>
              <a:gd name="T86" fmla="*/ 1620 w 2721"/>
              <a:gd name="T87" fmla="*/ 2166 h 2643"/>
              <a:gd name="T88" fmla="*/ 1477 w 2721"/>
              <a:gd name="T89" fmla="*/ 2136 h 2643"/>
              <a:gd name="T90" fmla="*/ 1633 w 2721"/>
              <a:gd name="T91" fmla="*/ 2032 h 2643"/>
              <a:gd name="T92" fmla="*/ 1681 w 2721"/>
              <a:gd name="T93" fmla="*/ 1913 h 2643"/>
              <a:gd name="T94" fmla="*/ 1804 w 2721"/>
              <a:gd name="T95" fmla="*/ 1845 h 2643"/>
              <a:gd name="T96" fmla="*/ 1763 w 2721"/>
              <a:gd name="T97" fmla="*/ 1854 h 2643"/>
              <a:gd name="T98" fmla="*/ 484 w 2721"/>
              <a:gd name="T99" fmla="*/ 1952 h 2643"/>
              <a:gd name="T100" fmla="*/ 538 w 2721"/>
              <a:gd name="T101" fmla="*/ 2192 h 2643"/>
              <a:gd name="T102" fmla="*/ 768 w 2721"/>
              <a:gd name="T103" fmla="*/ 2244 h 2643"/>
              <a:gd name="T104" fmla="*/ 711 w 2721"/>
              <a:gd name="T105" fmla="*/ 2446 h 2643"/>
              <a:gd name="T106" fmla="*/ 592 w 2721"/>
              <a:gd name="T107" fmla="*/ 2414 h 2643"/>
              <a:gd name="T108" fmla="*/ 399 w 2721"/>
              <a:gd name="T109" fmla="*/ 2332 h 2643"/>
              <a:gd name="T110" fmla="*/ 396 w 2721"/>
              <a:gd name="T111" fmla="*/ 2035 h 2643"/>
              <a:gd name="T112" fmla="*/ 744 w 2721"/>
              <a:gd name="T113" fmla="*/ 2055 h 2643"/>
              <a:gd name="T114" fmla="*/ 702 w 2721"/>
              <a:gd name="T115" fmla="*/ 2153 h 2643"/>
              <a:gd name="T116" fmla="*/ 1061 w 2721"/>
              <a:gd name="T117" fmla="*/ 2162 h 2643"/>
              <a:gd name="T118" fmla="*/ 1045 w 2721"/>
              <a:gd name="T119" fmla="*/ 2253 h 2643"/>
              <a:gd name="T120" fmla="*/ 1489 w 2721"/>
              <a:gd name="T121" fmla="*/ 2240 h 2643"/>
              <a:gd name="T122" fmla="*/ 1489 w 2721"/>
              <a:gd name="T123" fmla="*/ 2260 h 2643"/>
              <a:gd name="T124" fmla="*/ 1157 w 2721"/>
              <a:gd name="T125" fmla="*/ 2626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21" h="2643">
                <a:moveTo>
                  <a:pt x="530" y="51"/>
                </a:moveTo>
                <a:lnTo>
                  <a:pt x="552" y="67"/>
                </a:lnTo>
                <a:lnTo>
                  <a:pt x="579" y="67"/>
                </a:lnTo>
                <a:lnTo>
                  <a:pt x="579" y="67"/>
                </a:lnTo>
                <a:lnTo>
                  <a:pt x="592" y="74"/>
                </a:lnTo>
                <a:lnTo>
                  <a:pt x="592" y="74"/>
                </a:lnTo>
                <a:lnTo>
                  <a:pt x="598" y="120"/>
                </a:lnTo>
                <a:lnTo>
                  <a:pt x="614" y="130"/>
                </a:lnTo>
                <a:lnTo>
                  <a:pt x="614" y="130"/>
                </a:lnTo>
                <a:lnTo>
                  <a:pt x="653" y="136"/>
                </a:lnTo>
                <a:lnTo>
                  <a:pt x="653" y="136"/>
                </a:lnTo>
                <a:lnTo>
                  <a:pt x="685" y="140"/>
                </a:lnTo>
                <a:lnTo>
                  <a:pt x="696" y="160"/>
                </a:lnTo>
                <a:lnTo>
                  <a:pt x="716" y="172"/>
                </a:lnTo>
                <a:lnTo>
                  <a:pt x="716" y="172"/>
                </a:lnTo>
                <a:lnTo>
                  <a:pt x="796" y="186"/>
                </a:lnTo>
                <a:lnTo>
                  <a:pt x="796" y="186"/>
                </a:lnTo>
                <a:lnTo>
                  <a:pt x="842" y="180"/>
                </a:lnTo>
                <a:lnTo>
                  <a:pt x="842" y="180"/>
                </a:lnTo>
                <a:lnTo>
                  <a:pt x="869" y="195"/>
                </a:lnTo>
                <a:lnTo>
                  <a:pt x="869" y="195"/>
                </a:lnTo>
                <a:lnTo>
                  <a:pt x="897" y="208"/>
                </a:lnTo>
                <a:lnTo>
                  <a:pt x="905" y="221"/>
                </a:lnTo>
                <a:lnTo>
                  <a:pt x="920" y="273"/>
                </a:lnTo>
                <a:lnTo>
                  <a:pt x="920" y="273"/>
                </a:lnTo>
                <a:lnTo>
                  <a:pt x="931" y="281"/>
                </a:lnTo>
                <a:lnTo>
                  <a:pt x="931" y="281"/>
                </a:lnTo>
                <a:lnTo>
                  <a:pt x="969" y="300"/>
                </a:lnTo>
                <a:lnTo>
                  <a:pt x="980" y="320"/>
                </a:lnTo>
                <a:lnTo>
                  <a:pt x="976" y="332"/>
                </a:lnTo>
                <a:lnTo>
                  <a:pt x="1022" y="358"/>
                </a:lnTo>
                <a:lnTo>
                  <a:pt x="1039" y="391"/>
                </a:lnTo>
                <a:lnTo>
                  <a:pt x="1033" y="430"/>
                </a:lnTo>
                <a:lnTo>
                  <a:pt x="1002" y="502"/>
                </a:lnTo>
                <a:lnTo>
                  <a:pt x="1002" y="502"/>
                </a:lnTo>
                <a:lnTo>
                  <a:pt x="996" y="531"/>
                </a:lnTo>
                <a:lnTo>
                  <a:pt x="1013" y="561"/>
                </a:lnTo>
                <a:lnTo>
                  <a:pt x="1013" y="561"/>
                </a:lnTo>
                <a:lnTo>
                  <a:pt x="1081" y="587"/>
                </a:lnTo>
                <a:lnTo>
                  <a:pt x="1121" y="582"/>
                </a:lnTo>
                <a:lnTo>
                  <a:pt x="1121" y="582"/>
                </a:lnTo>
                <a:lnTo>
                  <a:pt x="1143" y="577"/>
                </a:lnTo>
                <a:lnTo>
                  <a:pt x="1143" y="577"/>
                </a:lnTo>
                <a:lnTo>
                  <a:pt x="1196" y="557"/>
                </a:lnTo>
                <a:lnTo>
                  <a:pt x="1235" y="577"/>
                </a:lnTo>
                <a:lnTo>
                  <a:pt x="1277" y="581"/>
                </a:lnTo>
                <a:lnTo>
                  <a:pt x="1277" y="581"/>
                </a:lnTo>
                <a:lnTo>
                  <a:pt x="1317" y="620"/>
                </a:lnTo>
                <a:lnTo>
                  <a:pt x="1317" y="620"/>
                </a:lnTo>
                <a:lnTo>
                  <a:pt x="1346" y="643"/>
                </a:lnTo>
                <a:lnTo>
                  <a:pt x="1391" y="642"/>
                </a:lnTo>
                <a:lnTo>
                  <a:pt x="1454" y="597"/>
                </a:lnTo>
                <a:lnTo>
                  <a:pt x="1454" y="597"/>
                </a:lnTo>
                <a:lnTo>
                  <a:pt x="1482" y="590"/>
                </a:lnTo>
                <a:lnTo>
                  <a:pt x="1482" y="590"/>
                </a:lnTo>
                <a:lnTo>
                  <a:pt x="1525" y="606"/>
                </a:lnTo>
                <a:lnTo>
                  <a:pt x="1544" y="595"/>
                </a:lnTo>
                <a:lnTo>
                  <a:pt x="1558" y="531"/>
                </a:lnTo>
                <a:lnTo>
                  <a:pt x="1572" y="513"/>
                </a:lnTo>
                <a:lnTo>
                  <a:pt x="1578" y="509"/>
                </a:lnTo>
                <a:lnTo>
                  <a:pt x="1596" y="509"/>
                </a:lnTo>
                <a:lnTo>
                  <a:pt x="1596" y="509"/>
                </a:lnTo>
                <a:lnTo>
                  <a:pt x="1608" y="532"/>
                </a:lnTo>
                <a:lnTo>
                  <a:pt x="1600" y="587"/>
                </a:lnTo>
                <a:lnTo>
                  <a:pt x="1600" y="587"/>
                </a:lnTo>
                <a:lnTo>
                  <a:pt x="1614" y="630"/>
                </a:lnTo>
                <a:lnTo>
                  <a:pt x="1630" y="653"/>
                </a:lnTo>
                <a:lnTo>
                  <a:pt x="1668" y="683"/>
                </a:lnTo>
                <a:lnTo>
                  <a:pt x="1668" y="683"/>
                </a:lnTo>
                <a:lnTo>
                  <a:pt x="1685" y="702"/>
                </a:lnTo>
                <a:lnTo>
                  <a:pt x="1709" y="715"/>
                </a:lnTo>
                <a:lnTo>
                  <a:pt x="1709" y="715"/>
                </a:lnTo>
                <a:lnTo>
                  <a:pt x="1816" y="695"/>
                </a:lnTo>
                <a:lnTo>
                  <a:pt x="1816" y="695"/>
                </a:lnTo>
                <a:lnTo>
                  <a:pt x="1877" y="709"/>
                </a:lnTo>
                <a:lnTo>
                  <a:pt x="1949" y="745"/>
                </a:lnTo>
                <a:lnTo>
                  <a:pt x="1949" y="745"/>
                </a:lnTo>
                <a:lnTo>
                  <a:pt x="1983" y="755"/>
                </a:lnTo>
                <a:lnTo>
                  <a:pt x="2012" y="745"/>
                </a:lnTo>
                <a:lnTo>
                  <a:pt x="2083" y="686"/>
                </a:lnTo>
                <a:lnTo>
                  <a:pt x="2101" y="692"/>
                </a:lnTo>
                <a:lnTo>
                  <a:pt x="2101" y="692"/>
                </a:lnTo>
                <a:lnTo>
                  <a:pt x="2122" y="683"/>
                </a:lnTo>
                <a:lnTo>
                  <a:pt x="2153" y="643"/>
                </a:lnTo>
                <a:lnTo>
                  <a:pt x="2153" y="643"/>
                </a:lnTo>
                <a:lnTo>
                  <a:pt x="2191" y="617"/>
                </a:lnTo>
                <a:lnTo>
                  <a:pt x="2191" y="617"/>
                </a:lnTo>
                <a:lnTo>
                  <a:pt x="2228" y="617"/>
                </a:lnTo>
                <a:lnTo>
                  <a:pt x="2228" y="617"/>
                </a:lnTo>
                <a:lnTo>
                  <a:pt x="2253" y="620"/>
                </a:lnTo>
                <a:lnTo>
                  <a:pt x="2280" y="633"/>
                </a:lnTo>
                <a:lnTo>
                  <a:pt x="2280" y="633"/>
                </a:lnTo>
                <a:lnTo>
                  <a:pt x="2305" y="646"/>
                </a:lnTo>
                <a:lnTo>
                  <a:pt x="2305" y="646"/>
                </a:lnTo>
                <a:lnTo>
                  <a:pt x="2348" y="662"/>
                </a:lnTo>
                <a:lnTo>
                  <a:pt x="2348" y="662"/>
                </a:lnTo>
                <a:lnTo>
                  <a:pt x="2365" y="656"/>
                </a:lnTo>
                <a:lnTo>
                  <a:pt x="2365" y="656"/>
                </a:lnTo>
                <a:lnTo>
                  <a:pt x="2378" y="642"/>
                </a:lnTo>
                <a:lnTo>
                  <a:pt x="2378" y="642"/>
                </a:lnTo>
                <a:lnTo>
                  <a:pt x="2405" y="685"/>
                </a:lnTo>
                <a:lnTo>
                  <a:pt x="2405" y="711"/>
                </a:lnTo>
                <a:lnTo>
                  <a:pt x="2384" y="729"/>
                </a:lnTo>
                <a:lnTo>
                  <a:pt x="2384" y="729"/>
                </a:lnTo>
                <a:lnTo>
                  <a:pt x="2343" y="764"/>
                </a:lnTo>
                <a:lnTo>
                  <a:pt x="2349" y="851"/>
                </a:lnTo>
                <a:lnTo>
                  <a:pt x="2390" y="869"/>
                </a:lnTo>
                <a:lnTo>
                  <a:pt x="2439" y="869"/>
                </a:lnTo>
                <a:lnTo>
                  <a:pt x="2439" y="869"/>
                </a:lnTo>
                <a:lnTo>
                  <a:pt x="2482" y="874"/>
                </a:lnTo>
                <a:lnTo>
                  <a:pt x="2541" y="934"/>
                </a:lnTo>
                <a:lnTo>
                  <a:pt x="2541" y="934"/>
                </a:lnTo>
                <a:lnTo>
                  <a:pt x="2603" y="1005"/>
                </a:lnTo>
                <a:lnTo>
                  <a:pt x="2642" y="1039"/>
                </a:lnTo>
                <a:lnTo>
                  <a:pt x="2642" y="1039"/>
                </a:lnTo>
                <a:lnTo>
                  <a:pt x="2698" y="1042"/>
                </a:lnTo>
                <a:lnTo>
                  <a:pt x="2698" y="1042"/>
                </a:lnTo>
                <a:lnTo>
                  <a:pt x="2721" y="1071"/>
                </a:lnTo>
                <a:lnTo>
                  <a:pt x="2721" y="1071"/>
                </a:lnTo>
                <a:lnTo>
                  <a:pt x="2668" y="1120"/>
                </a:lnTo>
                <a:lnTo>
                  <a:pt x="2658" y="1153"/>
                </a:lnTo>
                <a:lnTo>
                  <a:pt x="2570" y="1163"/>
                </a:lnTo>
                <a:lnTo>
                  <a:pt x="2539" y="1209"/>
                </a:lnTo>
                <a:lnTo>
                  <a:pt x="2524" y="1258"/>
                </a:lnTo>
                <a:lnTo>
                  <a:pt x="2505" y="1283"/>
                </a:lnTo>
                <a:lnTo>
                  <a:pt x="2472" y="1277"/>
                </a:lnTo>
                <a:lnTo>
                  <a:pt x="2401" y="1322"/>
                </a:lnTo>
                <a:lnTo>
                  <a:pt x="2384" y="1342"/>
                </a:lnTo>
                <a:lnTo>
                  <a:pt x="2369" y="1346"/>
                </a:lnTo>
                <a:lnTo>
                  <a:pt x="2354" y="1382"/>
                </a:lnTo>
                <a:lnTo>
                  <a:pt x="2328" y="1410"/>
                </a:lnTo>
                <a:lnTo>
                  <a:pt x="2253" y="1413"/>
                </a:lnTo>
                <a:lnTo>
                  <a:pt x="2183" y="1456"/>
                </a:lnTo>
                <a:lnTo>
                  <a:pt x="2143" y="1462"/>
                </a:lnTo>
                <a:lnTo>
                  <a:pt x="2134" y="1552"/>
                </a:lnTo>
                <a:lnTo>
                  <a:pt x="2058" y="1573"/>
                </a:lnTo>
                <a:lnTo>
                  <a:pt x="2013" y="1590"/>
                </a:lnTo>
                <a:lnTo>
                  <a:pt x="2011" y="1599"/>
                </a:lnTo>
                <a:lnTo>
                  <a:pt x="2011" y="1599"/>
                </a:lnTo>
                <a:lnTo>
                  <a:pt x="1977" y="1639"/>
                </a:lnTo>
                <a:lnTo>
                  <a:pt x="1960" y="1626"/>
                </a:lnTo>
                <a:lnTo>
                  <a:pt x="1963" y="1648"/>
                </a:lnTo>
                <a:lnTo>
                  <a:pt x="1941" y="1650"/>
                </a:lnTo>
                <a:lnTo>
                  <a:pt x="1923" y="1636"/>
                </a:lnTo>
                <a:lnTo>
                  <a:pt x="1911" y="1655"/>
                </a:lnTo>
                <a:lnTo>
                  <a:pt x="1902" y="1655"/>
                </a:lnTo>
                <a:lnTo>
                  <a:pt x="1895" y="1642"/>
                </a:lnTo>
                <a:lnTo>
                  <a:pt x="1879" y="1645"/>
                </a:lnTo>
                <a:lnTo>
                  <a:pt x="1879" y="1629"/>
                </a:lnTo>
                <a:lnTo>
                  <a:pt x="1856" y="1627"/>
                </a:lnTo>
                <a:lnTo>
                  <a:pt x="1859" y="1637"/>
                </a:lnTo>
                <a:lnTo>
                  <a:pt x="1846" y="1643"/>
                </a:lnTo>
                <a:lnTo>
                  <a:pt x="1833" y="1630"/>
                </a:lnTo>
                <a:lnTo>
                  <a:pt x="1829" y="1622"/>
                </a:lnTo>
                <a:lnTo>
                  <a:pt x="1846" y="1613"/>
                </a:lnTo>
                <a:lnTo>
                  <a:pt x="1861" y="1590"/>
                </a:lnTo>
                <a:lnTo>
                  <a:pt x="1849" y="1577"/>
                </a:lnTo>
                <a:lnTo>
                  <a:pt x="1849" y="1557"/>
                </a:lnTo>
                <a:lnTo>
                  <a:pt x="1833" y="1552"/>
                </a:lnTo>
                <a:lnTo>
                  <a:pt x="1838" y="1534"/>
                </a:lnTo>
                <a:lnTo>
                  <a:pt x="1807" y="1548"/>
                </a:lnTo>
                <a:lnTo>
                  <a:pt x="1817" y="1580"/>
                </a:lnTo>
                <a:lnTo>
                  <a:pt x="1796" y="1597"/>
                </a:lnTo>
                <a:lnTo>
                  <a:pt x="1790" y="1570"/>
                </a:lnTo>
                <a:lnTo>
                  <a:pt x="1757" y="1557"/>
                </a:lnTo>
                <a:lnTo>
                  <a:pt x="1754" y="1542"/>
                </a:lnTo>
                <a:lnTo>
                  <a:pt x="1763" y="1532"/>
                </a:lnTo>
                <a:lnTo>
                  <a:pt x="1730" y="1538"/>
                </a:lnTo>
                <a:lnTo>
                  <a:pt x="1722" y="1570"/>
                </a:lnTo>
                <a:lnTo>
                  <a:pt x="1711" y="1554"/>
                </a:lnTo>
                <a:lnTo>
                  <a:pt x="1695" y="1560"/>
                </a:lnTo>
                <a:lnTo>
                  <a:pt x="1709" y="1539"/>
                </a:lnTo>
                <a:lnTo>
                  <a:pt x="1698" y="1521"/>
                </a:lnTo>
                <a:lnTo>
                  <a:pt x="1701" y="1505"/>
                </a:lnTo>
                <a:lnTo>
                  <a:pt x="1691" y="1509"/>
                </a:lnTo>
                <a:lnTo>
                  <a:pt x="1673" y="1486"/>
                </a:lnTo>
                <a:lnTo>
                  <a:pt x="1669" y="1428"/>
                </a:lnTo>
                <a:lnTo>
                  <a:pt x="1699" y="1405"/>
                </a:lnTo>
                <a:lnTo>
                  <a:pt x="1725" y="1403"/>
                </a:lnTo>
                <a:lnTo>
                  <a:pt x="1741" y="1385"/>
                </a:lnTo>
                <a:lnTo>
                  <a:pt x="1718" y="1398"/>
                </a:lnTo>
                <a:lnTo>
                  <a:pt x="1665" y="1410"/>
                </a:lnTo>
                <a:lnTo>
                  <a:pt x="1626" y="1456"/>
                </a:lnTo>
                <a:lnTo>
                  <a:pt x="1634" y="1479"/>
                </a:lnTo>
                <a:lnTo>
                  <a:pt x="1650" y="1485"/>
                </a:lnTo>
                <a:lnTo>
                  <a:pt x="1639" y="1496"/>
                </a:lnTo>
                <a:lnTo>
                  <a:pt x="1644" y="1508"/>
                </a:lnTo>
                <a:lnTo>
                  <a:pt x="1656" y="1502"/>
                </a:lnTo>
                <a:lnTo>
                  <a:pt x="1665" y="1511"/>
                </a:lnTo>
                <a:lnTo>
                  <a:pt x="1682" y="1548"/>
                </a:lnTo>
                <a:lnTo>
                  <a:pt x="1676" y="1558"/>
                </a:lnTo>
                <a:lnTo>
                  <a:pt x="1657" y="1564"/>
                </a:lnTo>
                <a:lnTo>
                  <a:pt x="1643" y="1558"/>
                </a:lnTo>
                <a:lnTo>
                  <a:pt x="1640" y="1571"/>
                </a:lnTo>
                <a:lnTo>
                  <a:pt x="1659" y="1577"/>
                </a:lnTo>
                <a:lnTo>
                  <a:pt x="1673" y="1568"/>
                </a:lnTo>
                <a:lnTo>
                  <a:pt x="1686" y="1570"/>
                </a:lnTo>
                <a:lnTo>
                  <a:pt x="1681" y="1587"/>
                </a:lnTo>
                <a:lnTo>
                  <a:pt x="1688" y="1630"/>
                </a:lnTo>
                <a:lnTo>
                  <a:pt x="1731" y="1666"/>
                </a:lnTo>
                <a:lnTo>
                  <a:pt x="1731" y="1671"/>
                </a:lnTo>
                <a:lnTo>
                  <a:pt x="1691" y="1678"/>
                </a:lnTo>
                <a:lnTo>
                  <a:pt x="1705" y="1695"/>
                </a:lnTo>
                <a:lnTo>
                  <a:pt x="1730" y="1689"/>
                </a:lnTo>
                <a:lnTo>
                  <a:pt x="1744" y="1695"/>
                </a:lnTo>
                <a:lnTo>
                  <a:pt x="1744" y="1701"/>
                </a:lnTo>
                <a:lnTo>
                  <a:pt x="1693" y="1722"/>
                </a:lnTo>
                <a:lnTo>
                  <a:pt x="1637" y="1733"/>
                </a:lnTo>
                <a:lnTo>
                  <a:pt x="1647" y="1717"/>
                </a:lnTo>
                <a:lnTo>
                  <a:pt x="1663" y="1712"/>
                </a:lnTo>
                <a:lnTo>
                  <a:pt x="1669" y="1694"/>
                </a:lnTo>
                <a:lnTo>
                  <a:pt x="1663" y="1692"/>
                </a:lnTo>
                <a:lnTo>
                  <a:pt x="1656" y="1708"/>
                </a:lnTo>
                <a:lnTo>
                  <a:pt x="1650" y="1701"/>
                </a:lnTo>
                <a:lnTo>
                  <a:pt x="1620" y="1705"/>
                </a:lnTo>
                <a:lnTo>
                  <a:pt x="1632" y="1730"/>
                </a:lnTo>
                <a:lnTo>
                  <a:pt x="1623" y="1735"/>
                </a:lnTo>
                <a:lnTo>
                  <a:pt x="1608" y="1733"/>
                </a:lnTo>
                <a:lnTo>
                  <a:pt x="1585" y="1699"/>
                </a:lnTo>
                <a:lnTo>
                  <a:pt x="1626" y="1697"/>
                </a:lnTo>
                <a:lnTo>
                  <a:pt x="1620" y="1675"/>
                </a:lnTo>
                <a:lnTo>
                  <a:pt x="1637" y="1663"/>
                </a:lnTo>
                <a:lnTo>
                  <a:pt x="1655" y="1662"/>
                </a:lnTo>
                <a:lnTo>
                  <a:pt x="1655" y="1655"/>
                </a:lnTo>
                <a:lnTo>
                  <a:pt x="1585" y="1635"/>
                </a:lnTo>
                <a:lnTo>
                  <a:pt x="1597" y="1622"/>
                </a:lnTo>
                <a:lnTo>
                  <a:pt x="1590" y="1614"/>
                </a:lnTo>
                <a:lnTo>
                  <a:pt x="1581" y="1620"/>
                </a:lnTo>
                <a:lnTo>
                  <a:pt x="1580" y="1594"/>
                </a:lnTo>
                <a:lnTo>
                  <a:pt x="1561" y="1627"/>
                </a:lnTo>
                <a:lnTo>
                  <a:pt x="1552" y="1624"/>
                </a:lnTo>
                <a:lnTo>
                  <a:pt x="1534" y="1639"/>
                </a:lnTo>
                <a:lnTo>
                  <a:pt x="1522" y="1639"/>
                </a:lnTo>
                <a:lnTo>
                  <a:pt x="1506" y="1623"/>
                </a:lnTo>
                <a:lnTo>
                  <a:pt x="1489" y="1617"/>
                </a:lnTo>
                <a:lnTo>
                  <a:pt x="1490" y="1633"/>
                </a:lnTo>
                <a:lnTo>
                  <a:pt x="1472" y="1640"/>
                </a:lnTo>
                <a:lnTo>
                  <a:pt x="1446" y="1624"/>
                </a:lnTo>
                <a:lnTo>
                  <a:pt x="1431" y="1624"/>
                </a:lnTo>
                <a:lnTo>
                  <a:pt x="1427" y="1643"/>
                </a:lnTo>
                <a:lnTo>
                  <a:pt x="1480" y="1673"/>
                </a:lnTo>
                <a:lnTo>
                  <a:pt x="1480" y="1681"/>
                </a:lnTo>
                <a:lnTo>
                  <a:pt x="1473" y="1686"/>
                </a:lnTo>
                <a:lnTo>
                  <a:pt x="1461" y="1673"/>
                </a:lnTo>
                <a:lnTo>
                  <a:pt x="1453" y="1691"/>
                </a:lnTo>
                <a:lnTo>
                  <a:pt x="1415" y="1695"/>
                </a:lnTo>
                <a:lnTo>
                  <a:pt x="1392" y="1730"/>
                </a:lnTo>
                <a:lnTo>
                  <a:pt x="1371" y="1730"/>
                </a:lnTo>
                <a:lnTo>
                  <a:pt x="1372" y="1715"/>
                </a:lnTo>
                <a:lnTo>
                  <a:pt x="1365" y="1714"/>
                </a:lnTo>
                <a:lnTo>
                  <a:pt x="1345" y="1731"/>
                </a:lnTo>
                <a:lnTo>
                  <a:pt x="1317" y="1738"/>
                </a:lnTo>
                <a:lnTo>
                  <a:pt x="1316" y="1748"/>
                </a:lnTo>
                <a:lnTo>
                  <a:pt x="1303" y="1741"/>
                </a:lnTo>
                <a:lnTo>
                  <a:pt x="1314" y="1769"/>
                </a:lnTo>
                <a:lnTo>
                  <a:pt x="1300" y="1782"/>
                </a:lnTo>
                <a:lnTo>
                  <a:pt x="1293" y="1777"/>
                </a:lnTo>
                <a:lnTo>
                  <a:pt x="1296" y="1795"/>
                </a:lnTo>
                <a:lnTo>
                  <a:pt x="1276" y="1809"/>
                </a:lnTo>
                <a:lnTo>
                  <a:pt x="1276" y="1822"/>
                </a:lnTo>
                <a:lnTo>
                  <a:pt x="1290" y="1809"/>
                </a:lnTo>
                <a:lnTo>
                  <a:pt x="1325" y="1802"/>
                </a:lnTo>
                <a:lnTo>
                  <a:pt x="1326" y="1770"/>
                </a:lnTo>
                <a:lnTo>
                  <a:pt x="1353" y="1754"/>
                </a:lnTo>
                <a:lnTo>
                  <a:pt x="1427" y="1735"/>
                </a:lnTo>
                <a:lnTo>
                  <a:pt x="1417" y="1718"/>
                </a:lnTo>
                <a:lnTo>
                  <a:pt x="1423" y="1699"/>
                </a:lnTo>
                <a:lnTo>
                  <a:pt x="1437" y="1697"/>
                </a:lnTo>
                <a:lnTo>
                  <a:pt x="1444" y="1711"/>
                </a:lnTo>
                <a:lnTo>
                  <a:pt x="1460" y="1702"/>
                </a:lnTo>
                <a:lnTo>
                  <a:pt x="1461" y="1685"/>
                </a:lnTo>
                <a:lnTo>
                  <a:pt x="1485" y="1709"/>
                </a:lnTo>
                <a:lnTo>
                  <a:pt x="1477" y="1724"/>
                </a:lnTo>
                <a:lnTo>
                  <a:pt x="1483" y="1731"/>
                </a:lnTo>
                <a:lnTo>
                  <a:pt x="1479" y="1747"/>
                </a:lnTo>
                <a:lnTo>
                  <a:pt x="1454" y="1741"/>
                </a:lnTo>
                <a:lnTo>
                  <a:pt x="1447" y="1746"/>
                </a:lnTo>
                <a:lnTo>
                  <a:pt x="1460" y="1754"/>
                </a:lnTo>
                <a:lnTo>
                  <a:pt x="1483" y="1757"/>
                </a:lnTo>
                <a:lnTo>
                  <a:pt x="1490" y="1769"/>
                </a:lnTo>
                <a:lnTo>
                  <a:pt x="1483" y="1783"/>
                </a:lnTo>
                <a:lnTo>
                  <a:pt x="1516" y="1799"/>
                </a:lnTo>
                <a:lnTo>
                  <a:pt x="1518" y="1810"/>
                </a:lnTo>
                <a:lnTo>
                  <a:pt x="1502" y="1832"/>
                </a:lnTo>
                <a:lnTo>
                  <a:pt x="1495" y="1820"/>
                </a:lnTo>
                <a:lnTo>
                  <a:pt x="1486" y="1822"/>
                </a:lnTo>
                <a:lnTo>
                  <a:pt x="1489" y="1844"/>
                </a:lnTo>
                <a:lnTo>
                  <a:pt x="1476" y="1845"/>
                </a:lnTo>
                <a:lnTo>
                  <a:pt x="1476" y="1858"/>
                </a:lnTo>
                <a:lnTo>
                  <a:pt x="1453" y="1848"/>
                </a:lnTo>
                <a:lnTo>
                  <a:pt x="1459" y="1865"/>
                </a:lnTo>
                <a:lnTo>
                  <a:pt x="1451" y="1867"/>
                </a:lnTo>
                <a:lnTo>
                  <a:pt x="1412" y="1854"/>
                </a:lnTo>
                <a:lnTo>
                  <a:pt x="1358" y="1852"/>
                </a:lnTo>
                <a:lnTo>
                  <a:pt x="1359" y="1878"/>
                </a:lnTo>
                <a:lnTo>
                  <a:pt x="1374" y="1869"/>
                </a:lnTo>
                <a:lnTo>
                  <a:pt x="1394" y="1871"/>
                </a:lnTo>
                <a:lnTo>
                  <a:pt x="1415" y="1878"/>
                </a:lnTo>
                <a:lnTo>
                  <a:pt x="1420" y="1897"/>
                </a:lnTo>
                <a:lnTo>
                  <a:pt x="1401" y="1921"/>
                </a:lnTo>
                <a:lnTo>
                  <a:pt x="1385" y="1931"/>
                </a:lnTo>
                <a:lnTo>
                  <a:pt x="1395" y="1936"/>
                </a:lnTo>
                <a:lnTo>
                  <a:pt x="1397" y="1956"/>
                </a:lnTo>
                <a:lnTo>
                  <a:pt x="1388" y="1966"/>
                </a:lnTo>
                <a:lnTo>
                  <a:pt x="1405" y="1982"/>
                </a:lnTo>
                <a:lnTo>
                  <a:pt x="1394" y="1991"/>
                </a:lnTo>
                <a:lnTo>
                  <a:pt x="1395" y="2014"/>
                </a:lnTo>
                <a:lnTo>
                  <a:pt x="1375" y="2028"/>
                </a:lnTo>
                <a:lnTo>
                  <a:pt x="1389" y="2041"/>
                </a:lnTo>
                <a:lnTo>
                  <a:pt x="1378" y="2055"/>
                </a:lnTo>
                <a:lnTo>
                  <a:pt x="1385" y="2083"/>
                </a:lnTo>
                <a:lnTo>
                  <a:pt x="1382" y="2106"/>
                </a:lnTo>
                <a:lnTo>
                  <a:pt x="1398" y="2093"/>
                </a:lnTo>
                <a:lnTo>
                  <a:pt x="1402" y="2084"/>
                </a:lnTo>
                <a:lnTo>
                  <a:pt x="1397" y="2081"/>
                </a:lnTo>
                <a:lnTo>
                  <a:pt x="1398" y="2073"/>
                </a:lnTo>
                <a:lnTo>
                  <a:pt x="1424" y="2047"/>
                </a:lnTo>
                <a:lnTo>
                  <a:pt x="1423" y="2034"/>
                </a:lnTo>
                <a:lnTo>
                  <a:pt x="1411" y="2027"/>
                </a:lnTo>
                <a:lnTo>
                  <a:pt x="1414" y="2021"/>
                </a:lnTo>
                <a:lnTo>
                  <a:pt x="1436" y="2019"/>
                </a:lnTo>
                <a:lnTo>
                  <a:pt x="1447" y="2038"/>
                </a:lnTo>
                <a:lnTo>
                  <a:pt x="1446" y="2050"/>
                </a:lnTo>
                <a:lnTo>
                  <a:pt x="1454" y="2050"/>
                </a:lnTo>
                <a:lnTo>
                  <a:pt x="1456" y="2064"/>
                </a:lnTo>
                <a:lnTo>
                  <a:pt x="1470" y="2063"/>
                </a:lnTo>
                <a:lnTo>
                  <a:pt x="1473" y="2068"/>
                </a:lnTo>
                <a:lnTo>
                  <a:pt x="1459" y="2110"/>
                </a:lnTo>
                <a:lnTo>
                  <a:pt x="1447" y="2106"/>
                </a:lnTo>
                <a:lnTo>
                  <a:pt x="1440" y="2086"/>
                </a:lnTo>
                <a:lnTo>
                  <a:pt x="1434" y="2103"/>
                </a:lnTo>
                <a:lnTo>
                  <a:pt x="1440" y="2120"/>
                </a:lnTo>
                <a:lnTo>
                  <a:pt x="1425" y="2119"/>
                </a:lnTo>
                <a:lnTo>
                  <a:pt x="1436" y="2133"/>
                </a:lnTo>
                <a:lnTo>
                  <a:pt x="1434" y="2159"/>
                </a:lnTo>
                <a:lnTo>
                  <a:pt x="1404" y="2178"/>
                </a:lnTo>
                <a:lnTo>
                  <a:pt x="1389" y="2172"/>
                </a:lnTo>
                <a:lnTo>
                  <a:pt x="1363" y="2184"/>
                </a:lnTo>
                <a:lnTo>
                  <a:pt x="1412" y="2195"/>
                </a:lnTo>
                <a:lnTo>
                  <a:pt x="1417" y="2211"/>
                </a:lnTo>
                <a:lnTo>
                  <a:pt x="1412" y="2223"/>
                </a:lnTo>
                <a:lnTo>
                  <a:pt x="1417" y="2248"/>
                </a:lnTo>
                <a:lnTo>
                  <a:pt x="1400" y="2244"/>
                </a:lnTo>
                <a:lnTo>
                  <a:pt x="1398" y="2251"/>
                </a:lnTo>
                <a:lnTo>
                  <a:pt x="1412" y="2267"/>
                </a:lnTo>
                <a:lnTo>
                  <a:pt x="1402" y="2277"/>
                </a:lnTo>
                <a:lnTo>
                  <a:pt x="1379" y="2273"/>
                </a:lnTo>
                <a:lnTo>
                  <a:pt x="1407" y="2295"/>
                </a:lnTo>
                <a:lnTo>
                  <a:pt x="1388" y="2318"/>
                </a:lnTo>
                <a:lnTo>
                  <a:pt x="1385" y="2333"/>
                </a:lnTo>
                <a:lnTo>
                  <a:pt x="1355" y="2332"/>
                </a:lnTo>
                <a:lnTo>
                  <a:pt x="1351" y="2321"/>
                </a:lnTo>
                <a:lnTo>
                  <a:pt x="1340" y="2328"/>
                </a:lnTo>
                <a:lnTo>
                  <a:pt x="1339" y="2297"/>
                </a:lnTo>
                <a:lnTo>
                  <a:pt x="1336" y="2293"/>
                </a:lnTo>
                <a:lnTo>
                  <a:pt x="1325" y="2303"/>
                </a:lnTo>
                <a:lnTo>
                  <a:pt x="1320" y="2295"/>
                </a:lnTo>
                <a:lnTo>
                  <a:pt x="1330" y="2283"/>
                </a:lnTo>
                <a:lnTo>
                  <a:pt x="1314" y="2261"/>
                </a:lnTo>
                <a:lnTo>
                  <a:pt x="1303" y="2279"/>
                </a:lnTo>
                <a:lnTo>
                  <a:pt x="1300" y="2267"/>
                </a:lnTo>
                <a:lnTo>
                  <a:pt x="1283" y="2264"/>
                </a:lnTo>
                <a:lnTo>
                  <a:pt x="1297" y="2248"/>
                </a:lnTo>
                <a:lnTo>
                  <a:pt x="1310" y="2247"/>
                </a:lnTo>
                <a:lnTo>
                  <a:pt x="1303" y="2237"/>
                </a:lnTo>
                <a:lnTo>
                  <a:pt x="1309" y="2224"/>
                </a:lnTo>
                <a:lnTo>
                  <a:pt x="1255" y="2202"/>
                </a:lnTo>
                <a:lnTo>
                  <a:pt x="1237" y="2220"/>
                </a:lnTo>
                <a:lnTo>
                  <a:pt x="1227" y="2201"/>
                </a:lnTo>
                <a:lnTo>
                  <a:pt x="1227" y="2192"/>
                </a:lnTo>
                <a:lnTo>
                  <a:pt x="1232" y="2199"/>
                </a:lnTo>
                <a:lnTo>
                  <a:pt x="1242" y="2194"/>
                </a:lnTo>
                <a:lnTo>
                  <a:pt x="1238" y="2168"/>
                </a:lnTo>
                <a:lnTo>
                  <a:pt x="1247" y="2169"/>
                </a:lnTo>
                <a:lnTo>
                  <a:pt x="1250" y="2188"/>
                </a:lnTo>
                <a:lnTo>
                  <a:pt x="1260" y="2182"/>
                </a:lnTo>
                <a:lnTo>
                  <a:pt x="1257" y="2169"/>
                </a:lnTo>
                <a:lnTo>
                  <a:pt x="1267" y="2166"/>
                </a:lnTo>
                <a:lnTo>
                  <a:pt x="1276" y="2172"/>
                </a:lnTo>
                <a:lnTo>
                  <a:pt x="1273" y="2184"/>
                </a:lnTo>
                <a:lnTo>
                  <a:pt x="1287" y="2192"/>
                </a:lnTo>
                <a:lnTo>
                  <a:pt x="1297" y="2182"/>
                </a:lnTo>
                <a:lnTo>
                  <a:pt x="1320" y="2228"/>
                </a:lnTo>
                <a:lnTo>
                  <a:pt x="1317" y="2197"/>
                </a:lnTo>
                <a:lnTo>
                  <a:pt x="1335" y="2202"/>
                </a:lnTo>
                <a:lnTo>
                  <a:pt x="1352" y="2188"/>
                </a:lnTo>
                <a:lnTo>
                  <a:pt x="1343" y="2184"/>
                </a:lnTo>
                <a:lnTo>
                  <a:pt x="1332" y="2194"/>
                </a:lnTo>
                <a:lnTo>
                  <a:pt x="1327" y="2182"/>
                </a:lnTo>
                <a:lnTo>
                  <a:pt x="1317" y="2184"/>
                </a:lnTo>
                <a:lnTo>
                  <a:pt x="1325" y="2168"/>
                </a:lnTo>
                <a:lnTo>
                  <a:pt x="1302" y="2169"/>
                </a:lnTo>
                <a:lnTo>
                  <a:pt x="1307" y="2162"/>
                </a:lnTo>
                <a:lnTo>
                  <a:pt x="1294" y="2149"/>
                </a:lnTo>
                <a:lnTo>
                  <a:pt x="1309" y="2148"/>
                </a:lnTo>
                <a:lnTo>
                  <a:pt x="1326" y="2125"/>
                </a:lnTo>
                <a:lnTo>
                  <a:pt x="1366" y="2133"/>
                </a:lnTo>
                <a:lnTo>
                  <a:pt x="1378" y="2127"/>
                </a:lnTo>
                <a:lnTo>
                  <a:pt x="1372" y="2116"/>
                </a:lnTo>
                <a:lnTo>
                  <a:pt x="1322" y="2116"/>
                </a:lnTo>
                <a:lnTo>
                  <a:pt x="1313" y="2104"/>
                </a:lnTo>
                <a:lnTo>
                  <a:pt x="1319" y="2086"/>
                </a:lnTo>
                <a:lnTo>
                  <a:pt x="1312" y="2074"/>
                </a:lnTo>
                <a:lnTo>
                  <a:pt x="1307" y="2086"/>
                </a:lnTo>
                <a:lnTo>
                  <a:pt x="1293" y="2078"/>
                </a:lnTo>
                <a:lnTo>
                  <a:pt x="1304" y="2106"/>
                </a:lnTo>
                <a:lnTo>
                  <a:pt x="1297" y="2113"/>
                </a:lnTo>
                <a:lnTo>
                  <a:pt x="1270" y="2107"/>
                </a:lnTo>
                <a:lnTo>
                  <a:pt x="1261" y="2077"/>
                </a:lnTo>
                <a:lnTo>
                  <a:pt x="1257" y="2104"/>
                </a:lnTo>
                <a:lnTo>
                  <a:pt x="1245" y="2101"/>
                </a:lnTo>
                <a:lnTo>
                  <a:pt x="1245" y="2086"/>
                </a:lnTo>
                <a:lnTo>
                  <a:pt x="1232" y="2084"/>
                </a:lnTo>
                <a:lnTo>
                  <a:pt x="1238" y="2096"/>
                </a:lnTo>
                <a:lnTo>
                  <a:pt x="1222" y="2099"/>
                </a:lnTo>
                <a:lnTo>
                  <a:pt x="1222" y="2077"/>
                </a:lnTo>
                <a:lnTo>
                  <a:pt x="1202" y="2091"/>
                </a:lnTo>
                <a:lnTo>
                  <a:pt x="1191" y="2064"/>
                </a:lnTo>
                <a:lnTo>
                  <a:pt x="1170" y="2050"/>
                </a:lnTo>
                <a:lnTo>
                  <a:pt x="1170" y="2042"/>
                </a:lnTo>
                <a:lnTo>
                  <a:pt x="1195" y="2029"/>
                </a:lnTo>
                <a:lnTo>
                  <a:pt x="1240" y="2029"/>
                </a:lnTo>
                <a:lnTo>
                  <a:pt x="1254" y="2038"/>
                </a:lnTo>
                <a:lnTo>
                  <a:pt x="1268" y="2032"/>
                </a:lnTo>
                <a:lnTo>
                  <a:pt x="1263" y="2022"/>
                </a:lnTo>
                <a:lnTo>
                  <a:pt x="1268" y="2011"/>
                </a:lnTo>
                <a:lnTo>
                  <a:pt x="1255" y="2009"/>
                </a:lnTo>
                <a:lnTo>
                  <a:pt x="1253" y="2005"/>
                </a:lnTo>
                <a:lnTo>
                  <a:pt x="1260" y="2002"/>
                </a:lnTo>
                <a:lnTo>
                  <a:pt x="1248" y="1992"/>
                </a:lnTo>
                <a:lnTo>
                  <a:pt x="1253" y="1976"/>
                </a:lnTo>
                <a:lnTo>
                  <a:pt x="1244" y="1949"/>
                </a:lnTo>
                <a:lnTo>
                  <a:pt x="1235" y="1957"/>
                </a:lnTo>
                <a:lnTo>
                  <a:pt x="1225" y="1952"/>
                </a:lnTo>
                <a:lnTo>
                  <a:pt x="1229" y="1933"/>
                </a:lnTo>
                <a:lnTo>
                  <a:pt x="1222" y="1936"/>
                </a:lnTo>
                <a:lnTo>
                  <a:pt x="1205" y="1921"/>
                </a:lnTo>
                <a:lnTo>
                  <a:pt x="1208" y="1943"/>
                </a:lnTo>
                <a:lnTo>
                  <a:pt x="1202" y="1944"/>
                </a:lnTo>
                <a:lnTo>
                  <a:pt x="1211" y="1957"/>
                </a:lnTo>
                <a:lnTo>
                  <a:pt x="1204" y="1959"/>
                </a:lnTo>
                <a:lnTo>
                  <a:pt x="1199" y="1969"/>
                </a:lnTo>
                <a:lnTo>
                  <a:pt x="1175" y="1973"/>
                </a:lnTo>
                <a:lnTo>
                  <a:pt x="1182" y="2011"/>
                </a:lnTo>
                <a:lnTo>
                  <a:pt x="1157" y="2029"/>
                </a:lnTo>
                <a:lnTo>
                  <a:pt x="1144" y="2016"/>
                </a:lnTo>
                <a:lnTo>
                  <a:pt x="1144" y="2041"/>
                </a:lnTo>
                <a:lnTo>
                  <a:pt x="1134" y="2041"/>
                </a:lnTo>
                <a:lnTo>
                  <a:pt x="1134" y="2028"/>
                </a:lnTo>
                <a:lnTo>
                  <a:pt x="1117" y="2024"/>
                </a:lnTo>
                <a:lnTo>
                  <a:pt x="1121" y="2012"/>
                </a:lnTo>
                <a:lnTo>
                  <a:pt x="1110" y="2003"/>
                </a:lnTo>
                <a:lnTo>
                  <a:pt x="1123" y="1979"/>
                </a:lnTo>
                <a:lnTo>
                  <a:pt x="1117" y="1966"/>
                </a:lnTo>
                <a:lnTo>
                  <a:pt x="1106" y="1965"/>
                </a:lnTo>
                <a:lnTo>
                  <a:pt x="1100" y="1973"/>
                </a:lnTo>
                <a:lnTo>
                  <a:pt x="1088" y="1962"/>
                </a:lnTo>
                <a:lnTo>
                  <a:pt x="1082" y="1975"/>
                </a:lnTo>
                <a:lnTo>
                  <a:pt x="1082" y="1959"/>
                </a:lnTo>
                <a:lnTo>
                  <a:pt x="1072" y="1956"/>
                </a:lnTo>
                <a:lnTo>
                  <a:pt x="1052" y="1965"/>
                </a:lnTo>
                <a:lnTo>
                  <a:pt x="1042" y="1954"/>
                </a:lnTo>
                <a:lnTo>
                  <a:pt x="1035" y="1969"/>
                </a:lnTo>
                <a:lnTo>
                  <a:pt x="1025" y="1962"/>
                </a:lnTo>
                <a:lnTo>
                  <a:pt x="1022" y="1969"/>
                </a:lnTo>
                <a:lnTo>
                  <a:pt x="1016" y="1965"/>
                </a:lnTo>
                <a:lnTo>
                  <a:pt x="999" y="1972"/>
                </a:lnTo>
                <a:lnTo>
                  <a:pt x="1013" y="1995"/>
                </a:lnTo>
                <a:lnTo>
                  <a:pt x="1003" y="2018"/>
                </a:lnTo>
                <a:lnTo>
                  <a:pt x="1009" y="2061"/>
                </a:lnTo>
                <a:lnTo>
                  <a:pt x="976" y="2058"/>
                </a:lnTo>
                <a:lnTo>
                  <a:pt x="964" y="2034"/>
                </a:lnTo>
                <a:lnTo>
                  <a:pt x="960" y="2055"/>
                </a:lnTo>
                <a:lnTo>
                  <a:pt x="947" y="2055"/>
                </a:lnTo>
                <a:lnTo>
                  <a:pt x="934" y="2034"/>
                </a:lnTo>
                <a:lnTo>
                  <a:pt x="905" y="2044"/>
                </a:lnTo>
                <a:lnTo>
                  <a:pt x="889" y="2073"/>
                </a:lnTo>
                <a:lnTo>
                  <a:pt x="872" y="2038"/>
                </a:lnTo>
                <a:lnTo>
                  <a:pt x="853" y="2044"/>
                </a:lnTo>
                <a:lnTo>
                  <a:pt x="840" y="2025"/>
                </a:lnTo>
                <a:lnTo>
                  <a:pt x="850" y="2009"/>
                </a:lnTo>
                <a:lnTo>
                  <a:pt x="862" y="2006"/>
                </a:lnTo>
                <a:lnTo>
                  <a:pt x="866" y="2016"/>
                </a:lnTo>
                <a:lnTo>
                  <a:pt x="871" y="2002"/>
                </a:lnTo>
                <a:lnTo>
                  <a:pt x="796" y="1993"/>
                </a:lnTo>
                <a:lnTo>
                  <a:pt x="794" y="2001"/>
                </a:lnTo>
                <a:lnTo>
                  <a:pt x="757" y="1988"/>
                </a:lnTo>
                <a:lnTo>
                  <a:pt x="732" y="1966"/>
                </a:lnTo>
                <a:lnTo>
                  <a:pt x="731" y="1953"/>
                </a:lnTo>
                <a:lnTo>
                  <a:pt x="715" y="1929"/>
                </a:lnTo>
                <a:lnTo>
                  <a:pt x="748" y="1904"/>
                </a:lnTo>
                <a:lnTo>
                  <a:pt x="754" y="1887"/>
                </a:lnTo>
                <a:lnTo>
                  <a:pt x="741" y="1880"/>
                </a:lnTo>
                <a:lnTo>
                  <a:pt x="729" y="1849"/>
                </a:lnTo>
                <a:lnTo>
                  <a:pt x="748" y="1807"/>
                </a:lnTo>
                <a:lnTo>
                  <a:pt x="741" y="1793"/>
                </a:lnTo>
                <a:lnTo>
                  <a:pt x="728" y="1805"/>
                </a:lnTo>
                <a:lnTo>
                  <a:pt x="725" y="1796"/>
                </a:lnTo>
                <a:lnTo>
                  <a:pt x="735" y="1777"/>
                </a:lnTo>
                <a:lnTo>
                  <a:pt x="731" y="1756"/>
                </a:lnTo>
                <a:lnTo>
                  <a:pt x="748" y="1698"/>
                </a:lnTo>
                <a:lnTo>
                  <a:pt x="768" y="1679"/>
                </a:lnTo>
                <a:lnTo>
                  <a:pt x="757" y="1673"/>
                </a:lnTo>
                <a:lnTo>
                  <a:pt x="721" y="1701"/>
                </a:lnTo>
                <a:lnTo>
                  <a:pt x="725" y="1712"/>
                </a:lnTo>
                <a:lnTo>
                  <a:pt x="708" y="1728"/>
                </a:lnTo>
                <a:lnTo>
                  <a:pt x="715" y="1747"/>
                </a:lnTo>
                <a:lnTo>
                  <a:pt x="709" y="1774"/>
                </a:lnTo>
                <a:lnTo>
                  <a:pt x="699" y="1786"/>
                </a:lnTo>
                <a:lnTo>
                  <a:pt x="680" y="1780"/>
                </a:lnTo>
                <a:lnTo>
                  <a:pt x="675" y="1771"/>
                </a:lnTo>
                <a:lnTo>
                  <a:pt x="696" y="1760"/>
                </a:lnTo>
                <a:lnTo>
                  <a:pt x="692" y="1748"/>
                </a:lnTo>
                <a:lnTo>
                  <a:pt x="690" y="1756"/>
                </a:lnTo>
                <a:lnTo>
                  <a:pt x="677" y="1763"/>
                </a:lnTo>
                <a:lnTo>
                  <a:pt x="672" y="1753"/>
                </a:lnTo>
                <a:lnTo>
                  <a:pt x="641" y="1747"/>
                </a:lnTo>
                <a:lnTo>
                  <a:pt x="633" y="1769"/>
                </a:lnTo>
                <a:lnTo>
                  <a:pt x="626" y="1771"/>
                </a:lnTo>
                <a:lnTo>
                  <a:pt x="624" y="1776"/>
                </a:lnTo>
                <a:lnTo>
                  <a:pt x="640" y="1776"/>
                </a:lnTo>
                <a:lnTo>
                  <a:pt x="644" y="1761"/>
                </a:lnTo>
                <a:lnTo>
                  <a:pt x="660" y="1764"/>
                </a:lnTo>
                <a:lnTo>
                  <a:pt x="657" y="1777"/>
                </a:lnTo>
                <a:lnTo>
                  <a:pt x="680" y="1796"/>
                </a:lnTo>
                <a:lnTo>
                  <a:pt x="677" y="1815"/>
                </a:lnTo>
                <a:lnTo>
                  <a:pt x="698" y="1819"/>
                </a:lnTo>
                <a:lnTo>
                  <a:pt x="690" y="1859"/>
                </a:lnTo>
                <a:lnTo>
                  <a:pt x="677" y="1852"/>
                </a:lnTo>
                <a:lnTo>
                  <a:pt x="679" y="1880"/>
                </a:lnTo>
                <a:lnTo>
                  <a:pt x="672" y="1877"/>
                </a:lnTo>
                <a:lnTo>
                  <a:pt x="675" y="1867"/>
                </a:lnTo>
                <a:lnTo>
                  <a:pt x="662" y="1851"/>
                </a:lnTo>
                <a:lnTo>
                  <a:pt x="653" y="1854"/>
                </a:lnTo>
                <a:lnTo>
                  <a:pt x="656" y="1875"/>
                </a:lnTo>
                <a:lnTo>
                  <a:pt x="649" y="1864"/>
                </a:lnTo>
                <a:lnTo>
                  <a:pt x="641" y="1868"/>
                </a:lnTo>
                <a:lnTo>
                  <a:pt x="650" y="1881"/>
                </a:lnTo>
                <a:lnTo>
                  <a:pt x="636" y="1890"/>
                </a:lnTo>
                <a:lnTo>
                  <a:pt x="616" y="1851"/>
                </a:lnTo>
                <a:lnTo>
                  <a:pt x="601" y="1854"/>
                </a:lnTo>
                <a:lnTo>
                  <a:pt x="592" y="1875"/>
                </a:lnTo>
                <a:lnTo>
                  <a:pt x="584" y="1871"/>
                </a:lnTo>
                <a:lnTo>
                  <a:pt x="575" y="1877"/>
                </a:lnTo>
                <a:lnTo>
                  <a:pt x="585" y="1893"/>
                </a:lnTo>
                <a:lnTo>
                  <a:pt x="558" y="1882"/>
                </a:lnTo>
                <a:lnTo>
                  <a:pt x="564" y="1867"/>
                </a:lnTo>
                <a:lnTo>
                  <a:pt x="554" y="1871"/>
                </a:lnTo>
                <a:lnTo>
                  <a:pt x="549" y="1859"/>
                </a:lnTo>
                <a:lnTo>
                  <a:pt x="555" y="1851"/>
                </a:lnTo>
                <a:lnTo>
                  <a:pt x="562" y="1855"/>
                </a:lnTo>
                <a:lnTo>
                  <a:pt x="564" y="1833"/>
                </a:lnTo>
                <a:lnTo>
                  <a:pt x="551" y="1831"/>
                </a:lnTo>
                <a:lnTo>
                  <a:pt x="536" y="1807"/>
                </a:lnTo>
                <a:lnTo>
                  <a:pt x="528" y="1820"/>
                </a:lnTo>
                <a:lnTo>
                  <a:pt x="533" y="1833"/>
                </a:lnTo>
                <a:lnTo>
                  <a:pt x="522" y="1858"/>
                </a:lnTo>
                <a:lnTo>
                  <a:pt x="525" y="1877"/>
                </a:lnTo>
                <a:lnTo>
                  <a:pt x="509" y="1877"/>
                </a:lnTo>
                <a:lnTo>
                  <a:pt x="516" y="1898"/>
                </a:lnTo>
                <a:lnTo>
                  <a:pt x="497" y="1901"/>
                </a:lnTo>
                <a:lnTo>
                  <a:pt x="489" y="1918"/>
                </a:lnTo>
                <a:lnTo>
                  <a:pt x="492" y="1926"/>
                </a:lnTo>
                <a:lnTo>
                  <a:pt x="479" y="1936"/>
                </a:lnTo>
                <a:lnTo>
                  <a:pt x="466" y="1936"/>
                </a:lnTo>
                <a:lnTo>
                  <a:pt x="458" y="1949"/>
                </a:lnTo>
                <a:lnTo>
                  <a:pt x="432" y="1953"/>
                </a:lnTo>
                <a:lnTo>
                  <a:pt x="425" y="1944"/>
                </a:lnTo>
                <a:lnTo>
                  <a:pt x="407" y="1953"/>
                </a:lnTo>
                <a:lnTo>
                  <a:pt x="402" y="1926"/>
                </a:lnTo>
                <a:lnTo>
                  <a:pt x="395" y="1920"/>
                </a:lnTo>
                <a:lnTo>
                  <a:pt x="392" y="1931"/>
                </a:lnTo>
                <a:lnTo>
                  <a:pt x="382" y="1917"/>
                </a:lnTo>
                <a:lnTo>
                  <a:pt x="373" y="1954"/>
                </a:lnTo>
                <a:lnTo>
                  <a:pt x="365" y="1960"/>
                </a:lnTo>
                <a:lnTo>
                  <a:pt x="356" y="1947"/>
                </a:lnTo>
                <a:lnTo>
                  <a:pt x="343" y="1950"/>
                </a:lnTo>
                <a:lnTo>
                  <a:pt x="342" y="1942"/>
                </a:lnTo>
                <a:lnTo>
                  <a:pt x="329" y="1936"/>
                </a:lnTo>
                <a:lnTo>
                  <a:pt x="330" y="1882"/>
                </a:lnTo>
                <a:lnTo>
                  <a:pt x="301" y="1809"/>
                </a:lnTo>
                <a:lnTo>
                  <a:pt x="301" y="1809"/>
                </a:lnTo>
                <a:lnTo>
                  <a:pt x="270" y="1786"/>
                </a:lnTo>
                <a:lnTo>
                  <a:pt x="270" y="1786"/>
                </a:lnTo>
                <a:lnTo>
                  <a:pt x="248" y="1751"/>
                </a:lnTo>
                <a:lnTo>
                  <a:pt x="219" y="1740"/>
                </a:lnTo>
                <a:lnTo>
                  <a:pt x="206" y="1717"/>
                </a:lnTo>
                <a:lnTo>
                  <a:pt x="206" y="1717"/>
                </a:lnTo>
                <a:lnTo>
                  <a:pt x="186" y="1698"/>
                </a:lnTo>
                <a:lnTo>
                  <a:pt x="186" y="1698"/>
                </a:lnTo>
                <a:lnTo>
                  <a:pt x="183" y="1646"/>
                </a:lnTo>
                <a:lnTo>
                  <a:pt x="128" y="1581"/>
                </a:lnTo>
                <a:lnTo>
                  <a:pt x="88" y="1561"/>
                </a:lnTo>
                <a:lnTo>
                  <a:pt x="65" y="1529"/>
                </a:lnTo>
                <a:lnTo>
                  <a:pt x="49" y="1364"/>
                </a:lnTo>
                <a:lnTo>
                  <a:pt x="0" y="1310"/>
                </a:lnTo>
                <a:lnTo>
                  <a:pt x="2" y="1283"/>
                </a:lnTo>
                <a:lnTo>
                  <a:pt x="15" y="1270"/>
                </a:lnTo>
                <a:lnTo>
                  <a:pt x="15" y="1270"/>
                </a:lnTo>
                <a:lnTo>
                  <a:pt x="19" y="1266"/>
                </a:lnTo>
                <a:lnTo>
                  <a:pt x="19" y="1266"/>
                </a:lnTo>
                <a:lnTo>
                  <a:pt x="59" y="1225"/>
                </a:lnTo>
                <a:lnTo>
                  <a:pt x="49" y="1173"/>
                </a:lnTo>
                <a:lnTo>
                  <a:pt x="55" y="1152"/>
                </a:lnTo>
                <a:lnTo>
                  <a:pt x="69" y="1117"/>
                </a:lnTo>
                <a:lnTo>
                  <a:pt x="137" y="1052"/>
                </a:lnTo>
                <a:lnTo>
                  <a:pt x="147" y="990"/>
                </a:lnTo>
                <a:lnTo>
                  <a:pt x="147" y="990"/>
                </a:lnTo>
                <a:lnTo>
                  <a:pt x="144" y="980"/>
                </a:lnTo>
                <a:lnTo>
                  <a:pt x="144" y="980"/>
                </a:lnTo>
                <a:lnTo>
                  <a:pt x="115" y="973"/>
                </a:lnTo>
                <a:lnTo>
                  <a:pt x="115" y="973"/>
                </a:lnTo>
                <a:lnTo>
                  <a:pt x="102" y="938"/>
                </a:lnTo>
                <a:lnTo>
                  <a:pt x="102" y="938"/>
                </a:lnTo>
                <a:lnTo>
                  <a:pt x="115" y="878"/>
                </a:lnTo>
                <a:lnTo>
                  <a:pt x="115" y="878"/>
                </a:lnTo>
                <a:lnTo>
                  <a:pt x="92" y="838"/>
                </a:lnTo>
                <a:lnTo>
                  <a:pt x="92" y="838"/>
                </a:lnTo>
                <a:lnTo>
                  <a:pt x="84" y="819"/>
                </a:lnTo>
                <a:lnTo>
                  <a:pt x="85" y="786"/>
                </a:lnTo>
                <a:lnTo>
                  <a:pt x="85" y="786"/>
                </a:lnTo>
                <a:lnTo>
                  <a:pt x="72" y="773"/>
                </a:lnTo>
                <a:lnTo>
                  <a:pt x="35" y="760"/>
                </a:lnTo>
                <a:lnTo>
                  <a:pt x="35" y="760"/>
                </a:lnTo>
                <a:lnTo>
                  <a:pt x="32" y="719"/>
                </a:lnTo>
                <a:lnTo>
                  <a:pt x="32" y="719"/>
                </a:lnTo>
                <a:lnTo>
                  <a:pt x="61" y="660"/>
                </a:lnTo>
                <a:lnTo>
                  <a:pt x="61" y="660"/>
                </a:lnTo>
                <a:lnTo>
                  <a:pt x="75" y="575"/>
                </a:lnTo>
                <a:lnTo>
                  <a:pt x="75" y="575"/>
                </a:lnTo>
                <a:lnTo>
                  <a:pt x="108" y="486"/>
                </a:lnTo>
                <a:lnTo>
                  <a:pt x="126" y="460"/>
                </a:lnTo>
                <a:lnTo>
                  <a:pt x="126" y="460"/>
                </a:lnTo>
                <a:lnTo>
                  <a:pt x="141" y="446"/>
                </a:lnTo>
                <a:lnTo>
                  <a:pt x="144" y="411"/>
                </a:lnTo>
                <a:lnTo>
                  <a:pt x="144" y="411"/>
                </a:lnTo>
                <a:lnTo>
                  <a:pt x="159" y="325"/>
                </a:lnTo>
                <a:lnTo>
                  <a:pt x="189" y="303"/>
                </a:lnTo>
                <a:lnTo>
                  <a:pt x="248" y="240"/>
                </a:lnTo>
                <a:lnTo>
                  <a:pt x="262" y="198"/>
                </a:lnTo>
                <a:lnTo>
                  <a:pt x="262" y="198"/>
                </a:lnTo>
                <a:lnTo>
                  <a:pt x="274" y="176"/>
                </a:lnTo>
                <a:lnTo>
                  <a:pt x="274" y="176"/>
                </a:lnTo>
                <a:lnTo>
                  <a:pt x="277" y="166"/>
                </a:lnTo>
                <a:lnTo>
                  <a:pt x="277" y="166"/>
                </a:lnTo>
                <a:lnTo>
                  <a:pt x="281" y="154"/>
                </a:lnTo>
                <a:lnTo>
                  <a:pt x="288" y="157"/>
                </a:lnTo>
                <a:lnTo>
                  <a:pt x="288" y="157"/>
                </a:lnTo>
                <a:lnTo>
                  <a:pt x="301" y="166"/>
                </a:lnTo>
                <a:lnTo>
                  <a:pt x="301" y="166"/>
                </a:lnTo>
                <a:lnTo>
                  <a:pt x="326" y="165"/>
                </a:lnTo>
                <a:lnTo>
                  <a:pt x="326" y="165"/>
                </a:lnTo>
                <a:lnTo>
                  <a:pt x="358" y="144"/>
                </a:lnTo>
                <a:lnTo>
                  <a:pt x="358" y="144"/>
                </a:lnTo>
                <a:lnTo>
                  <a:pt x="385" y="144"/>
                </a:lnTo>
                <a:lnTo>
                  <a:pt x="417" y="114"/>
                </a:lnTo>
                <a:lnTo>
                  <a:pt x="440" y="110"/>
                </a:lnTo>
                <a:lnTo>
                  <a:pt x="450" y="75"/>
                </a:lnTo>
                <a:lnTo>
                  <a:pt x="477" y="28"/>
                </a:lnTo>
                <a:lnTo>
                  <a:pt x="519" y="0"/>
                </a:lnTo>
                <a:lnTo>
                  <a:pt x="520" y="35"/>
                </a:lnTo>
                <a:lnTo>
                  <a:pt x="530" y="51"/>
                </a:lnTo>
                <a:close/>
                <a:moveTo>
                  <a:pt x="2075" y="1704"/>
                </a:moveTo>
                <a:lnTo>
                  <a:pt x="2083" y="1705"/>
                </a:lnTo>
                <a:lnTo>
                  <a:pt x="2085" y="1730"/>
                </a:lnTo>
                <a:lnTo>
                  <a:pt x="2103" y="1724"/>
                </a:lnTo>
                <a:lnTo>
                  <a:pt x="2111" y="1756"/>
                </a:lnTo>
                <a:lnTo>
                  <a:pt x="2083" y="1818"/>
                </a:lnTo>
                <a:lnTo>
                  <a:pt x="2094" y="1832"/>
                </a:lnTo>
                <a:lnTo>
                  <a:pt x="2084" y="1858"/>
                </a:lnTo>
                <a:lnTo>
                  <a:pt x="2071" y="1865"/>
                </a:lnTo>
                <a:lnTo>
                  <a:pt x="2075" y="1854"/>
                </a:lnTo>
                <a:lnTo>
                  <a:pt x="2061" y="1854"/>
                </a:lnTo>
                <a:lnTo>
                  <a:pt x="2061" y="1841"/>
                </a:lnTo>
                <a:lnTo>
                  <a:pt x="2055" y="1836"/>
                </a:lnTo>
                <a:lnTo>
                  <a:pt x="2058" y="1822"/>
                </a:lnTo>
                <a:lnTo>
                  <a:pt x="2070" y="1815"/>
                </a:lnTo>
                <a:lnTo>
                  <a:pt x="2034" y="1799"/>
                </a:lnTo>
                <a:lnTo>
                  <a:pt x="2032" y="1792"/>
                </a:lnTo>
                <a:lnTo>
                  <a:pt x="2044" y="1793"/>
                </a:lnTo>
                <a:lnTo>
                  <a:pt x="2051" y="1784"/>
                </a:lnTo>
                <a:lnTo>
                  <a:pt x="2036" y="1774"/>
                </a:lnTo>
                <a:lnTo>
                  <a:pt x="2045" y="1770"/>
                </a:lnTo>
                <a:lnTo>
                  <a:pt x="2044" y="1758"/>
                </a:lnTo>
                <a:lnTo>
                  <a:pt x="2034" y="1746"/>
                </a:lnTo>
                <a:lnTo>
                  <a:pt x="2021" y="1743"/>
                </a:lnTo>
                <a:lnTo>
                  <a:pt x="2018" y="1731"/>
                </a:lnTo>
                <a:lnTo>
                  <a:pt x="2034" y="1725"/>
                </a:lnTo>
                <a:lnTo>
                  <a:pt x="2034" y="1718"/>
                </a:lnTo>
                <a:lnTo>
                  <a:pt x="2062" y="1717"/>
                </a:lnTo>
                <a:lnTo>
                  <a:pt x="2065" y="1705"/>
                </a:lnTo>
                <a:lnTo>
                  <a:pt x="2075" y="1704"/>
                </a:lnTo>
                <a:close/>
                <a:moveTo>
                  <a:pt x="1819" y="1757"/>
                </a:moveTo>
                <a:lnTo>
                  <a:pt x="1832" y="1763"/>
                </a:lnTo>
                <a:lnTo>
                  <a:pt x="1840" y="1779"/>
                </a:lnTo>
                <a:lnTo>
                  <a:pt x="1853" y="1777"/>
                </a:lnTo>
                <a:lnTo>
                  <a:pt x="1852" y="1767"/>
                </a:lnTo>
                <a:lnTo>
                  <a:pt x="1862" y="1776"/>
                </a:lnTo>
                <a:lnTo>
                  <a:pt x="1877" y="1776"/>
                </a:lnTo>
                <a:lnTo>
                  <a:pt x="1892" y="1803"/>
                </a:lnTo>
                <a:lnTo>
                  <a:pt x="1877" y="1832"/>
                </a:lnTo>
                <a:lnTo>
                  <a:pt x="1866" y="1825"/>
                </a:lnTo>
                <a:lnTo>
                  <a:pt x="1858" y="1831"/>
                </a:lnTo>
                <a:lnTo>
                  <a:pt x="1856" y="1838"/>
                </a:lnTo>
                <a:lnTo>
                  <a:pt x="1865" y="1841"/>
                </a:lnTo>
                <a:lnTo>
                  <a:pt x="1866" y="1849"/>
                </a:lnTo>
                <a:lnTo>
                  <a:pt x="1842" y="1851"/>
                </a:lnTo>
                <a:lnTo>
                  <a:pt x="1845" y="1861"/>
                </a:lnTo>
                <a:lnTo>
                  <a:pt x="1856" y="1859"/>
                </a:lnTo>
                <a:lnTo>
                  <a:pt x="1846" y="1881"/>
                </a:lnTo>
                <a:lnTo>
                  <a:pt x="1849" y="1900"/>
                </a:lnTo>
                <a:lnTo>
                  <a:pt x="1861" y="1900"/>
                </a:lnTo>
                <a:lnTo>
                  <a:pt x="1868" y="1916"/>
                </a:lnTo>
                <a:lnTo>
                  <a:pt x="1884" y="1917"/>
                </a:lnTo>
                <a:lnTo>
                  <a:pt x="1881" y="1931"/>
                </a:lnTo>
                <a:lnTo>
                  <a:pt x="1888" y="1946"/>
                </a:lnTo>
                <a:lnTo>
                  <a:pt x="1900" y="1949"/>
                </a:lnTo>
                <a:lnTo>
                  <a:pt x="1901" y="1969"/>
                </a:lnTo>
                <a:lnTo>
                  <a:pt x="1894" y="1973"/>
                </a:lnTo>
                <a:lnTo>
                  <a:pt x="1887" y="1967"/>
                </a:lnTo>
                <a:lnTo>
                  <a:pt x="1887" y="2006"/>
                </a:lnTo>
                <a:lnTo>
                  <a:pt x="1895" y="2021"/>
                </a:lnTo>
                <a:lnTo>
                  <a:pt x="1889" y="2029"/>
                </a:lnTo>
                <a:lnTo>
                  <a:pt x="1874" y="2024"/>
                </a:lnTo>
                <a:lnTo>
                  <a:pt x="1885" y="2048"/>
                </a:lnTo>
                <a:lnTo>
                  <a:pt x="1868" y="2051"/>
                </a:lnTo>
                <a:lnTo>
                  <a:pt x="1861" y="2064"/>
                </a:lnTo>
                <a:lnTo>
                  <a:pt x="1849" y="2068"/>
                </a:lnTo>
                <a:lnTo>
                  <a:pt x="1848" y="2087"/>
                </a:lnTo>
                <a:lnTo>
                  <a:pt x="1874" y="2093"/>
                </a:lnTo>
                <a:lnTo>
                  <a:pt x="1866" y="2104"/>
                </a:lnTo>
                <a:lnTo>
                  <a:pt x="1872" y="2109"/>
                </a:lnTo>
                <a:lnTo>
                  <a:pt x="1885" y="2083"/>
                </a:lnTo>
                <a:lnTo>
                  <a:pt x="1905" y="2068"/>
                </a:lnTo>
                <a:lnTo>
                  <a:pt x="1923" y="2078"/>
                </a:lnTo>
                <a:lnTo>
                  <a:pt x="1944" y="2060"/>
                </a:lnTo>
                <a:lnTo>
                  <a:pt x="1928" y="2081"/>
                </a:lnTo>
                <a:lnTo>
                  <a:pt x="1931" y="2090"/>
                </a:lnTo>
                <a:lnTo>
                  <a:pt x="1921" y="2091"/>
                </a:lnTo>
                <a:lnTo>
                  <a:pt x="1928" y="2114"/>
                </a:lnTo>
                <a:lnTo>
                  <a:pt x="1917" y="2127"/>
                </a:lnTo>
                <a:lnTo>
                  <a:pt x="1900" y="2117"/>
                </a:lnTo>
                <a:lnTo>
                  <a:pt x="1895" y="2122"/>
                </a:lnTo>
                <a:lnTo>
                  <a:pt x="1917" y="2165"/>
                </a:lnTo>
                <a:lnTo>
                  <a:pt x="1897" y="2169"/>
                </a:lnTo>
                <a:lnTo>
                  <a:pt x="1885" y="2152"/>
                </a:lnTo>
                <a:lnTo>
                  <a:pt x="1856" y="2171"/>
                </a:lnTo>
                <a:lnTo>
                  <a:pt x="1858" y="2186"/>
                </a:lnTo>
                <a:lnTo>
                  <a:pt x="1869" y="2197"/>
                </a:lnTo>
                <a:lnTo>
                  <a:pt x="1884" y="2178"/>
                </a:lnTo>
                <a:lnTo>
                  <a:pt x="1897" y="2188"/>
                </a:lnTo>
                <a:lnTo>
                  <a:pt x="1900" y="2198"/>
                </a:lnTo>
                <a:lnTo>
                  <a:pt x="1887" y="2208"/>
                </a:lnTo>
                <a:lnTo>
                  <a:pt x="1923" y="2269"/>
                </a:lnTo>
                <a:lnTo>
                  <a:pt x="1923" y="2282"/>
                </a:lnTo>
                <a:lnTo>
                  <a:pt x="1914" y="2283"/>
                </a:lnTo>
                <a:lnTo>
                  <a:pt x="1905" y="2270"/>
                </a:lnTo>
                <a:lnTo>
                  <a:pt x="1871" y="2267"/>
                </a:lnTo>
                <a:lnTo>
                  <a:pt x="1871" y="2259"/>
                </a:lnTo>
                <a:lnTo>
                  <a:pt x="1881" y="2253"/>
                </a:lnTo>
                <a:lnTo>
                  <a:pt x="1868" y="2228"/>
                </a:lnTo>
                <a:lnTo>
                  <a:pt x="1849" y="2240"/>
                </a:lnTo>
                <a:lnTo>
                  <a:pt x="1852" y="2261"/>
                </a:lnTo>
                <a:lnTo>
                  <a:pt x="1846" y="2261"/>
                </a:lnTo>
                <a:lnTo>
                  <a:pt x="1835" y="2259"/>
                </a:lnTo>
                <a:lnTo>
                  <a:pt x="1840" y="2250"/>
                </a:lnTo>
                <a:lnTo>
                  <a:pt x="1838" y="2237"/>
                </a:lnTo>
                <a:lnTo>
                  <a:pt x="1800" y="2228"/>
                </a:lnTo>
                <a:lnTo>
                  <a:pt x="1796" y="2270"/>
                </a:lnTo>
                <a:lnTo>
                  <a:pt x="1809" y="2284"/>
                </a:lnTo>
                <a:lnTo>
                  <a:pt x="1783" y="2308"/>
                </a:lnTo>
                <a:lnTo>
                  <a:pt x="1761" y="2300"/>
                </a:lnTo>
                <a:lnTo>
                  <a:pt x="1748" y="2332"/>
                </a:lnTo>
                <a:lnTo>
                  <a:pt x="1774" y="2375"/>
                </a:lnTo>
                <a:lnTo>
                  <a:pt x="1809" y="2370"/>
                </a:lnTo>
                <a:lnTo>
                  <a:pt x="1822" y="2378"/>
                </a:lnTo>
                <a:lnTo>
                  <a:pt x="1825" y="2385"/>
                </a:lnTo>
                <a:lnTo>
                  <a:pt x="1813" y="2388"/>
                </a:lnTo>
                <a:lnTo>
                  <a:pt x="1813" y="2403"/>
                </a:lnTo>
                <a:lnTo>
                  <a:pt x="1804" y="2388"/>
                </a:lnTo>
                <a:lnTo>
                  <a:pt x="1779" y="2380"/>
                </a:lnTo>
                <a:lnTo>
                  <a:pt x="1771" y="2391"/>
                </a:lnTo>
                <a:lnTo>
                  <a:pt x="1751" y="2387"/>
                </a:lnTo>
                <a:lnTo>
                  <a:pt x="1734" y="2397"/>
                </a:lnTo>
                <a:lnTo>
                  <a:pt x="1731" y="2385"/>
                </a:lnTo>
                <a:lnTo>
                  <a:pt x="1722" y="2398"/>
                </a:lnTo>
                <a:lnTo>
                  <a:pt x="1737" y="2420"/>
                </a:lnTo>
                <a:lnTo>
                  <a:pt x="1753" y="2424"/>
                </a:lnTo>
                <a:lnTo>
                  <a:pt x="1757" y="2434"/>
                </a:lnTo>
                <a:lnTo>
                  <a:pt x="1750" y="2442"/>
                </a:lnTo>
                <a:lnTo>
                  <a:pt x="1738" y="2442"/>
                </a:lnTo>
                <a:lnTo>
                  <a:pt x="1728" y="2433"/>
                </a:lnTo>
                <a:lnTo>
                  <a:pt x="1701" y="2459"/>
                </a:lnTo>
                <a:lnTo>
                  <a:pt x="1668" y="2442"/>
                </a:lnTo>
                <a:lnTo>
                  <a:pt x="1644" y="2456"/>
                </a:lnTo>
                <a:lnTo>
                  <a:pt x="1642" y="2446"/>
                </a:lnTo>
                <a:lnTo>
                  <a:pt x="1650" y="2429"/>
                </a:lnTo>
                <a:lnTo>
                  <a:pt x="1665" y="2427"/>
                </a:lnTo>
                <a:lnTo>
                  <a:pt x="1659" y="2414"/>
                </a:lnTo>
                <a:lnTo>
                  <a:pt x="1691" y="2406"/>
                </a:lnTo>
                <a:lnTo>
                  <a:pt x="1696" y="2397"/>
                </a:lnTo>
                <a:lnTo>
                  <a:pt x="1686" y="2384"/>
                </a:lnTo>
                <a:lnTo>
                  <a:pt x="1662" y="2385"/>
                </a:lnTo>
                <a:lnTo>
                  <a:pt x="1646" y="2377"/>
                </a:lnTo>
                <a:lnTo>
                  <a:pt x="1646" y="2354"/>
                </a:lnTo>
                <a:lnTo>
                  <a:pt x="1653" y="2345"/>
                </a:lnTo>
                <a:lnTo>
                  <a:pt x="1649" y="2333"/>
                </a:lnTo>
                <a:lnTo>
                  <a:pt x="1686" y="2331"/>
                </a:lnTo>
                <a:lnTo>
                  <a:pt x="1685" y="2322"/>
                </a:lnTo>
                <a:lnTo>
                  <a:pt x="1670" y="2316"/>
                </a:lnTo>
                <a:lnTo>
                  <a:pt x="1679" y="2300"/>
                </a:lnTo>
                <a:lnTo>
                  <a:pt x="1653" y="2306"/>
                </a:lnTo>
                <a:lnTo>
                  <a:pt x="1642" y="2300"/>
                </a:lnTo>
                <a:lnTo>
                  <a:pt x="1619" y="2325"/>
                </a:lnTo>
                <a:lnTo>
                  <a:pt x="1606" y="2322"/>
                </a:lnTo>
                <a:lnTo>
                  <a:pt x="1604" y="2306"/>
                </a:lnTo>
                <a:lnTo>
                  <a:pt x="1629" y="2280"/>
                </a:lnTo>
                <a:lnTo>
                  <a:pt x="1611" y="2277"/>
                </a:lnTo>
                <a:lnTo>
                  <a:pt x="1587" y="2306"/>
                </a:lnTo>
                <a:lnTo>
                  <a:pt x="1591" y="2286"/>
                </a:lnTo>
                <a:lnTo>
                  <a:pt x="1578" y="2280"/>
                </a:lnTo>
                <a:lnTo>
                  <a:pt x="1596" y="2277"/>
                </a:lnTo>
                <a:lnTo>
                  <a:pt x="1600" y="2267"/>
                </a:lnTo>
                <a:lnTo>
                  <a:pt x="1636" y="2267"/>
                </a:lnTo>
                <a:lnTo>
                  <a:pt x="1657" y="2259"/>
                </a:lnTo>
                <a:lnTo>
                  <a:pt x="1657" y="2217"/>
                </a:lnTo>
                <a:lnTo>
                  <a:pt x="1676" y="2202"/>
                </a:lnTo>
                <a:lnTo>
                  <a:pt x="1675" y="2188"/>
                </a:lnTo>
                <a:lnTo>
                  <a:pt x="1663" y="2192"/>
                </a:lnTo>
                <a:lnTo>
                  <a:pt x="1659" y="2176"/>
                </a:lnTo>
                <a:lnTo>
                  <a:pt x="1647" y="2172"/>
                </a:lnTo>
                <a:lnTo>
                  <a:pt x="1644" y="2163"/>
                </a:lnTo>
                <a:lnTo>
                  <a:pt x="1663" y="2169"/>
                </a:lnTo>
                <a:lnTo>
                  <a:pt x="1665" y="2158"/>
                </a:lnTo>
                <a:lnTo>
                  <a:pt x="1639" y="2142"/>
                </a:lnTo>
                <a:lnTo>
                  <a:pt x="1620" y="2166"/>
                </a:lnTo>
                <a:lnTo>
                  <a:pt x="1623" y="2186"/>
                </a:lnTo>
                <a:lnTo>
                  <a:pt x="1581" y="2182"/>
                </a:lnTo>
                <a:lnTo>
                  <a:pt x="1578" y="2195"/>
                </a:lnTo>
                <a:lnTo>
                  <a:pt x="1564" y="2186"/>
                </a:lnTo>
                <a:lnTo>
                  <a:pt x="1555" y="2198"/>
                </a:lnTo>
                <a:lnTo>
                  <a:pt x="1562" y="2211"/>
                </a:lnTo>
                <a:lnTo>
                  <a:pt x="1548" y="2207"/>
                </a:lnTo>
                <a:lnTo>
                  <a:pt x="1555" y="2223"/>
                </a:lnTo>
                <a:lnTo>
                  <a:pt x="1544" y="2237"/>
                </a:lnTo>
                <a:lnTo>
                  <a:pt x="1532" y="2237"/>
                </a:lnTo>
                <a:lnTo>
                  <a:pt x="1531" y="2218"/>
                </a:lnTo>
                <a:lnTo>
                  <a:pt x="1515" y="2205"/>
                </a:lnTo>
                <a:lnTo>
                  <a:pt x="1528" y="2191"/>
                </a:lnTo>
                <a:lnTo>
                  <a:pt x="1506" y="2188"/>
                </a:lnTo>
                <a:lnTo>
                  <a:pt x="1483" y="2171"/>
                </a:lnTo>
                <a:lnTo>
                  <a:pt x="1477" y="2155"/>
                </a:lnTo>
                <a:lnTo>
                  <a:pt x="1482" y="2149"/>
                </a:lnTo>
                <a:lnTo>
                  <a:pt x="1470" y="2142"/>
                </a:lnTo>
                <a:lnTo>
                  <a:pt x="1477" y="2136"/>
                </a:lnTo>
                <a:lnTo>
                  <a:pt x="1467" y="2104"/>
                </a:lnTo>
                <a:lnTo>
                  <a:pt x="1474" y="2081"/>
                </a:lnTo>
                <a:lnTo>
                  <a:pt x="1489" y="2071"/>
                </a:lnTo>
                <a:lnTo>
                  <a:pt x="1502" y="2047"/>
                </a:lnTo>
                <a:lnTo>
                  <a:pt x="1516" y="2047"/>
                </a:lnTo>
                <a:lnTo>
                  <a:pt x="1509" y="2034"/>
                </a:lnTo>
                <a:lnTo>
                  <a:pt x="1523" y="2040"/>
                </a:lnTo>
                <a:lnTo>
                  <a:pt x="1515" y="2025"/>
                </a:lnTo>
                <a:lnTo>
                  <a:pt x="1526" y="2032"/>
                </a:lnTo>
                <a:lnTo>
                  <a:pt x="1541" y="2029"/>
                </a:lnTo>
                <a:lnTo>
                  <a:pt x="1541" y="2018"/>
                </a:lnTo>
                <a:lnTo>
                  <a:pt x="1558" y="2001"/>
                </a:lnTo>
                <a:lnTo>
                  <a:pt x="1574" y="2005"/>
                </a:lnTo>
                <a:lnTo>
                  <a:pt x="1591" y="2019"/>
                </a:lnTo>
                <a:lnTo>
                  <a:pt x="1591" y="2029"/>
                </a:lnTo>
                <a:lnTo>
                  <a:pt x="1627" y="2051"/>
                </a:lnTo>
                <a:lnTo>
                  <a:pt x="1643" y="2048"/>
                </a:lnTo>
                <a:lnTo>
                  <a:pt x="1644" y="2041"/>
                </a:lnTo>
                <a:lnTo>
                  <a:pt x="1633" y="2032"/>
                </a:lnTo>
                <a:lnTo>
                  <a:pt x="1659" y="2018"/>
                </a:lnTo>
                <a:lnTo>
                  <a:pt x="1669" y="2032"/>
                </a:lnTo>
                <a:lnTo>
                  <a:pt x="1679" y="2028"/>
                </a:lnTo>
                <a:lnTo>
                  <a:pt x="1682" y="2041"/>
                </a:lnTo>
                <a:lnTo>
                  <a:pt x="1696" y="2034"/>
                </a:lnTo>
                <a:lnTo>
                  <a:pt x="1708" y="2060"/>
                </a:lnTo>
                <a:lnTo>
                  <a:pt x="1727" y="2065"/>
                </a:lnTo>
                <a:lnTo>
                  <a:pt x="1728" y="2052"/>
                </a:lnTo>
                <a:lnTo>
                  <a:pt x="1711" y="2025"/>
                </a:lnTo>
                <a:lnTo>
                  <a:pt x="1717" y="2014"/>
                </a:lnTo>
                <a:lnTo>
                  <a:pt x="1698" y="2019"/>
                </a:lnTo>
                <a:lnTo>
                  <a:pt x="1704" y="2001"/>
                </a:lnTo>
                <a:lnTo>
                  <a:pt x="1691" y="1999"/>
                </a:lnTo>
                <a:lnTo>
                  <a:pt x="1676" y="1965"/>
                </a:lnTo>
                <a:lnTo>
                  <a:pt x="1659" y="1960"/>
                </a:lnTo>
                <a:lnTo>
                  <a:pt x="1666" y="1940"/>
                </a:lnTo>
                <a:lnTo>
                  <a:pt x="1673" y="1949"/>
                </a:lnTo>
                <a:lnTo>
                  <a:pt x="1682" y="1937"/>
                </a:lnTo>
                <a:lnTo>
                  <a:pt x="1681" y="1913"/>
                </a:lnTo>
                <a:lnTo>
                  <a:pt x="1693" y="1904"/>
                </a:lnTo>
                <a:lnTo>
                  <a:pt x="1702" y="1910"/>
                </a:lnTo>
                <a:lnTo>
                  <a:pt x="1693" y="1929"/>
                </a:lnTo>
                <a:lnTo>
                  <a:pt x="1714" y="1917"/>
                </a:lnTo>
                <a:lnTo>
                  <a:pt x="1740" y="1923"/>
                </a:lnTo>
                <a:lnTo>
                  <a:pt x="1740" y="1911"/>
                </a:lnTo>
                <a:lnTo>
                  <a:pt x="1755" y="1927"/>
                </a:lnTo>
                <a:lnTo>
                  <a:pt x="1768" y="1930"/>
                </a:lnTo>
                <a:lnTo>
                  <a:pt x="1774" y="1924"/>
                </a:lnTo>
                <a:lnTo>
                  <a:pt x="1764" y="1920"/>
                </a:lnTo>
                <a:lnTo>
                  <a:pt x="1766" y="1900"/>
                </a:lnTo>
                <a:lnTo>
                  <a:pt x="1774" y="1884"/>
                </a:lnTo>
                <a:lnTo>
                  <a:pt x="1784" y="1880"/>
                </a:lnTo>
                <a:lnTo>
                  <a:pt x="1776" y="1878"/>
                </a:lnTo>
                <a:lnTo>
                  <a:pt x="1776" y="1867"/>
                </a:lnTo>
                <a:lnTo>
                  <a:pt x="1794" y="1862"/>
                </a:lnTo>
                <a:lnTo>
                  <a:pt x="1784" y="1848"/>
                </a:lnTo>
                <a:lnTo>
                  <a:pt x="1799" y="1854"/>
                </a:lnTo>
                <a:lnTo>
                  <a:pt x="1804" y="1845"/>
                </a:lnTo>
                <a:lnTo>
                  <a:pt x="1812" y="1864"/>
                </a:lnTo>
                <a:lnTo>
                  <a:pt x="1822" y="1864"/>
                </a:lnTo>
                <a:lnTo>
                  <a:pt x="1809" y="1841"/>
                </a:lnTo>
                <a:lnTo>
                  <a:pt x="1825" y="1838"/>
                </a:lnTo>
                <a:lnTo>
                  <a:pt x="1822" y="1828"/>
                </a:lnTo>
                <a:lnTo>
                  <a:pt x="1815" y="1835"/>
                </a:lnTo>
                <a:lnTo>
                  <a:pt x="1799" y="1829"/>
                </a:lnTo>
                <a:lnTo>
                  <a:pt x="1806" y="1799"/>
                </a:lnTo>
                <a:lnTo>
                  <a:pt x="1813" y="1799"/>
                </a:lnTo>
                <a:lnTo>
                  <a:pt x="1813" y="1776"/>
                </a:lnTo>
                <a:lnTo>
                  <a:pt x="1829" y="1773"/>
                </a:lnTo>
                <a:lnTo>
                  <a:pt x="1813" y="1763"/>
                </a:lnTo>
                <a:lnTo>
                  <a:pt x="1819" y="1757"/>
                </a:lnTo>
                <a:close/>
                <a:moveTo>
                  <a:pt x="1768" y="1797"/>
                </a:moveTo>
                <a:lnTo>
                  <a:pt x="1777" y="1819"/>
                </a:lnTo>
                <a:lnTo>
                  <a:pt x="1764" y="1842"/>
                </a:lnTo>
                <a:lnTo>
                  <a:pt x="1764" y="1849"/>
                </a:lnTo>
                <a:lnTo>
                  <a:pt x="1774" y="1852"/>
                </a:lnTo>
                <a:lnTo>
                  <a:pt x="1763" y="1854"/>
                </a:lnTo>
                <a:lnTo>
                  <a:pt x="1761" y="1884"/>
                </a:lnTo>
                <a:lnTo>
                  <a:pt x="1731" y="1891"/>
                </a:lnTo>
                <a:lnTo>
                  <a:pt x="1735" y="1884"/>
                </a:lnTo>
                <a:lnTo>
                  <a:pt x="1722" y="1878"/>
                </a:lnTo>
                <a:lnTo>
                  <a:pt x="1715" y="1894"/>
                </a:lnTo>
                <a:lnTo>
                  <a:pt x="1701" y="1898"/>
                </a:lnTo>
                <a:lnTo>
                  <a:pt x="1705" y="1872"/>
                </a:lnTo>
                <a:lnTo>
                  <a:pt x="1712" y="1868"/>
                </a:lnTo>
                <a:lnTo>
                  <a:pt x="1717" y="1874"/>
                </a:lnTo>
                <a:lnTo>
                  <a:pt x="1730" y="1858"/>
                </a:lnTo>
                <a:lnTo>
                  <a:pt x="1728" y="1852"/>
                </a:lnTo>
                <a:lnTo>
                  <a:pt x="1711" y="1854"/>
                </a:lnTo>
                <a:lnTo>
                  <a:pt x="1714" y="1844"/>
                </a:lnTo>
                <a:lnTo>
                  <a:pt x="1741" y="1844"/>
                </a:lnTo>
                <a:lnTo>
                  <a:pt x="1737" y="1823"/>
                </a:lnTo>
                <a:lnTo>
                  <a:pt x="1748" y="1809"/>
                </a:lnTo>
                <a:lnTo>
                  <a:pt x="1758" y="1816"/>
                </a:lnTo>
                <a:lnTo>
                  <a:pt x="1768" y="1797"/>
                </a:lnTo>
                <a:close/>
                <a:moveTo>
                  <a:pt x="484" y="1952"/>
                </a:moveTo>
                <a:lnTo>
                  <a:pt x="493" y="1962"/>
                </a:lnTo>
                <a:lnTo>
                  <a:pt x="510" y="1962"/>
                </a:lnTo>
                <a:lnTo>
                  <a:pt x="512" y="1969"/>
                </a:lnTo>
                <a:lnTo>
                  <a:pt x="519" y="1963"/>
                </a:lnTo>
                <a:lnTo>
                  <a:pt x="523" y="1975"/>
                </a:lnTo>
                <a:lnTo>
                  <a:pt x="526" y="1960"/>
                </a:lnTo>
                <a:lnTo>
                  <a:pt x="538" y="1966"/>
                </a:lnTo>
                <a:lnTo>
                  <a:pt x="530" y="1978"/>
                </a:lnTo>
                <a:lnTo>
                  <a:pt x="543" y="2016"/>
                </a:lnTo>
                <a:lnTo>
                  <a:pt x="535" y="2044"/>
                </a:lnTo>
                <a:lnTo>
                  <a:pt x="538" y="2067"/>
                </a:lnTo>
                <a:lnTo>
                  <a:pt x="528" y="2065"/>
                </a:lnTo>
                <a:lnTo>
                  <a:pt x="510" y="2083"/>
                </a:lnTo>
                <a:lnTo>
                  <a:pt x="497" y="2081"/>
                </a:lnTo>
                <a:lnTo>
                  <a:pt x="492" y="2109"/>
                </a:lnTo>
                <a:lnTo>
                  <a:pt x="510" y="2148"/>
                </a:lnTo>
                <a:lnTo>
                  <a:pt x="520" y="2156"/>
                </a:lnTo>
                <a:lnTo>
                  <a:pt x="510" y="2172"/>
                </a:lnTo>
                <a:lnTo>
                  <a:pt x="538" y="2192"/>
                </a:lnTo>
                <a:lnTo>
                  <a:pt x="549" y="2186"/>
                </a:lnTo>
                <a:lnTo>
                  <a:pt x="568" y="2198"/>
                </a:lnTo>
                <a:lnTo>
                  <a:pt x="571" y="2237"/>
                </a:lnTo>
                <a:lnTo>
                  <a:pt x="587" y="2244"/>
                </a:lnTo>
                <a:lnTo>
                  <a:pt x="601" y="2241"/>
                </a:lnTo>
                <a:lnTo>
                  <a:pt x="607" y="2235"/>
                </a:lnTo>
                <a:lnTo>
                  <a:pt x="595" y="2225"/>
                </a:lnTo>
                <a:lnTo>
                  <a:pt x="627" y="2214"/>
                </a:lnTo>
                <a:lnTo>
                  <a:pt x="626" y="2201"/>
                </a:lnTo>
                <a:lnTo>
                  <a:pt x="649" y="2189"/>
                </a:lnTo>
                <a:lnTo>
                  <a:pt x="696" y="2192"/>
                </a:lnTo>
                <a:lnTo>
                  <a:pt x="698" y="2186"/>
                </a:lnTo>
                <a:lnTo>
                  <a:pt x="715" y="2184"/>
                </a:lnTo>
                <a:lnTo>
                  <a:pt x="722" y="2198"/>
                </a:lnTo>
                <a:lnTo>
                  <a:pt x="741" y="2208"/>
                </a:lnTo>
                <a:lnTo>
                  <a:pt x="745" y="2202"/>
                </a:lnTo>
                <a:lnTo>
                  <a:pt x="767" y="2211"/>
                </a:lnTo>
                <a:lnTo>
                  <a:pt x="777" y="2228"/>
                </a:lnTo>
                <a:lnTo>
                  <a:pt x="768" y="2244"/>
                </a:lnTo>
                <a:lnTo>
                  <a:pt x="775" y="2253"/>
                </a:lnTo>
                <a:lnTo>
                  <a:pt x="767" y="2259"/>
                </a:lnTo>
                <a:lnTo>
                  <a:pt x="754" y="2253"/>
                </a:lnTo>
                <a:lnTo>
                  <a:pt x="752" y="2264"/>
                </a:lnTo>
                <a:lnTo>
                  <a:pt x="763" y="2270"/>
                </a:lnTo>
                <a:lnTo>
                  <a:pt x="750" y="2292"/>
                </a:lnTo>
                <a:lnTo>
                  <a:pt x="764" y="2355"/>
                </a:lnTo>
                <a:lnTo>
                  <a:pt x="760" y="2368"/>
                </a:lnTo>
                <a:lnTo>
                  <a:pt x="748" y="2372"/>
                </a:lnTo>
                <a:lnTo>
                  <a:pt x="726" y="2395"/>
                </a:lnTo>
                <a:lnTo>
                  <a:pt x="722" y="2410"/>
                </a:lnTo>
                <a:lnTo>
                  <a:pt x="767" y="2442"/>
                </a:lnTo>
                <a:lnTo>
                  <a:pt x="755" y="2436"/>
                </a:lnTo>
                <a:lnTo>
                  <a:pt x="755" y="2444"/>
                </a:lnTo>
                <a:lnTo>
                  <a:pt x="744" y="2446"/>
                </a:lnTo>
                <a:lnTo>
                  <a:pt x="737" y="2457"/>
                </a:lnTo>
                <a:lnTo>
                  <a:pt x="724" y="2455"/>
                </a:lnTo>
                <a:lnTo>
                  <a:pt x="726" y="2446"/>
                </a:lnTo>
                <a:lnTo>
                  <a:pt x="711" y="2446"/>
                </a:lnTo>
                <a:lnTo>
                  <a:pt x="706" y="2460"/>
                </a:lnTo>
                <a:lnTo>
                  <a:pt x="698" y="2457"/>
                </a:lnTo>
                <a:lnTo>
                  <a:pt x="709" y="2421"/>
                </a:lnTo>
                <a:lnTo>
                  <a:pt x="692" y="2411"/>
                </a:lnTo>
                <a:lnTo>
                  <a:pt x="677" y="2416"/>
                </a:lnTo>
                <a:lnTo>
                  <a:pt x="683" y="2429"/>
                </a:lnTo>
                <a:lnTo>
                  <a:pt x="679" y="2436"/>
                </a:lnTo>
                <a:lnTo>
                  <a:pt x="672" y="2436"/>
                </a:lnTo>
                <a:lnTo>
                  <a:pt x="666" y="2427"/>
                </a:lnTo>
                <a:lnTo>
                  <a:pt x="652" y="2433"/>
                </a:lnTo>
                <a:lnTo>
                  <a:pt x="646" y="2417"/>
                </a:lnTo>
                <a:lnTo>
                  <a:pt x="637" y="2423"/>
                </a:lnTo>
                <a:lnTo>
                  <a:pt x="644" y="2436"/>
                </a:lnTo>
                <a:lnTo>
                  <a:pt x="637" y="2443"/>
                </a:lnTo>
                <a:lnTo>
                  <a:pt x="618" y="2437"/>
                </a:lnTo>
                <a:lnTo>
                  <a:pt x="591" y="2442"/>
                </a:lnTo>
                <a:lnTo>
                  <a:pt x="584" y="2427"/>
                </a:lnTo>
                <a:lnTo>
                  <a:pt x="592" y="2423"/>
                </a:lnTo>
                <a:lnTo>
                  <a:pt x="592" y="2414"/>
                </a:lnTo>
                <a:lnTo>
                  <a:pt x="579" y="2411"/>
                </a:lnTo>
                <a:lnTo>
                  <a:pt x="569" y="2365"/>
                </a:lnTo>
                <a:lnTo>
                  <a:pt x="577" y="2328"/>
                </a:lnTo>
                <a:lnTo>
                  <a:pt x="588" y="2310"/>
                </a:lnTo>
                <a:lnTo>
                  <a:pt x="581" y="2302"/>
                </a:lnTo>
                <a:lnTo>
                  <a:pt x="542" y="2305"/>
                </a:lnTo>
                <a:lnTo>
                  <a:pt x="502" y="2325"/>
                </a:lnTo>
                <a:lnTo>
                  <a:pt x="515" y="2391"/>
                </a:lnTo>
                <a:lnTo>
                  <a:pt x="506" y="2406"/>
                </a:lnTo>
                <a:lnTo>
                  <a:pt x="477" y="2416"/>
                </a:lnTo>
                <a:lnTo>
                  <a:pt x="422" y="2404"/>
                </a:lnTo>
                <a:lnTo>
                  <a:pt x="430" y="2391"/>
                </a:lnTo>
                <a:lnTo>
                  <a:pt x="411" y="2384"/>
                </a:lnTo>
                <a:lnTo>
                  <a:pt x="421" y="2374"/>
                </a:lnTo>
                <a:lnTo>
                  <a:pt x="414" y="2362"/>
                </a:lnTo>
                <a:lnTo>
                  <a:pt x="388" y="2361"/>
                </a:lnTo>
                <a:lnTo>
                  <a:pt x="385" y="2345"/>
                </a:lnTo>
                <a:lnTo>
                  <a:pt x="395" y="2342"/>
                </a:lnTo>
                <a:lnTo>
                  <a:pt x="399" y="2332"/>
                </a:lnTo>
                <a:lnTo>
                  <a:pt x="394" y="2322"/>
                </a:lnTo>
                <a:lnTo>
                  <a:pt x="414" y="2318"/>
                </a:lnTo>
                <a:lnTo>
                  <a:pt x="402" y="2282"/>
                </a:lnTo>
                <a:lnTo>
                  <a:pt x="389" y="2277"/>
                </a:lnTo>
                <a:lnTo>
                  <a:pt x="382" y="2264"/>
                </a:lnTo>
                <a:lnTo>
                  <a:pt x="386" y="2238"/>
                </a:lnTo>
                <a:lnTo>
                  <a:pt x="372" y="2233"/>
                </a:lnTo>
                <a:lnTo>
                  <a:pt x="373" y="2220"/>
                </a:lnTo>
                <a:lnTo>
                  <a:pt x="347" y="2186"/>
                </a:lnTo>
                <a:lnTo>
                  <a:pt x="337" y="2136"/>
                </a:lnTo>
                <a:lnTo>
                  <a:pt x="355" y="2119"/>
                </a:lnTo>
                <a:lnTo>
                  <a:pt x="350" y="2106"/>
                </a:lnTo>
                <a:lnTo>
                  <a:pt x="356" y="2100"/>
                </a:lnTo>
                <a:lnTo>
                  <a:pt x="373" y="2099"/>
                </a:lnTo>
                <a:lnTo>
                  <a:pt x="371" y="2083"/>
                </a:lnTo>
                <a:lnTo>
                  <a:pt x="381" y="2065"/>
                </a:lnTo>
                <a:lnTo>
                  <a:pt x="375" y="2061"/>
                </a:lnTo>
                <a:lnTo>
                  <a:pt x="394" y="2051"/>
                </a:lnTo>
                <a:lnTo>
                  <a:pt x="396" y="2035"/>
                </a:lnTo>
                <a:lnTo>
                  <a:pt x="404" y="2047"/>
                </a:lnTo>
                <a:lnTo>
                  <a:pt x="432" y="2042"/>
                </a:lnTo>
                <a:lnTo>
                  <a:pt x="415" y="2019"/>
                </a:lnTo>
                <a:lnTo>
                  <a:pt x="415" y="2003"/>
                </a:lnTo>
                <a:lnTo>
                  <a:pt x="425" y="2003"/>
                </a:lnTo>
                <a:lnTo>
                  <a:pt x="418" y="1991"/>
                </a:lnTo>
                <a:lnTo>
                  <a:pt x="437" y="1985"/>
                </a:lnTo>
                <a:lnTo>
                  <a:pt x="435" y="1973"/>
                </a:lnTo>
                <a:lnTo>
                  <a:pt x="444" y="1962"/>
                </a:lnTo>
                <a:lnTo>
                  <a:pt x="484" y="1952"/>
                </a:lnTo>
                <a:close/>
                <a:moveTo>
                  <a:pt x="716" y="2002"/>
                </a:moveTo>
                <a:lnTo>
                  <a:pt x="721" y="2015"/>
                </a:lnTo>
                <a:lnTo>
                  <a:pt x="708" y="2045"/>
                </a:lnTo>
                <a:lnTo>
                  <a:pt x="692" y="2060"/>
                </a:lnTo>
                <a:lnTo>
                  <a:pt x="682" y="2116"/>
                </a:lnTo>
                <a:lnTo>
                  <a:pt x="705" y="2122"/>
                </a:lnTo>
                <a:lnTo>
                  <a:pt x="703" y="2084"/>
                </a:lnTo>
                <a:lnTo>
                  <a:pt x="726" y="2052"/>
                </a:lnTo>
                <a:lnTo>
                  <a:pt x="744" y="2055"/>
                </a:lnTo>
                <a:lnTo>
                  <a:pt x="748" y="2084"/>
                </a:lnTo>
                <a:lnTo>
                  <a:pt x="760" y="2080"/>
                </a:lnTo>
                <a:lnTo>
                  <a:pt x="778" y="2103"/>
                </a:lnTo>
                <a:lnTo>
                  <a:pt x="775" y="2127"/>
                </a:lnTo>
                <a:lnTo>
                  <a:pt x="763" y="2133"/>
                </a:lnTo>
                <a:lnTo>
                  <a:pt x="757" y="2148"/>
                </a:lnTo>
                <a:lnTo>
                  <a:pt x="770" y="2142"/>
                </a:lnTo>
                <a:lnTo>
                  <a:pt x="774" y="2155"/>
                </a:lnTo>
                <a:lnTo>
                  <a:pt x="767" y="2162"/>
                </a:lnTo>
                <a:lnTo>
                  <a:pt x="793" y="2162"/>
                </a:lnTo>
                <a:lnTo>
                  <a:pt x="794" y="2175"/>
                </a:lnTo>
                <a:lnTo>
                  <a:pt x="810" y="2179"/>
                </a:lnTo>
                <a:lnTo>
                  <a:pt x="813" y="2197"/>
                </a:lnTo>
                <a:lnTo>
                  <a:pt x="797" y="2197"/>
                </a:lnTo>
                <a:lnTo>
                  <a:pt x="788" y="2182"/>
                </a:lnTo>
                <a:lnTo>
                  <a:pt x="775" y="2192"/>
                </a:lnTo>
                <a:lnTo>
                  <a:pt x="758" y="2175"/>
                </a:lnTo>
                <a:lnTo>
                  <a:pt x="744" y="2181"/>
                </a:lnTo>
                <a:lnTo>
                  <a:pt x="702" y="2153"/>
                </a:lnTo>
                <a:lnTo>
                  <a:pt x="696" y="2175"/>
                </a:lnTo>
                <a:lnTo>
                  <a:pt x="672" y="2181"/>
                </a:lnTo>
                <a:lnTo>
                  <a:pt x="643" y="2181"/>
                </a:lnTo>
                <a:lnTo>
                  <a:pt x="613" y="2165"/>
                </a:lnTo>
                <a:lnTo>
                  <a:pt x="617" y="2159"/>
                </a:lnTo>
                <a:lnTo>
                  <a:pt x="604" y="2146"/>
                </a:lnTo>
                <a:lnTo>
                  <a:pt x="600" y="2125"/>
                </a:lnTo>
                <a:lnTo>
                  <a:pt x="603" y="2107"/>
                </a:lnTo>
                <a:lnTo>
                  <a:pt x="626" y="2093"/>
                </a:lnTo>
                <a:lnTo>
                  <a:pt x="628" y="2077"/>
                </a:lnTo>
                <a:lnTo>
                  <a:pt x="649" y="2061"/>
                </a:lnTo>
                <a:lnTo>
                  <a:pt x="650" y="2042"/>
                </a:lnTo>
                <a:lnTo>
                  <a:pt x="662" y="2025"/>
                </a:lnTo>
                <a:lnTo>
                  <a:pt x="693" y="2006"/>
                </a:lnTo>
                <a:lnTo>
                  <a:pt x="705" y="2009"/>
                </a:lnTo>
                <a:lnTo>
                  <a:pt x="716" y="2002"/>
                </a:lnTo>
                <a:close/>
                <a:moveTo>
                  <a:pt x="1005" y="2130"/>
                </a:moveTo>
                <a:lnTo>
                  <a:pt x="1046" y="2148"/>
                </a:lnTo>
                <a:lnTo>
                  <a:pt x="1061" y="2162"/>
                </a:lnTo>
                <a:lnTo>
                  <a:pt x="1057" y="2168"/>
                </a:lnTo>
                <a:lnTo>
                  <a:pt x="1016" y="2166"/>
                </a:lnTo>
                <a:lnTo>
                  <a:pt x="1005" y="2174"/>
                </a:lnTo>
                <a:lnTo>
                  <a:pt x="997" y="2197"/>
                </a:lnTo>
                <a:lnTo>
                  <a:pt x="979" y="2202"/>
                </a:lnTo>
                <a:lnTo>
                  <a:pt x="970" y="2189"/>
                </a:lnTo>
                <a:lnTo>
                  <a:pt x="977" y="2179"/>
                </a:lnTo>
                <a:lnTo>
                  <a:pt x="954" y="2174"/>
                </a:lnTo>
                <a:lnTo>
                  <a:pt x="948" y="2150"/>
                </a:lnTo>
                <a:lnTo>
                  <a:pt x="1005" y="2130"/>
                </a:lnTo>
                <a:close/>
                <a:moveTo>
                  <a:pt x="1068" y="2169"/>
                </a:moveTo>
                <a:lnTo>
                  <a:pt x="1090" y="2205"/>
                </a:lnTo>
                <a:lnTo>
                  <a:pt x="1117" y="2221"/>
                </a:lnTo>
                <a:lnTo>
                  <a:pt x="1107" y="2235"/>
                </a:lnTo>
                <a:lnTo>
                  <a:pt x="1071" y="2233"/>
                </a:lnTo>
                <a:lnTo>
                  <a:pt x="1081" y="2253"/>
                </a:lnTo>
                <a:lnTo>
                  <a:pt x="1075" y="2266"/>
                </a:lnTo>
                <a:lnTo>
                  <a:pt x="1067" y="2253"/>
                </a:lnTo>
                <a:lnTo>
                  <a:pt x="1045" y="2253"/>
                </a:lnTo>
                <a:lnTo>
                  <a:pt x="1044" y="2238"/>
                </a:lnTo>
                <a:lnTo>
                  <a:pt x="1022" y="2240"/>
                </a:lnTo>
                <a:lnTo>
                  <a:pt x="1019" y="2233"/>
                </a:lnTo>
                <a:lnTo>
                  <a:pt x="1032" y="2230"/>
                </a:lnTo>
                <a:lnTo>
                  <a:pt x="1028" y="2224"/>
                </a:lnTo>
                <a:lnTo>
                  <a:pt x="1003" y="2217"/>
                </a:lnTo>
                <a:lnTo>
                  <a:pt x="1006" y="2202"/>
                </a:lnTo>
                <a:lnTo>
                  <a:pt x="1013" y="2211"/>
                </a:lnTo>
                <a:lnTo>
                  <a:pt x="1028" y="2210"/>
                </a:lnTo>
                <a:lnTo>
                  <a:pt x="1016" y="2199"/>
                </a:lnTo>
                <a:lnTo>
                  <a:pt x="1032" y="2176"/>
                </a:lnTo>
                <a:lnTo>
                  <a:pt x="1068" y="2169"/>
                </a:lnTo>
                <a:close/>
                <a:moveTo>
                  <a:pt x="1489" y="2218"/>
                </a:moveTo>
                <a:lnTo>
                  <a:pt x="1490" y="2224"/>
                </a:lnTo>
                <a:lnTo>
                  <a:pt x="1477" y="2231"/>
                </a:lnTo>
                <a:lnTo>
                  <a:pt x="1485" y="2238"/>
                </a:lnTo>
                <a:lnTo>
                  <a:pt x="1486" y="2230"/>
                </a:lnTo>
                <a:lnTo>
                  <a:pt x="1493" y="2231"/>
                </a:lnTo>
                <a:lnTo>
                  <a:pt x="1489" y="2240"/>
                </a:lnTo>
                <a:lnTo>
                  <a:pt x="1502" y="2254"/>
                </a:lnTo>
                <a:lnTo>
                  <a:pt x="1503" y="2292"/>
                </a:lnTo>
                <a:lnTo>
                  <a:pt x="1525" y="2287"/>
                </a:lnTo>
                <a:lnTo>
                  <a:pt x="1535" y="2303"/>
                </a:lnTo>
                <a:lnTo>
                  <a:pt x="1529" y="2323"/>
                </a:lnTo>
                <a:lnTo>
                  <a:pt x="1495" y="2344"/>
                </a:lnTo>
                <a:lnTo>
                  <a:pt x="1483" y="2335"/>
                </a:lnTo>
                <a:lnTo>
                  <a:pt x="1460" y="2336"/>
                </a:lnTo>
                <a:lnTo>
                  <a:pt x="1466" y="2331"/>
                </a:lnTo>
                <a:lnTo>
                  <a:pt x="1460" y="2319"/>
                </a:lnTo>
                <a:lnTo>
                  <a:pt x="1470" y="2315"/>
                </a:lnTo>
                <a:lnTo>
                  <a:pt x="1446" y="2283"/>
                </a:lnTo>
                <a:lnTo>
                  <a:pt x="1451" y="2273"/>
                </a:lnTo>
                <a:lnTo>
                  <a:pt x="1450" y="2241"/>
                </a:lnTo>
                <a:lnTo>
                  <a:pt x="1460" y="2253"/>
                </a:lnTo>
                <a:lnTo>
                  <a:pt x="1459" y="2274"/>
                </a:lnTo>
                <a:lnTo>
                  <a:pt x="1472" y="2267"/>
                </a:lnTo>
                <a:lnTo>
                  <a:pt x="1469" y="2248"/>
                </a:lnTo>
                <a:lnTo>
                  <a:pt x="1489" y="2260"/>
                </a:lnTo>
                <a:lnTo>
                  <a:pt x="1477" y="2241"/>
                </a:lnTo>
                <a:lnTo>
                  <a:pt x="1461" y="2246"/>
                </a:lnTo>
                <a:lnTo>
                  <a:pt x="1457" y="2233"/>
                </a:lnTo>
                <a:lnTo>
                  <a:pt x="1461" y="2218"/>
                </a:lnTo>
                <a:lnTo>
                  <a:pt x="1489" y="2218"/>
                </a:lnTo>
                <a:close/>
                <a:moveTo>
                  <a:pt x="1082" y="2557"/>
                </a:moveTo>
                <a:lnTo>
                  <a:pt x="1104" y="2574"/>
                </a:lnTo>
                <a:lnTo>
                  <a:pt x="1116" y="2571"/>
                </a:lnTo>
                <a:lnTo>
                  <a:pt x="1133" y="2586"/>
                </a:lnTo>
                <a:lnTo>
                  <a:pt x="1129" y="2596"/>
                </a:lnTo>
                <a:lnTo>
                  <a:pt x="1116" y="2599"/>
                </a:lnTo>
                <a:lnTo>
                  <a:pt x="1127" y="2604"/>
                </a:lnTo>
                <a:lnTo>
                  <a:pt x="1133" y="2615"/>
                </a:lnTo>
                <a:lnTo>
                  <a:pt x="1149" y="2586"/>
                </a:lnTo>
                <a:lnTo>
                  <a:pt x="1173" y="2584"/>
                </a:lnTo>
                <a:lnTo>
                  <a:pt x="1163" y="2594"/>
                </a:lnTo>
                <a:lnTo>
                  <a:pt x="1169" y="2602"/>
                </a:lnTo>
                <a:lnTo>
                  <a:pt x="1155" y="2610"/>
                </a:lnTo>
                <a:lnTo>
                  <a:pt x="1157" y="2626"/>
                </a:lnTo>
                <a:lnTo>
                  <a:pt x="1127" y="2625"/>
                </a:lnTo>
                <a:lnTo>
                  <a:pt x="1126" y="2616"/>
                </a:lnTo>
                <a:lnTo>
                  <a:pt x="1111" y="2610"/>
                </a:lnTo>
                <a:lnTo>
                  <a:pt x="1100" y="2626"/>
                </a:lnTo>
                <a:lnTo>
                  <a:pt x="1081" y="2627"/>
                </a:lnTo>
                <a:lnTo>
                  <a:pt x="1078" y="2643"/>
                </a:lnTo>
                <a:lnTo>
                  <a:pt x="1061" y="2640"/>
                </a:lnTo>
                <a:lnTo>
                  <a:pt x="1057" y="2630"/>
                </a:lnTo>
                <a:lnTo>
                  <a:pt x="1077" y="2627"/>
                </a:lnTo>
                <a:lnTo>
                  <a:pt x="1077" y="2617"/>
                </a:lnTo>
                <a:lnTo>
                  <a:pt x="1062" y="2607"/>
                </a:lnTo>
                <a:lnTo>
                  <a:pt x="1068" y="2594"/>
                </a:lnTo>
                <a:lnTo>
                  <a:pt x="1052" y="2603"/>
                </a:lnTo>
                <a:lnTo>
                  <a:pt x="1044" y="2590"/>
                </a:lnTo>
                <a:lnTo>
                  <a:pt x="1064" y="2583"/>
                </a:lnTo>
                <a:lnTo>
                  <a:pt x="1052" y="2566"/>
                </a:lnTo>
                <a:lnTo>
                  <a:pt x="1061" y="2558"/>
                </a:lnTo>
                <a:lnTo>
                  <a:pt x="1082" y="2557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Freeform 20"/>
          <p:cNvSpPr>
            <a:spLocks noEditPoints="1"/>
          </p:cNvSpPr>
          <p:nvPr/>
        </p:nvSpPr>
        <p:spPr bwMode="auto">
          <a:xfrm>
            <a:off x="10035615" y="5874355"/>
            <a:ext cx="713464" cy="387752"/>
          </a:xfrm>
          <a:custGeom>
            <a:avLst/>
            <a:gdLst>
              <a:gd name="T0" fmla="*/ 1355 w 1381"/>
              <a:gd name="T1" fmla="*/ 105 h 751"/>
              <a:gd name="T2" fmla="*/ 1371 w 1381"/>
              <a:gd name="T3" fmla="*/ 113 h 751"/>
              <a:gd name="T4" fmla="*/ 1330 w 1381"/>
              <a:gd name="T5" fmla="*/ 147 h 751"/>
              <a:gd name="T6" fmla="*/ 1350 w 1381"/>
              <a:gd name="T7" fmla="*/ 81 h 751"/>
              <a:gd name="T8" fmla="*/ 1211 w 1381"/>
              <a:gd name="T9" fmla="*/ 394 h 751"/>
              <a:gd name="T10" fmla="*/ 1160 w 1381"/>
              <a:gd name="T11" fmla="*/ 500 h 751"/>
              <a:gd name="T12" fmla="*/ 1046 w 1381"/>
              <a:gd name="T13" fmla="*/ 525 h 751"/>
              <a:gd name="T14" fmla="*/ 878 w 1381"/>
              <a:gd name="T15" fmla="*/ 605 h 751"/>
              <a:gd name="T16" fmla="*/ 780 w 1381"/>
              <a:gd name="T17" fmla="*/ 643 h 751"/>
              <a:gd name="T18" fmla="*/ 729 w 1381"/>
              <a:gd name="T19" fmla="*/ 662 h 751"/>
              <a:gd name="T20" fmla="*/ 688 w 1381"/>
              <a:gd name="T21" fmla="*/ 675 h 751"/>
              <a:gd name="T22" fmla="*/ 594 w 1381"/>
              <a:gd name="T23" fmla="*/ 676 h 751"/>
              <a:gd name="T24" fmla="*/ 494 w 1381"/>
              <a:gd name="T25" fmla="*/ 659 h 751"/>
              <a:gd name="T26" fmla="*/ 418 w 1381"/>
              <a:gd name="T27" fmla="*/ 652 h 751"/>
              <a:gd name="T28" fmla="*/ 228 w 1381"/>
              <a:gd name="T29" fmla="*/ 695 h 751"/>
              <a:gd name="T30" fmla="*/ 212 w 1381"/>
              <a:gd name="T31" fmla="*/ 739 h 751"/>
              <a:gd name="T32" fmla="*/ 170 w 1381"/>
              <a:gd name="T33" fmla="*/ 739 h 751"/>
              <a:gd name="T34" fmla="*/ 121 w 1381"/>
              <a:gd name="T35" fmla="*/ 667 h 751"/>
              <a:gd name="T36" fmla="*/ 0 w 1381"/>
              <a:gd name="T37" fmla="*/ 562 h 751"/>
              <a:gd name="T38" fmla="*/ 7 w 1381"/>
              <a:gd name="T39" fmla="*/ 457 h 751"/>
              <a:gd name="T40" fmla="*/ 82 w 1381"/>
              <a:gd name="T41" fmla="*/ 386 h 751"/>
              <a:gd name="T42" fmla="*/ 164 w 1381"/>
              <a:gd name="T43" fmla="*/ 313 h 751"/>
              <a:gd name="T44" fmla="*/ 249 w 1381"/>
              <a:gd name="T45" fmla="*/ 200 h 751"/>
              <a:gd name="T46" fmla="*/ 324 w 1381"/>
              <a:gd name="T47" fmla="*/ 186 h 751"/>
              <a:gd name="T48" fmla="*/ 382 w 1381"/>
              <a:gd name="T49" fmla="*/ 153 h 751"/>
              <a:gd name="T50" fmla="*/ 424 w 1381"/>
              <a:gd name="T51" fmla="*/ 150 h 751"/>
              <a:gd name="T52" fmla="*/ 545 w 1381"/>
              <a:gd name="T53" fmla="*/ 111 h 751"/>
              <a:gd name="T54" fmla="*/ 601 w 1381"/>
              <a:gd name="T55" fmla="*/ 100 h 751"/>
              <a:gd name="T56" fmla="*/ 662 w 1381"/>
              <a:gd name="T57" fmla="*/ 91 h 751"/>
              <a:gd name="T58" fmla="*/ 737 w 1381"/>
              <a:gd name="T59" fmla="*/ 61 h 751"/>
              <a:gd name="T60" fmla="*/ 823 w 1381"/>
              <a:gd name="T61" fmla="*/ 19 h 751"/>
              <a:gd name="T62" fmla="*/ 876 w 1381"/>
              <a:gd name="T63" fmla="*/ 26 h 751"/>
              <a:gd name="T64" fmla="*/ 1018 w 1381"/>
              <a:gd name="T65" fmla="*/ 16 h 751"/>
              <a:gd name="T66" fmla="*/ 1081 w 1381"/>
              <a:gd name="T67" fmla="*/ 20 h 751"/>
              <a:gd name="T68" fmla="*/ 1133 w 1381"/>
              <a:gd name="T69" fmla="*/ 36 h 751"/>
              <a:gd name="T70" fmla="*/ 1186 w 1381"/>
              <a:gd name="T71" fmla="*/ 82 h 751"/>
              <a:gd name="T72" fmla="*/ 1263 w 1381"/>
              <a:gd name="T73" fmla="*/ 89 h 751"/>
              <a:gd name="T74" fmla="*/ 1280 w 1381"/>
              <a:gd name="T75" fmla="*/ 130 h 751"/>
              <a:gd name="T76" fmla="*/ 1258 w 1381"/>
              <a:gd name="T77" fmla="*/ 169 h 751"/>
              <a:gd name="T78" fmla="*/ 1317 w 1381"/>
              <a:gd name="T79" fmla="*/ 202 h 751"/>
              <a:gd name="T80" fmla="*/ 1309 w 1381"/>
              <a:gd name="T81" fmla="*/ 215 h 751"/>
              <a:gd name="T82" fmla="*/ 1319 w 1381"/>
              <a:gd name="T83" fmla="*/ 274 h 751"/>
              <a:gd name="T84" fmla="*/ 1299 w 1381"/>
              <a:gd name="T85" fmla="*/ 273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1" h="751">
                <a:moveTo>
                  <a:pt x="1350" y="81"/>
                </a:moveTo>
                <a:lnTo>
                  <a:pt x="1362" y="94"/>
                </a:lnTo>
                <a:lnTo>
                  <a:pt x="1355" y="105"/>
                </a:lnTo>
                <a:lnTo>
                  <a:pt x="1369" y="100"/>
                </a:lnTo>
                <a:lnTo>
                  <a:pt x="1381" y="104"/>
                </a:lnTo>
                <a:lnTo>
                  <a:pt x="1371" y="113"/>
                </a:lnTo>
                <a:lnTo>
                  <a:pt x="1378" y="134"/>
                </a:lnTo>
                <a:lnTo>
                  <a:pt x="1368" y="156"/>
                </a:lnTo>
                <a:lnTo>
                  <a:pt x="1330" y="147"/>
                </a:lnTo>
                <a:lnTo>
                  <a:pt x="1323" y="121"/>
                </a:lnTo>
                <a:lnTo>
                  <a:pt x="1337" y="85"/>
                </a:lnTo>
                <a:lnTo>
                  <a:pt x="1350" y="81"/>
                </a:lnTo>
                <a:close/>
                <a:moveTo>
                  <a:pt x="1267" y="352"/>
                </a:moveTo>
                <a:lnTo>
                  <a:pt x="1241" y="362"/>
                </a:lnTo>
                <a:lnTo>
                  <a:pt x="1211" y="394"/>
                </a:lnTo>
                <a:lnTo>
                  <a:pt x="1202" y="430"/>
                </a:lnTo>
                <a:lnTo>
                  <a:pt x="1157" y="474"/>
                </a:lnTo>
                <a:lnTo>
                  <a:pt x="1160" y="500"/>
                </a:lnTo>
                <a:lnTo>
                  <a:pt x="1137" y="526"/>
                </a:lnTo>
                <a:lnTo>
                  <a:pt x="1098" y="535"/>
                </a:lnTo>
                <a:lnTo>
                  <a:pt x="1046" y="525"/>
                </a:lnTo>
                <a:lnTo>
                  <a:pt x="990" y="584"/>
                </a:lnTo>
                <a:lnTo>
                  <a:pt x="945" y="587"/>
                </a:lnTo>
                <a:lnTo>
                  <a:pt x="878" y="605"/>
                </a:lnTo>
                <a:lnTo>
                  <a:pt x="863" y="598"/>
                </a:lnTo>
                <a:lnTo>
                  <a:pt x="827" y="604"/>
                </a:lnTo>
                <a:lnTo>
                  <a:pt x="780" y="643"/>
                </a:lnTo>
                <a:lnTo>
                  <a:pt x="778" y="656"/>
                </a:lnTo>
                <a:lnTo>
                  <a:pt x="745" y="669"/>
                </a:lnTo>
                <a:lnTo>
                  <a:pt x="729" y="662"/>
                </a:lnTo>
                <a:lnTo>
                  <a:pt x="728" y="653"/>
                </a:lnTo>
                <a:lnTo>
                  <a:pt x="696" y="652"/>
                </a:lnTo>
                <a:lnTo>
                  <a:pt x="688" y="675"/>
                </a:lnTo>
                <a:lnTo>
                  <a:pt x="662" y="659"/>
                </a:lnTo>
                <a:lnTo>
                  <a:pt x="623" y="662"/>
                </a:lnTo>
                <a:lnTo>
                  <a:pt x="594" y="676"/>
                </a:lnTo>
                <a:lnTo>
                  <a:pt x="528" y="692"/>
                </a:lnTo>
                <a:lnTo>
                  <a:pt x="507" y="662"/>
                </a:lnTo>
                <a:lnTo>
                  <a:pt x="494" y="659"/>
                </a:lnTo>
                <a:lnTo>
                  <a:pt x="453" y="670"/>
                </a:lnTo>
                <a:lnTo>
                  <a:pt x="428" y="650"/>
                </a:lnTo>
                <a:lnTo>
                  <a:pt x="418" y="652"/>
                </a:lnTo>
                <a:lnTo>
                  <a:pt x="359" y="679"/>
                </a:lnTo>
                <a:lnTo>
                  <a:pt x="283" y="659"/>
                </a:lnTo>
                <a:lnTo>
                  <a:pt x="228" y="695"/>
                </a:lnTo>
                <a:lnTo>
                  <a:pt x="228" y="748"/>
                </a:lnTo>
                <a:lnTo>
                  <a:pt x="218" y="751"/>
                </a:lnTo>
                <a:lnTo>
                  <a:pt x="212" y="739"/>
                </a:lnTo>
                <a:lnTo>
                  <a:pt x="203" y="739"/>
                </a:lnTo>
                <a:lnTo>
                  <a:pt x="186" y="751"/>
                </a:lnTo>
                <a:lnTo>
                  <a:pt x="170" y="739"/>
                </a:lnTo>
                <a:lnTo>
                  <a:pt x="174" y="719"/>
                </a:lnTo>
                <a:lnTo>
                  <a:pt x="159" y="719"/>
                </a:lnTo>
                <a:lnTo>
                  <a:pt x="121" y="667"/>
                </a:lnTo>
                <a:lnTo>
                  <a:pt x="66" y="644"/>
                </a:lnTo>
                <a:lnTo>
                  <a:pt x="33" y="617"/>
                </a:lnTo>
                <a:lnTo>
                  <a:pt x="0" y="562"/>
                </a:lnTo>
                <a:lnTo>
                  <a:pt x="10" y="503"/>
                </a:lnTo>
                <a:lnTo>
                  <a:pt x="0" y="470"/>
                </a:lnTo>
                <a:lnTo>
                  <a:pt x="7" y="457"/>
                </a:lnTo>
                <a:lnTo>
                  <a:pt x="32" y="444"/>
                </a:lnTo>
                <a:lnTo>
                  <a:pt x="32" y="418"/>
                </a:lnTo>
                <a:lnTo>
                  <a:pt x="82" y="386"/>
                </a:lnTo>
                <a:lnTo>
                  <a:pt x="104" y="353"/>
                </a:lnTo>
                <a:lnTo>
                  <a:pt x="125" y="358"/>
                </a:lnTo>
                <a:lnTo>
                  <a:pt x="164" y="313"/>
                </a:lnTo>
                <a:lnTo>
                  <a:pt x="172" y="261"/>
                </a:lnTo>
                <a:lnTo>
                  <a:pt x="248" y="231"/>
                </a:lnTo>
                <a:lnTo>
                  <a:pt x="249" y="200"/>
                </a:lnTo>
                <a:lnTo>
                  <a:pt x="255" y="196"/>
                </a:lnTo>
                <a:lnTo>
                  <a:pt x="291" y="195"/>
                </a:lnTo>
                <a:lnTo>
                  <a:pt x="324" y="186"/>
                </a:lnTo>
                <a:lnTo>
                  <a:pt x="329" y="176"/>
                </a:lnTo>
                <a:lnTo>
                  <a:pt x="352" y="177"/>
                </a:lnTo>
                <a:lnTo>
                  <a:pt x="382" y="153"/>
                </a:lnTo>
                <a:lnTo>
                  <a:pt x="391" y="153"/>
                </a:lnTo>
                <a:lnTo>
                  <a:pt x="404" y="166"/>
                </a:lnTo>
                <a:lnTo>
                  <a:pt x="424" y="150"/>
                </a:lnTo>
                <a:lnTo>
                  <a:pt x="499" y="131"/>
                </a:lnTo>
                <a:lnTo>
                  <a:pt x="522" y="113"/>
                </a:lnTo>
                <a:lnTo>
                  <a:pt x="545" y="111"/>
                </a:lnTo>
                <a:lnTo>
                  <a:pt x="552" y="97"/>
                </a:lnTo>
                <a:lnTo>
                  <a:pt x="565" y="89"/>
                </a:lnTo>
                <a:lnTo>
                  <a:pt x="601" y="100"/>
                </a:lnTo>
                <a:lnTo>
                  <a:pt x="624" y="97"/>
                </a:lnTo>
                <a:lnTo>
                  <a:pt x="644" y="82"/>
                </a:lnTo>
                <a:lnTo>
                  <a:pt x="662" y="91"/>
                </a:lnTo>
                <a:lnTo>
                  <a:pt x="685" y="78"/>
                </a:lnTo>
                <a:lnTo>
                  <a:pt x="722" y="81"/>
                </a:lnTo>
                <a:lnTo>
                  <a:pt x="737" y="61"/>
                </a:lnTo>
                <a:lnTo>
                  <a:pt x="803" y="55"/>
                </a:lnTo>
                <a:lnTo>
                  <a:pt x="804" y="40"/>
                </a:lnTo>
                <a:lnTo>
                  <a:pt x="823" y="19"/>
                </a:lnTo>
                <a:lnTo>
                  <a:pt x="856" y="46"/>
                </a:lnTo>
                <a:lnTo>
                  <a:pt x="872" y="42"/>
                </a:lnTo>
                <a:lnTo>
                  <a:pt x="876" y="26"/>
                </a:lnTo>
                <a:lnTo>
                  <a:pt x="892" y="32"/>
                </a:lnTo>
                <a:lnTo>
                  <a:pt x="960" y="10"/>
                </a:lnTo>
                <a:lnTo>
                  <a:pt x="1018" y="16"/>
                </a:lnTo>
                <a:lnTo>
                  <a:pt x="1022" y="0"/>
                </a:lnTo>
                <a:lnTo>
                  <a:pt x="1075" y="10"/>
                </a:lnTo>
                <a:lnTo>
                  <a:pt x="1081" y="20"/>
                </a:lnTo>
                <a:lnTo>
                  <a:pt x="1114" y="9"/>
                </a:lnTo>
                <a:lnTo>
                  <a:pt x="1131" y="10"/>
                </a:lnTo>
                <a:lnTo>
                  <a:pt x="1133" y="36"/>
                </a:lnTo>
                <a:lnTo>
                  <a:pt x="1154" y="65"/>
                </a:lnTo>
                <a:lnTo>
                  <a:pt x="1173" y="66"/>
                </a:lnTo>
                <a:lnTo>
                  <a:pt x="1186" y="82"/>
                </a:lnTo>
                <a:lnTo>
                  <a:pt x="1203" y="71"/>
                </a:lnTo>
                <a:lnTo>
                  <a:pt x="1244" y="75"/>
                </a:lnTo>
                <a:lnTo>
                  <a:pt x="1263" y="89"/>
                </a:lnTo>
                <a:lnTo>
                  <a:pt x="1255" y="113"/>
                </a:lnTo>
                <a:lnTo>
                  <a:pt x="1273" y="113"/>
                </a:lnTo>
                <a:lnTo>
                  <a:pt x="1280" y="130"/>
                </a:lnTo>
                <a:lnTo>
                  <a:pt x="1277" y="153"/>
                </a:lnTo>
                <a:lnTo>
                  <a:pt x="1263" y="156"/>
                </a:lnTo>
                <a:lnTo>
                  <a:pt x="1258" y="169"/>
                </a:lnTo>
                <a:lnTo>
                  <a:pt x="1291" y="195"/>
                </a:lnTo>
                <a:lnTo>
                  <a:pt x="1316" y="186"/>
                </a:lnTo>
                <a:lnTo>
                  <a:pt x="1317" y="202"/>
                </a:lnTo>
                <a:lnTo>
                  <a:pt x="1335" y="216"/>
                </a:lnTo>
                <a:lnTo>
                  <a:pt x="1326" y="226"/>
                </a:lnTo>
                <a:lnTo>
                  <a:pt x="1309" y="215"/>
                </a:lnTo>
                <a:lnTo>
                  <a:pt x="1294" y="236"/>
                </a:lnTo>
                <a:lnTo>
                  <a:pt x="1291" y="255"/>
                </a:lnTo>
                <a:lnTo>
                  <a:pt x="1319" y="274"/>
                </a:lnTo>
                <a:lnTo>
                  <a:pt x="1306" y="290"/>
                </a:lnTo>
                <a:lnTo>
                  <a:pt x="1294" y="281"/>
                </a:lnTo>
                <a:lnTo>
                  <a:pt x="1299" y="273"/>
                </a:lnTo>
                <a:lnTo>
                  <a:pt x="1283" y="267"/>
                </a:lnTo>
                <a:lnTo>
                  <a:pt x="1267" y="352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7" name="Freeform 21"/>
          <p:cNvSpPr>
            <a:spLocks/>
          </p:cNvSpPr>
          <p:nvPr/>
        </p:nvSpPr>
        <p:spPr bwMode="auto">
          <a:xfrm>
            <a:off x="8735095" y="3564904"/>
            <a:ext cx="198529" cy="448242"/>
          </a:xfrm>
          <a:custGeom>
            <a:avLst/>
            <a:gdLst>
              <a:gd name="T0" fmla="*/ 268 w 385"/>
              <a:gd name="T1" fmla="*/ 85 h 865"/>
              <a:gd name="T2" fmla="*/ 296 w 385"/>
              <a:gd name="T3" fmla="*/ 125 h 865"/>
              <a:gd name="T4" fmla="*/ 290 w 385"/>
              <a:gd name="T5" fmla="*/ 176 h 865"/>
              <a:gd name="T6" fmla="*/ 251 w 385"/>
              <a:gd name="T7" fmla="*/ 186 h 865"/>
              <a:gd name="T8" fmla="*/ 302 w 385"/>
              <a:gd name="T9" fmla="*/ 248 h 865"/>
              <a:gd name="T10" fmla="*/ 302 w 385"/>
              <a:gd name="T11" fmla="*/ 298 h 865"/>
              <a:gd name="T12" fmla="*/ 309 w 385"/>
              <a:gd name="T13" fmla="*/ 323 h 865"/>
              <a:gd name="T14" fmla="*/ 369 w 385"/>
              <a:gd name="T15" fmla="*/ 327 h 865"/>
              <a:gd name="T16" fmla="*/ 368 w 385"/>
              <a:gd name="T17" fmla="*/ 353 h 865"/>
              <a:gd name="T18" fmla="*/ 353 w 385"/>
              <a:gd name="T19" fmla="*/ 385 h 865"/>
              <a:gd name="T20" fmla="*/ 372 w 385"/>
              <a:gd name="T21" fmla="*/ 406 h 865"/>
              <a:gd name="T22" fmla="*/ 339 w 385"/>
              <a:gd name="T23" fmla="*/ 516 h 865"/>
              <a:gd name="T24" fmla="*/ 349 w 385"/>
              <a:gd name="T25" fmla="*/ 501 h 865"/>
              <a:gd name="T26" fmla="*/ 356 w 385"/>
              <a:gd name="T27" fmla="*/ 496 h 865"/>
              <a:gd name="T28" fmla="*/ 369 w 385"/>
              <a:gd name="T29" fmla="*/ 498 h 865"/>
              <a:gd name="T30" fmla="*/ 381 w 385"/>
              <a:gd name="T31" fmla="*/ 514 h 865"/>
              <a:gd name="T32" fmla="*/ 385 w 385"/>
              <a:gd name="T33" fmla="*/ 514 h 865"/>
              <a:gd name="T34" fmla="*/ 379 w 385"/>
              <a:gd name="T35" fmla="*/ 573 h 865"/>
              <a:gd name="T36" fmla="*/ 364 w 385"/>
              <a:gd name="T37" fmla="*/ 624 h 865"/>
              <a:gd name="T38" fmla="*/ 302 w 385"/>
              <a:gd name="T39" fmla="*/ 651 h 865"/>
              <a:gd name="T40" fmla="*/ 284 w 385"/>
              <a:gd name="T41" fmla="*/ 653 h 865"/>
              <a:gd name="T42" fmla="*/ 240 w 385"/>
              <a:gd name="T43" fmla="*/ 663 h 865"/>
              <a:gd name="T44" fmla="*/ 245 w 385"/>
              <a:gd name="T45" fmla="*/ 820 h 865"/>
              <a:gd name="T46" fmla="*/ 206 w 385"/>
              <a:gd name="T47" fmla="*/ 865 h 865"/>
              <a:gd name="T48" fmla="*/ 175 w 385"/>
              <a:gd name="T49" fmla="*/ 828 h 865"/>
              <a:gd name="T50" fmla="*/ 145 w 385"/>
              <a:gd name="T51" fmla="*/ 804 h 865"/>
              <a:gd name="T52" fmla="*/ 121 w 385"/>
              <a:gd name="T53" fmla="*/ 748 h 865"/>
              <a:gd name="T54" fmla="*/ 124 w 385"/>
              <a:gd name="T55" fmla="*/ 676 h 865"/>
              <a:gd name="T56" fmla="*/ 120 w 385"/>
              <a:gd name="T57" fmla="*/ 624 h 865"/>
              <a:gd name="T58" fmla="*/ 96 w 385"/>
              <a:gd name="T59" fmla="*/ 555 h 865"/>
              <a:gd name="T60" fmla="*/ 47 w 385"/>
              <a:gd name="T61" fmla="*/ 527 h 865"/>
              <a:gd name="T62" fmla="*/ 13 w 385"/>
              <a:gd name="T63" fmla="*/ 481 h 865"/>
              <a:gd name="T64" fmla="*/ 10 w 385"/>
              <a:gd name="T65" fmla="*/ 445 h 865"/>
              <a:gd name="T66" fmla="*/ 31 w 385"/>
              <a:gd name="T67" fmla="*/ 402 h 865"/>
              <a:gd name="T68" fmla="*/ 31 w 385"/>
              <a:gd name="T69" fmla="*/ 346 h 865"/>
              <a:gd name="T70" fmla="*/ 28 w 385"/>
              <a:gd name="T71" fmla="*/ 282 h 865"/>
              <a:gd name="T72" fmla="*/ 22 w 385"/>
              <a:gd name="T73" fmla="*/ 222 h 865"/>
              <a:gd name="T74" fmla="*/ 35 w 385"/>
              <a:gd name="T75" fmla="*/ 179 h 865"/>
              <a:gd name="T76" fmla="*/ 31 w 385"/>
              <a:gd name="T77" fmla="*/ 122 h 865"/>
              <a:gd name="T78" fmla="*/ 21 w 385"/>
              <a:gd name="T79" fmla="*/ 86 h 865"/>
              <a:gd name="T80" fmla="*/ 0 w 385"/>
              <a:gd name="T81" fmla="*/ 50 h 865"/>
              <a:gd name="T82" fmla="*/ 8 w 385"/>
              <a:gd name="T83" fmla="*/ 19 h 865"/>
              <a:gd name="T84" fmla="*/ 57 w 385"/>
              <a:gd name="T85" fmla="*/ 0 h 865"/>
              <a:gd name="T86" fmla="*/ 103 w 385"/>
              <a:gd name="T87" fmla="*/ 14 h 865"/>
              <a:gd name="T88" fmla="*/ 129 w 385"/>
              <a:gd name="T89" fmla="*/ 43 h 865"/>
              <a:gd name="T90" fmla="*/ 178 w 385"/>
              <a:gd name="T91" fmla="*/ 72 h 865"/>
              <a:gd name="T92" fmla="*/ 224 w 385"/>
              <a:gd name="T93" fmla="*/ 89 h 865"/>
              <a:gd name="T94" fmla="*/ 268 w 385"/>
              <a:gd name="T95" fmla="*/ 8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5" h="865">
                <a:moveTo>
                  <a:pt x="268" y="85"/>
                </a:moveTo>
                <a:lnTo>
                  <a:pt x="296" y="125"/>
                </a:lnTo>
                <a:lnTo>
                  <a:pt x="290" y="176"/>
                </a:lnTo>
                <a:lnTo>
                  <a:pt x="251" y="186"/>
                </a:lnTo>
                <a:lnTo>
                  <a:pt x="302" y="248"/>
                </a:lnTo>
                <a:lnTo>
                  <a:pt x="302" y="298"/>
                </a:lnTo>
                <a:lnTo>
                  <a:pt x="309" y="323"/>
                </a:lnTo>
                <a:lnTo>
                  <a:pt x="369" y="327"/>
                </a:lnTo>
                <a:lnTo>
                  <a:pt x="368" y="353"/>
                </a:lnTo>
                <a:lnTo>
                  <a:pt x="353" y="385"/>
                </a:lnTo>
                <a:lnTo>
                  <a:pt x="372" y="406"/>
                </a:lnTo>
                <a:lnTo>
                  <a:pt x="339" y="516"/>
                </a:lnTo>
                <a:lnTo>
                  <a:pt x="349" y="501"/>
                </a:lnTo>
                <a:lnTo>
                  <a:pt x="356" y="496"/>
                </a:lnTo>
                <a:lnTo>
                  <a:pt x="369" y="498"/>
                </a:lnTo>
                <a:lnTo>
                  <a:pt x="381" y="514"/>
                </a:lnTo>
                <a:lnTo>
                  <a:pt x="385" y="514"/>
                </a:lnTo>
                <a:lnTo>
                  <a:pt x="379" y="573"/>
                </a:lnTo>
                <a:lnTo>
                  <a:pt x="364" y="624"/>
                </a:lnTo>
                <a:lnTo>
                  <a:pt x="302" y="651"/>
                </a:lnTo>
                <a:lnTo>
                  <a:pt x="284" y="653"/>
                </a:lnTo>
                <a:lnTo>
                  <a:pt x="240" y="663"/>
                </a:lnTo>
                <a:lnTo>
                  <a:pt x="245" y="820"/>
                </a:lnTo>
                <a:lnTo>
                  <a:pt x="206" y="865"/>
                </a:lnTo>
                <a:lnTo>
                  <a:pt x="175" y="828"/>
                </a:lnTo>
                <a:lnTo>
                  <a:pt x="145" y="804"/>
                </a:lnTo>
                <a:lnTo>
                  <a:pt x="121" y="748"/>
                </a:lnTo>
                <a:lnTo>
                  <a:pt x="124" y="676"/>
                </a:lnTo>
                <a:lnTo>
                  <a:pt x="120" y="624"/>
                </a:lnTo>
                <a:lnTo>
                  <a:pt x="96" y="555"/>
                </a:lnTo>
                <a:lnTo>
                  <a:pt x="47" y="527"/>
                </a:lnTo>
                <a:lnTo>
                  <a:pt x="13" y="481"/>
                </a:lnTo>
                <a:lnTo>
                  <a:pt x="10" y="445"/>
                </a:lnTo>
                <a:lnTo>
                  <a:pt x="31" y="402"/>
                </a:lnTo>
                <a:lnTo>
                  <a:pt x="31" y="346"/>
                </a:lnTo>
                <a:lnTo>
                  <a:pt x="28" y="282"/>
                </a:lnTo>
                <a:lnTo>
                  <a:pt x="22" y="222"/>
                </a:lnTo>
                <a:lnTo>
                  <a:pt x="35" y="179"/>
                </a:lnTo>
                <a:lnTo>
                  <a:pt x="31" y="122"/>
                </a:lnTo>
                <a:lnTo>
                  <a:pt x="21" y="86"/>
                </a:lnTo>
                <a:lnTo>
                  <a:pt x="0" y="50"/>
                </a:lnTo>
                <a:lnTo>
                  <a:pt x="8" y="19"/>
                </a:lnTo>
                <a:lnTo>
                  <a:pt x="57" y="0"/>
                </a:lnTo>
                <a:lnTo>
                  <a:pt x="103" y="14"/>
                </a:lnTo>
                <a:lnTo>
                  <a:pt x="129" y="43"/>
                </a:lnTo>
                <a:lnTo>
                  <a:pt x="178" y="72"/>
                </a:lnTo>
                <a:lnTo>
                  <a:pt x="224" y="89"/>
                </a:lnTo>
                <a:lnTo>
                  <a:pt x="268" y="85"/>
                </a:lnTo>
                <a:close/>
              </a:path>
            </a:pathLst>
          </a:custGeom>
          <a:solidFill>
            <a:srgbClr val="E5E2DB"/>
          </a:solidFill>
          <a:ln w="4763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516794" y="1971727"/>
            <a:ext cx="501759" cy="501759"/>
            <a:chOff x="1969755" y="4757742"/>
            <a:chExt cx="720000" cy="720000"/>
          </a:xfrm>
        </p:grpSpPr>
        <p:sp>
          <p:nvSpPr>
            <p:cNvPr id="88" name="눈물 방울 87"/>
            <p:cNvSpPr/>
            <p:nvPr/>
          </p:nvSpPr>
          <p:spPr>
            <a:xfrm rot="8100000">
              <a:off x="1969755" y="4757742"/>
              <a:ext cx="720000" cy="720000"/>
            </a:xfrm>
            <a:prstGeom prst="teardrop">
              <a:avLst/>
            </a:prstGeom>
            <a:solidFill>
              <a:srgbClr val="C04F5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2152635" y="4920504"/>
              <a:ext cx="362898" cy="36289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319808" y="2023183"/>
            <a:ext cx="501759" cy="501759"/>
            <a:chOff x="1969755" y="4757742"/>
            <a:chExt cx="720000" cy="720000"/>
          </a:xfrm>
        </p:grpSpPr>
        <p:sp>
          <p:nvSpPr>
            <p:cNvPr id="91" name="눈물 방울 90"/>
            <p:cNvSpPr/>
            <p:nvPr/>
          </p:nvSpPr>
          <p:spPr>
            <a:xfrm rot="8100000">
              <a:off x="1969755" y="4757742"/>
              <a:ext cx="720000" cy="720000"/>
            </a:xfrm>
            <a:prstGeom prst="teardrop">
              <a:avLst/>
            </a:prstGeom>
            <a:solidFill>
              <a:srgbClr val="C04F5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152635" y="4920504"/>
              <a:ext cx="362898" cy="36289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712990" y="4688601"/>
            <a:ext cx="501759" cy="501759"/>
            <a:chOff x="1969755" y="4757742"/>
            <a:chExt cx="720000" cy="720000"/>
          </a:xfrm>
        </p:grpSpPr>
        <p:sp>
          <p:nvSpPr>
            <p:cNvPr id="94" name="눈물 방울 93"/>
            <p:cNvSpPr/>
            <p:nvPr/>
          </p:nvSpPr>
          <p:spPr>
            <a:xfrm rot="8100000">
              <a:off x="1969755" y="4757742"/>
              <a:ext cx="720000" cy="720000"/>
            </a:xfrm>
            <a:prstGeom prst="teardrop">
              <a:avLst/>
            </a:prstGeom>
            <a:solidFill>
              <a:srgbClr val="C04F5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2152635" y="4920504"/>
              <a:ext cx="362898" cy="36289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9748366" y="3877423"/>
            <a:ext cx="501759" cy="501759"/>
            <a:chOff x="1969755" y="4757742"/>
            <a:chExt cx="720000" cy="720000"/>
          </a:xfrm>
        </p:grpSpPr>
        <p:sp>
          <p:nvSpPr>
            <p:cNvPr id="97" name="눈물 방울 96"/>
            <p:cNvSpPr/>
            <p:nvPr/>
          </p:nvSpPr>
          <p:spPr>
            <a:xfrm rot="8100000">
              <a:off x="1969755" y="4757742"/>
              <a:ext cx="720000" cy="720000"/>
            </a:xfrm>
            <a:prstGeom prst="teardrop">
              <a:avLst/>
            </a:prstGeom>
            <a:solidFill>
              <a:srgbClr val="C04F5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2152635" y="4920504"/>
              <a:ext cx="362898" cy="36289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99" name="Group 80"/>
          <p:cNvGrpSpPr>
            <a:grpSpLocks noChangeAspect="1"/>
          </p:cNvGrpSpPr>
          <p:nvPr/>
        </p:nvGrpSpPr>
        <p:grpSpPr bwMode="auto">
          <a:xfrm>
            <a:off x="2248205" y="3077140"/>
            <a:ext cx="2089151" cy="1716087"/>
            <a:chOff x="6139" y="3239"/>
            <a:chExt cx="1316" cy="1081"/>
          </a:xfrm>
        </p:grpSpPr>
        <p:sp>
          <p:nvSpPr>
            <p:cNvPr id="100" name="Freeform 81"/>
            <p:cNvSpPr>
              <a:spLocks/>
            </p:cNvSpPr>
            <p:nvPr/>
          </p:nvSpPr>
          <p:spPr bwMode="auto">
            <a:xfrm>
              <a:off x="7042" y="4033"/>
              <a:ext cx="252" cy="247"/>
            </a:xfrm>
            <a:custGeom>
              <a:avLst/>
              <a:gdLst>
                <a:gd name="T0" fmla="*/ 2012 w 2012"/>
                <a:gd name="T1" fmla="*/ 1973 h 1973"/>
                <a:gd name="T2" fmla="*/ 662 w 2012"/>
                <a:gd name="T3" fmla="*/ 1973 h 1973"/>
                <a:gd name="T4" fmla="*/ 628 w 2012"/>
                <a:gd name="T5" fmla="*/ 1973 h 1973"/>
                <a:gd name="T6" fmla="*/ 561 w 2012"/>
                <a:gd name="T7" fmla="*/ 1966 h 1973"/>
                <a:gd name="T8" fmla="*/ 497 w 2012"/>
                <a:gd name="T9" fmla="*/ 1952 h 1973"/>
                <a:gd name="T10" fmla="*/ 435 w 2012"/>
                <a:gd name="T11" fmla="*/ 1933 h 1973"/>
                <a:gd name="T12" fmla="*/ 376 w 2012"/>
                <a:gd name="T13" fmla="*/ 1908 h 1973"/>
                <a:gd name="T14" fmla="*/ 319 w 2012"/>
                <a:gd name="T15" fmla="*/ 1877 h 1973"/>
                <a:gd name="T16" fmla="*/ 266 w 2012"/>
                <a:gd name="T17" fmla="*/ 1841 h 1973"/>
                <a:gd name="T18" fmla="*/ 218 w 2012"/>
                <a:gd name="T19" fmla="*/ 1801 h 1973"/>
                <a:gd name="T20" fmla="*/ 172 w 2012"/>
                <a:gd name="T21" fmla="*/ 1756 h 1973"/>
                <a:gd name="T22" fmla="*/ 132 w 2012"/>
                <a:gd name="T23" fmla="*/ 1707 h 1973"/>
                <a:gd name="T24" fmla="*/ 96 w 2012"/>
                <a:gd name="T25" fmla="*/ 1654 h 1973"/>
                <a:gd name="T26" fmla="*/ 66 w 2012"/>
                <a:gd name="T27" fmla="*/ 1598 h 1973"/>
                <a:gd name="T28" fmla="*/ 41 w 2012"/>
                <a:gd name="T29" fmla="*/ 1538 h 1973"/>
                <a:gd name="T30" fmla="*/ 21 w 2012"/>
                <a:gd name="T31" fmla="*/ 1476 h 1973"/>
                <a:gd name="T32" fmla="*/ 8 w 2012"/>
                <a:gd name="T33" fmla="*/ 1411 h 1973"/>
                <a:gd name="T34" fmla="*/ 1 w 2012"/>
                <a:gd name="T35" fmla="*/ 1345 h 1973"/>
                <a:gd name="T36" fmla="*/ 0 w 2012"/>
                <a:gd name="T37" fmla="*/ 1311 h 1973"/>
                <a:gd name="T38" fmla="*/ 0 w 2012"/>
                <a:gd name="T39" fmla="*/ 0 h 1973"/>
                <a:gd name="T40" fmla="*/ 271 w 2012"/>
                <a:gd name="T41" fmla="*/ 0 h 1973"/>
                <a:gd name="T42" fmla="*/ 271 w 2012"/>
                <a:gd name="T43" fmla="*/ 1311 h 1973"/>
                <a:gd name="T44" fmla="*/ 272 w 2012"/>
                <a:gd name="T45" fmla="*/ 1351 h 1973"/>
                <a:gd name="T46" fmla="*/ 288 w 2012"/>
                <a:gd name="T47" fmla="*/ 1427 h 1973"/>
                <a:gd name="T48" fmla="*/ 317 w 2012"/>
                <a:gd name="T49" fmla="*/ 1498 h 1973"/>
                <a:gd name="T50" fmla="*/ 360 w 2012"/>
                <a:gd name="T51" fmla="*/ 1560 h 1973"/>
                <a:gd name="T52" fmla="*/ 412 w 2012"/>
                <a:gd name="T53" fmla="*/ 1614 h 1973"/>
                <a:gd name="T54" fmla="*/ 475 w 2012"/>
                <a:gd name="T55" fmla="*/ 1655 h 1973"/>
                <a:gd name="T56" fmla="*/ 546 w 2012"/>
                <a:gd name="T57" fmla="*/ 1686 h 1973"/>
                <a:gd name="T58" fmla="*/ 622 w 2012"/>
                <a:gd name="T59" fmla="*/ 1701 h 1973"/>
                <a:gd name="T60" fmla="*/ 662 w 2012"/>
                <a:gd name="T61" fmla="*/ 1703 h 1973"/>
                <a:gd name="T62" fmla="*/ 2012 w 2012"/>
                <a:gd name="T63" fmla="*/ 1703 h 1973"/>
                <a:gd name="T64" fmla="*/ 2012 w 2012"/>
                <a:gd name="T65" fmla="*/ 1973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2" h="1973">
                  <a:moveTo>
                    <a:pt x="2012" y="1973"/>
                  </a:moveTo>
                  <a:lnTo>
                    <a:pt x="662" y="1973"/>
                  </a:lnTo>
                  <a:lnTo>
                    <a:pt x="628" y="1973"/>
                  </a:lnTo>
                  <a:lnTo>
                    <a:pt x="561" y="1966"/>
                  </a:lnTo>
                  <a:lnTo>
                    <a:pt x="497" y="1952"/>
                  </a:lnTo>
                  <a:lnTo>
                    <a:pt x="435" y="1933"/>
                  </a:lnTo>
                  <a:lnTo>
                    <a:pt x="376" y="1908"/>
                  </a:lnTo>
                  <a:lnTo>
                    <a:pt x="319" y="1877"/>
                  </a:lnTo>
                  <a:lnTo>
                    <a:pt x="266" y="1841"/>
                  </a:lnTo>
                  <a:lnTo>
                    <a:pt x="218" y="1801"/>
                  </a:lnTo>
                  <a:lnTo>
                    <a:pt x="172" y="1756"/>
                  </a:lnTo>
                  <a:lnTo>
                    <a:pt x="132" y="1707"/>
                  </a:lnTo>
                  <a:lnTo>
                    <a:pt x="96" y="1654"/>
                  </a:lnTo>
                  <a:lnTo>
                    <a:pt x="66" y="1598"/>
                  </a:lnTo>
                  <a:lnTo>
                    <a:pt x="41" y="1538"/>
                  </a:lnTo>
                  <a:lnTo>
                    <a:pt x="21" y="1476"/>
                  </a:lnTo>
                  <a:lnTo>
                    <a:pt x="8" y="1411"/>
                  </a:lnTo>
                  <a:lnTo>
                    <a:pt x="1" y="1345"/>
                  </a:lnTo>
                  <a:lnTo>
                    <a:pt x="0" y="1311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1311"/>
                  </a:lnTo>
                  <a:lnTo>
                    <a:pt x="272" y="1351"/>
                  </a:lnTo>
                  <a:lnTo>
                    <a:pt x="288" y="1427"/>
                  </a:lnTo>
                  <a:lnTo>
                    <a:pt x="317" y="1498"/>
                  </a:lnTo>
                  <a:lnTo>
                    <a:pt x="360" y="1560"/>
                  </a:lnTo>
                  <a:lnTo>
                    <a:pt x="412" y="1614"/>
                  </a:lnTo>
                  <a:lnTo>
                    <a:pt x="475" y="1655"/>
                  </a:lnTo>
                  <a:lnTo>
                    <a:pt x="546" y="1686"/>
                  </a:lnTo>
                  <a:lnTo>
                    <a:pt x="622" y="1701"/>
                  </a:lnTo>
                  <a:lnTo>
                    <a:pt x="662" y="1703"/>
                  </a:lnTo>
                  <a:lnTo>
                    <a:pt x="2012" y="1703"/>
                  </a:lnTo>
                  <a:lnTo>
                    <a:pt x="2012" y="1973"/>
                  </a:lnTo>
                  <a:close/>
                </a:path>
              </a:pathLst>
            </a:custGeom>
            <a:solidFill>
              <a:srgbClr val="27335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82"/>
            <p:cNvSpPr>
              <a:spLocks/>
            </p:cNvSpPr>
            <p:nvPr/>
          </p:nvSpPr>
          <p:spPr bwMode="auto">
            <a:xfrm>
              <a:off x="7253" y="4222"/>
              <a:ext cx="81" cy="81"/>
            </a:xfrm>
            <a:custGeom>
              <a:avLst/>
              <a:gdLst>
                <a:gd name="T0" fmla="*/ 324 w 648"/>
                <a:gd name="T1" fmla="*/ 0 h 648"/>
                <a:gd name="T2" fmla="*/ 358 w 648"/>
                <a:gd name="T3" fmla="*/ 1 h 648"/>
                <a:gd name="T4" fmla="*/ 420 w 648"/>
                <a:gd name="T5" fmla="*/ 14 h 648"/>
                <a:gd name="T6" fmla="*/ 479 w 648"/>
                <a:gd name="T7" fmla="*/ 38 h 648"/>
                <a:gd name="T8" fmla="*/ 531 w 648"/>
                <a:gd name="T9" fmla="*/ 73 h 648"/>
                <a:gd name="T10" fmla="*/ 574 w 648"/>
                <a:gd name="T11" fmla="*/ 117 h 648"/>
                <a:gd name="T12" fmla="*/ 610 w 648"/>
                <a:gd name="T13" fmla="*/ 169 h 648"/>
                <a:gd name="T14" fmla="*/ 634 w 648"/>
                <a:gd name="T15" fmla="*/ 228 h 648"/>
                <a:gd name="T16" fmla="*/ 647 w 648"/>
                <a:gd name="T17" fmla="*/ 290 h 648"/>
                <a:gd name="T18" fmla="*/ 648 w 648"/>
                <a:gd name="T19" fmla="*/ 324 h 648"/>
                <a:gd name="T20" fmla="*/ 647 w 648"/>
                <a:gd name="T21" fmla="*/ 357 h 648"/>
                <a:gd name="T22" fmla="*/ 634 w 648"/>
                <a:gd name="T23" fmla="*/ 420 h 648"/>
                <a:gd name="T24" fmla="*/ 610 w 648"/>
                <a:gd name="T25" fmla="*/ 479 h 648"/>
                <a:gd name="T26" fmla="*/ 574 w 648"/>
                <a:gd name="T27" fmla="*/ 531 h 648"/>
                <a:gd name="T28" fmla="*/ 531 w 648"/>
                <a:gd name="T29" fmla="*/ 574 h 648"/>
                <a:gd name="T30" fmla="*/ 479 w 648"/>
                <a:gd name="T31" fmla="*/ 610 h 648"/>
                <a:gd name="T32" fmla="*/ 420 w 648"/>
                <a:gd name="T33" fmla="*/ 634 h 648"/>
                <a:gd name="T34" fmla="*/ 358 w 648"/>
                <a:gd name="T35" fmla="*/ 647 h 648"/>
                <a:gd name="T36" fmla="*/ 324 w 648"/>
                <a:gd name="T37" fmla="*/ 648 h 648"/>
                <a:gd name="T38" fmla="*/ 291 w 648"/>
                <a:gd name="T39" fmla="*/ 647 h 648"/>
                <a:gd name="T40" fmla="*/ 228 w 648"/>
                <a:gd name="T41" fmla="*/ 634 h 648"/>
                <a:gd name="T42" fmla="*/ 169 w 648"/>
                <a:gd name="T43" fmla="*/ 610 h 648"/>
                <a:gd name="T44" fmla="*/ 118 w 648"/>
                <a:gd name="T45" fmla="*/ 574 h 648"/>
                <a:gd name="T46" fmla="*/ 74 w 648"/>
                <a:gd name="T47" fmla="*/ 531 h 648"/>
                <a:gd name="T48" fmla="*/ 39 w 648"/>
                <a:gd name="T49" fmla="*/ 479 h 648"/>
                <a:gd name="T50" fmla="*/ 14 w 648"/>
                <a:gd name="T51" fmla="*/ 420 h 648"/>
                <a:gd name="T52" fmla="*/ 1 w 648"/>
                <a:gd name="T53" fmla="*/ 357 h 648"/>
                <a:gd name="T54" fmla="*/ 0 w 648"/>
                <a:gd name="T55" fmla="*/ 324 h 648"/>
                <a:gd name="T56" fmla="*/ 1 w 648"/>
                <a:gd name="T57" fmla="*/ 290 h 648"/>
                <a:gd name="T58" fmla="*/ 14 w 648"/>
                <a:gd name="T59" fmla="*/ 228 h 648"/>
                <a:gd name="T60" fmla="*/ 39 w 648"/>
                <a:gd name="T61" fmla="*/ 169 h 648"/>
                <a:gd name="T62" fmla="*/ 74 w 648"/>
                <a:gd name="T63" fmla="*/ 117 h 648"/>
                <a:gd name="T64" fmla="*/ 118 w 648"/>
                <a:gd name="T65" fmla="*/ 73 h 648"/>
                <a:gd name="T66" fmla="*/ 169 w 648"/>
                <a:gd name="T67" fmla="*/ 38 h 648"/>
                <a:gd name="T68" fmla="*/ 228 w 648"/>
                <a:gd name="T69" fmla="*/ 14 h 648"/>
                <a:gd name="T70" fmla="*/ 291 w 648"/>
                <a:gd name="T71" fmla="*/ 1 h 648"/>
                <a:gd name="T72" fmla="*/ 324 w 648"/>
                <a:gd name="T7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8">
                  <a:moveTo>
                    <a:pt x="324" y="0"/>
                  </a:moveTo>
                  <a:lnTo>
                    <a:pt x="358" y="1"/>
                  </a:lnTo>
                  <a:lnTo>
                    <a:pt x="420" y="14"/>
                  </a:lnTo>
                  <a:lnTo>
                    <a:pt x="479" y="38"/>
                  </a:lnTo>
                  <a:lnTo>
                    <a:pt x="531" y="73"/>
                  </a:lnTo>
                  <a:lnTo>
                    <a:pt x="574" y="117"/>
                  </a:lnTo>
                  <a:lnTo>
                    <a:pt x="610" y="169"/>
                  </a:lnTo>
                  <a:lnTo>
                    <a:pt x="634" y="228"/>
                  </a:lnTo>
                  <a:lnTo>
                    <a:pt x="647" y="290"/>
                  </a:lnTo>
                  <a:lnTo>
                    <a:pt x="648" y="324"/>
                  </a:lnTo>
                  <a:lnTo>
                    <a:pt x="647" y="357"/>
                  </a:lnTo>
                  <a:lnTo>
                    <a:pt x="634" y="420"/>
                  </a:lnTo>
                  <a:lnTo>
                    <a:pt x="610" y="479"/>
                  </a:lnTo>
                  <a:lnTo>
                    <a:pt x="574" y="531"/>
                  </a:lnTo>
                  <a:lnTo>
                    <a:pt x="531" y="574"/>
                  </a:lnTo>
                  <a:lnTo>
                    <a:pt x="479" y="610"/>
                  </a:lnTo>
                  <a:lnTo>
                    <a:pt x="420" y="634"/>
                  </a:lnTo>
                  <a:lnTo>
                    <a:pt x="358" y="647"/>
                  </a:lnTo>
                  <a:lnTo>
                    <a:pt x="324" y="648"/>
                  </a:lnTo>
                  <a:lnTo>
                    <a:pt x="291" y="647"/>
                  </a:lnTo>
                  <a:lnTo>
                    <a:pt x="228" y="634"/>
                  </a:lnTo>
                  <a:lnTo>
                    <a:pt x="169" y="610"/>
                  </a:lnTo>
                  <a:lnTo>
                    <a:pt x="118" y="574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0"/>
                  </a:lnTo>
                  <a:lnTo>
                    <a:pt x="1" y="357"/>
                  </a:lnTo>
                  <a:lnTo>
                    <a:pt x="0" y="324"/>
                  </a:lnTo>
                  <a:lnTo>
                    <a:pt x="1" y="290"/>
                  </a:lnTo>
                  <a:lnTo>
                    <a:pt x="14" y="228"/>
                  </a:lnTo>
                  <a:lnTo>
                    <a:pt x="39" y="169"/>
                  </a:lnTo>
                  <a:lnTo>
                    <a:pt x="74" y="117"/>
                  </a:lnTo>
                  <a:lnTo>
                    <a:pt x="118" y="73"/>
                  </a:lnTo>
                  <a:lnTo>
                    <a:pt x="169" y="38"/>
                  </a:lnTo>
                  <a:lnTo>
                    <a:pt x="228" y="14"/>
                  </a:lnTo>
                  <a:lnTo>
                    <a:pt x="291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83"/>
            <p:cNvSpPr>
              <a:spLocks noEditPoints="1"/>
            </p:cNvSpPr>
            <p:nvPr/>
          </p:nvSpPr>
          <p:spPr bwMode="auto">
            <a:xfrm>
              <a:off x="7236" y="4205"/>
              <a:ext cx="115" cy="115"/>
            </a:xfrm>
            <a:custGeom>
              <a:avLst/>
              <a:gdLst>
                <a:gd name="T0" fmla="*/ 438 w 917"/>
                <a:gd name="T1" fmla="*/ 270 h 918"/>
                <a:gd name="T2" fmla="*/ 366 w 917"/>
                <a:gd name="T3" fmla="*/ 292 h 918"/>
                <a:gd name="T4" fmla="*/ 311 w 917"/>
                <a:gd name="T5" fmla="*/ 337 h 918"/>
                <a:gd name="T6" fmla="*/ 277 w 917"/>
                <a:gd name="T7" fmla="*/ 401 h 918"/>
                <a:gd name="T8" fmla="*/ 269 w 917"/>
                <a:gd name="T9" fmla="*/ 459 h 918"/>
                <a:gd name="T10" fmla="*/ 277 w 917"/>
                <a:gd name="T11" fmla="*/ 517 h 918"/>
                <a:gd name="T12" fmla="*/ 311 w 917"/>
                <a:gd name="T13" fmla="*/ 580 h 918"/>
                <a:gd name="T14" fmla="*/ 366 w 917"/>
                <a:gd name="T15" fmla="*/ 626 h 918"/>
                <a:gd name="T16" fmla="*/ 438 w 917"/>
                <a:gd name="T17" fmla="*/ 647 h 918"/>
                <a:gd name="T18" fmla="*/ 479 w 917"/>
                <a:gd name="T19" fmla="*/ 647 h 918"/>
                <a:gd name="T20" fmla="*/ 550 w 917"/>
                <a:gd name="T21" fmla="*/ 626 h 918"/>
                <a:gd name="T22" fmla="*/ 605 w 917"/>
                <a:gd name="T23" fmla="*/ 580 h 918"/>
                <a:gd name="T24" fmla="*/ 640 w 917"/>
                <a:gd name="T25" fmla="*/ 517 h 918"/>
                <a:gd name="T26" fmla="*/ 648 w 917"/>
                <a:gd name="T27" fmla="*/ 459 h 918"/>
                <a:gd name="T28" fmla="*/ 640 w 917"/>
                <a:gd name="T29" fmla="*/ 401 h 918"/>
                <a:gd name="T30" fmla="*/ 605 w 917"/>
                <a:gd name="T31" fmla="*/ 337 h 918"/>
                <a:gd name="T32" fmla="*/ 550 w 917"/>
                <a:gd name="T33" fmla="*/ 292 h 918"/>
                <a:gd name="T34" fmla="*/ 479 w 917"/>
                <a:gd name="T35" fmla="*/ 270 h 918"/>
                <a:gd name="T36" fmla="*/ 458 w 917"/>
                <a:gd name="T37" fmla="*/ 918 h 918"/>
                <a:gd name="T38" fmla="*/ 321 w 917"/>
                <a:gd name="T39" fmla="*/ 899 h 918"/>
                <a:gd name="T40" fmla="*/ 165 w 917"/>
                <a:gd name="T41" fmla="*/ 815 h 918"/>
                <a:gd name="T42" fmla="*/ 53 w 917"/>
                <a:gd name="T43" fmla="*/ 680 h 918"/>
                <a:gd name="T44" fmla="*/ 1 w 917"/>
                <a:gd name="T45" fmla="*/ 506 h 918"/>
                <a:gd name="T46" fmla="*/ 1 w 917"/>
                <a:gd name="T47" fmla="*/ 411 h 918"/>
                <a:gd name="T48" fmla="*/ 53 w 917"/>
                <a:gd name="T49" fmla="*/ 238 h 918"/>
                <a:gd name="T50" fmla="*/ 165 w 917"/>
                <a:gd name="T51" fmla="*/ 103 h 918"/>
                <a:gd name="T52" fmla="*/ 321 w 917"/>
                <a:gd name="T53" fmla="*/ 19 h 918"/>
                <a:gd name="T54" fmla="*/ 458 w 917"/>
                <a:gd name="T55" fmla="*/ 0 h 918"/>
                <a:gd name="T56" fmla="*/ 596 w 917"/>
                <a:gd name="T57" fmla="*/ 19 h 918"/>
                <a:gd name="T58" fmla="*/ 752 w 917"/>
                <a:gd name="T59" fmla="*/ 103 h 918"/>
                <a:gd name="T60" fmla="*/ 863 w 917"/>
                <a:gd name="T61" fmla="*/ 238 h 918"/>
                <a:gd name="T62" fmla="*/ 916 w 917"/>
                <a:gd name="T63" fmla="*/ 411 h 918"/>
                <a:gd name="T64" fmla="*/ 916 w 917"/>
                <a:gd name="T65" fmla="*/ 506 h 918"/>
                <a:gd name="T66" fmla="*/ 863 w 917"/>
                <a:gd name="T67" fmla="*/ 680 h 918"/>
                <a:gd name="T68" fmla="*/ 752 w 917"/>
                <a:gd name="T69" fmla="*/ 815 h 918"/>
                <a:gd name="T70" fmla="*/ 596 w 917"/>
                <a:gd name="T71" fmla="*/ 899 h 918"/>
                <a:gd name="T72" fmla="*/ 458 w 917"/>
                <a:gd name="T73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7" h="918">
                  <a:moveTo>
                    <a:pt x="458" y="269"/>
                  </a:moveTo>
                  <a:lnTo>
                    <a:pt x="438" y="270"/>
                  </a:lnTo>
                  <a:lnTo>
                    <a:pt x="401" y="277"/>
                  </a:lnTo>
                  <a:lnTo>
                    <a:pt x="366" y="292"/>
                  </a:lnTo>
                  <a:lnTo>
                    <a:pt x="337" y="312"/>
                  </a:lnTo>
                  <a:lnTo>
                    <a:pt x="311" y="337"/>
                  </a:lnTo>
                  <a:lnTo>
                    <a:pt x="291" y="367"/>
                  </a:lnTo>
                  <a:lnTo>
                    <a:pt x="277" y="401"/>
                  </a:lnTo>
                  <a:lnTo>
                    <a:pt x="270" y="439"/>
                  </a:lnTo>
                  <a:lnTo>
                    <a:pt x="269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1" y="551"/>
                  </a:lnTo>
                  <a:lnTo>
                    <a:pt x="311" y="580"/>
                  </a:lnTo>
                  <a:lnTo>
                    <a:pt x="337" y="606"/>
                  </a:lnTo>
                  <a:lnTo>
                    <a:pt x="366" y="626"/>
                  </a:lnTo>
                  <a:lnTo>
                    <a:pt x="401" y="640"/>
                  </a:lnTo>
                  <a:lnTo>
                    <a:pt x="438" y="647"/>
                  </a:lnTo>
                  <a:lnTo>
                    <a:pt x="458" y="648"/>
                  </a:lnTo>
                  <a:lnTo>
                    <a:pt x="479" y="647"/>
                  </a:lnTo>
                  <a:lnTo>
                    <a:pt x="516" y="640"/>
                  </a:lnTo>
                  <a:lnTo>
                    <a:pt x="550" y="626"/>
                  </a:lnTo>
                  <a:lnTo>
                    <a:pt x="580" y="606"/>
                  </a:lnTo>
                  <a:lnTo>
                    <a:pt x="605" y="580"/>
                  </a:lnTo>
                  <a:lnTo>
                    <a:pt x="625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39"/>
                  </a:lnTo>
                  <a:lnTo>
                    <a:pt x="640" y="401"/>
                  </a:lnTo>
                  <a:lnTo>
                    <a:pt x="625" y="367"/>
                  </a:lnTo>
                  <a:lnTo>
                    <a:pt x="605" y="337"/>
                  </a:lnTo>
                  <a:lnTo>
                    <a:pt x="580" y="312"/>
                  </a:lnTo>
                  <a:lnTo>
                    <a:pt x="550" y="292"/>
                  </a:lnTo>
                  <a:lnTo>
                    <a:pt x="516" y="277"/>
                  </a:lnTo>
                  <a:lnTo>
                    <a:pt x="479" y="270"/>
                  </a:lnTo>
                  <a:lnTo>
                    <a:pt x="458" y="269"/>
                  </a:lnTo>
                  <a:close/>
                  <a:moveTo>
                    <a:pt x="458" y="918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8" y="864"/>
                  </a:lnTo>
                  <a:lnTo>
                    <a:pt x="165" y="815"/>
                  </a:lnTo>
                  <a:lnTo>
                    <a:pt x="103" y="753"/>
                  </a:lnTo>
                  <a:lnTo>
                    <a:pt x="53" y="680"/>
                  </a:lnTo>
                  <a:lnTo>
                    <a:pt x="19" y="597"/>
                  </a:lnTo>
                  <a:lnTo>
                    <a:pt x="1" y="506"/>
                  </a:lnTo>
                  <a:lnTo>
                    <a:pt x="0" y="459"/>
                  </a:lnTo>
                  <a:lnTo>
                    <a:pt x="1" y="411"/>
                  </a:lnTo>
                  <a:lnTo>
                    <a:pt x="19" y="321"/>
                  </a:lnTo>
                  <a:lnTo>
                    <a:pt x="53" y="238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8" y="53"/>
                  </a:lnTo>
                  <a:lnTo>
                    <a:pt x="321" y="19"/>
                  </a:lnTo>
                  <a:lnTo>
                    <a:pt x="411" y="1"/>
                  </a:lnTo>
                  <a:lnTo>
                    <a:pt x="458" y="0"/>
                  </a:lnTo>
                  <a:lnTo>
                    <a:pt x="506" y="1"/>
                  </a:lnTo>
                  <a:lnTo>
                    <a:pt x="596" y="19"/>
                  </a:lnTo>
                  <a:lnTo>
                    <a:pt x="679" y="53"/>
                  </a:lnTo>
                  <a:lnTo>
                    <a:pt x="752" y="103"/>
                  </a:lnTo>
                  <a:lnTo>
                    <a:pt x="814" y="165"/>
                  </a:lnTo>
                  <a:lnTo>
                    <a:pt x="863" y="238"/>
                  </a:lnTo>
                  <a:lnTo>
                    <a:pt x="898" y="321"/>
                  </a:lnTo>
                  <a:lnTo>
                    <a:pt x="916" y="411"/>
                  </a:lnTo>
                  <a:lnTo>
                    <a:pt x="917" y="459"/>
                  </a:lnTo>
                  <a:lnTo>
                    <a:pt x="916" y="506"/>
                  </a:lnTo>
                  <a:lnTo>
                    <a:pt x="898" y="597"/>
                  </a:lnTo>
                  <a:lnTo>
                    <a:pt x="863" y="680"/>
                  </a:lnTo>
                  <a:lnTo>
                    <a:pt x="814" y="753"/>
                  </a:lnTo>
                  <a:lnTo>
                    <a:pt x="752" y="815"/>
                  </a:lnTo>
                  <a:lnTo>
                    <a:pt x="679" y="864"/>
                  </a:lnTo>
                  <a:lnTo>
                    <a:pt x="596" y="899"/>
                  </a:lnTo>
                  <a:lnTo>
                    <a:pt x="506" y="917"/>
                  </a:lnTo>
                  <a:lnTo>
                    <a:pt x="458" y="918"/>
                  </a:lnTo>
                  <a:close/>
                </a:path>
              </a:pathLst>
            </a:custGeom>
            <a:solidFill>
              <a:srgbClr val="27335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84"/>
            <p:cNvSpPr>
              <a:spLocks noChangeArrowheads="1"/>
            </p:cNvSpPr>
            <p:nvPr/>
          </p:nvSpPr>
          <p:spPr bwMode="auto">
            <a:xfrm>
              <a:off x="6784" y="4033"/>
              <a:ext cx="34" cy="17"/>
            </a:xfrm>
            <a:prstGeom prst="rect">
              <a:avLst/>
            </a:prstGeom>
            <a:solidFill>
              <a:srgbClr val="27335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5"/>
            <p:cNvSpPr>
              <a:spLocks noEditPoints="1"/>
            </p:cNvSpPr>
            <p:nvPr/>
          </p:nvSpPr>
          <p:spPr bwMode="auto">
            <a:xfrm>
              <a:off x="6379" y="4084"/>
              <a:ext cx="439" cy="197"/>
            </a:xfrm>
            <a:custGeom>
              <a:avLst/>
              <a:gdLst>
                <a:gd name="T0" fmla="*/ 3511 w 3511"/>
                <a:gd name="T1" fmla="*/ 269 h 1581"/>
                <a:gd name="T2" fmla="*/ 3240 w 3511"/>
                <a:gd name="T3" fmla="*/ 269 h 1581"/>
                <a:gd name="T4" fmla="*/ 3240 w 3511"/>
                <a:gd name="T5" fmla="*/ 0 h 1581"/>
                <a:gd name="T6" fmla="*/ 3511 w 3511"/>
                <a:gd name="T7" fmla="*/ 0 h 1581"/>
                <a:gd name="T8" fmla="*/ 3511 w 3511"/>
                <a:gd name="T9" fmla="*/ 269 h 1581"/>
                <a:gd name="T10" fmla="*/ 3511 w 3511"/>
                <a:gd name="T11" fmla="*/ 811 h 1581"/>
                <a:gd name="T12" fmla="*/ 3240 w 3511"/>
                <a:gd name="T13" fmla="*/ 811 h 1581"/>
                <a:gd name="T14" fmla="*/ 3240 w 3511"/>
                <a:gd name="T15" fmla="*/ 540 h 1581"/>
                <a:gd name="T16" fmla="*/ 3511 w 3511"/>
                <a:gd name="T17" fmla="*/ 540 h 1581"/>
                <a:gd name="T18" fmla="*/ 3511 w 3511"/>
                <a:gd name="T19" fmla="*/ 811 h 1581"/>
                <a:gd name="T20" fmla="*/ 3295 w 3511"/>
                <a:gd name="T21" fmla="*/ 1391 h 1581"/>
                <a:gd name="T22" fmla="*/ 3106 w 3511"/>
                <a:gd name="T23" fmla="*/ 1189 h 1581"/>
                <a:gd name="T24" fmla="*/ 3125 w 3511"/>
                <a:gd name="T25" fmla="*/ 1172 h 1581"/>
                <a:gd name="T26" fmla="*/ 3156 w 3511"/>
                <a:gd name="T27" fmla="*/ 1134 h 1581"/>
                <a:gd name="T28" fmla="*/ 3194 w 3511"/>
                <a:gd name="T29" fmla="*/ 1069 h 1581"/>
                <a:gd name="T30" fmla="*/ 3214 w 3511"/>
                <a:gd name="T31" fmla="*/ 1026 h 1581"/>
                <a:gd name="T32" fmla="*/ 3470 w 3511"/>
                <a:gd name="T33" fmla="*/ 1108 h 1581"/>
                <a:gd name="T34" fmla="*/ 3459 w 3511"/>
                <a:gd name="T35" fmla="*/ 1148 h 1581"/>
                <a:gd name="T36" fmla="*/ 3425 w 3511"/>
                <a:gd name="T37" fmla="*/ 1227 h 1581"/>
                <a:gd name="T38" fmla="*/ 3379 w 3511"/>
                <a:gd name="T39" fmla="*/ 1301 h 1581"/>
                <a:gd name="T40" fmla="*/ 3324 w 3511"/>
                <a:gd name="T41" fmla="*/ 1365 h 1581"/>
                <a:gd name="T42" fmla="*/ 3295 w 3511"/>
                <a:gd name="T43" fmla="*/ 1391 h 1581"/>
                <a:gd name="T44" fmla="*/ 270 w 3511"/>
                <a:gd name="T45" fmla="*/ 1581 h 1581"/>
                <a:gd name="T46" fmla="*/ 0 w 3511"/>
                <a:gd name="T47" fmla="*/ 1581 h 1581"/>
                <a:gd name="T48" fmla="*/ 0 w 3511"/>
                <a:gd name="T49" fmla="*/ 1310 h 1581"/>
                <a:gd name="T50" fmla="*/ 270 w 3511"/>
                <a:gd name="T51" fmla="*/ 1310 h 1581"/>
                <a:gd name="T52" fmla="*/ 270 w 3511"/>
                <a:gd name="T53" fmla="*/ 1581 h 1581"/>
                <a:gd name="T54" fmla="*/ 810 w 3511"/>
                <a:gd name="T55" fmla="*/ 1581 h 1581"/>
                <a:gd name="T56" fmla="*/ 541 w 3511"/>
                <a:gd name="T57" fmla="*/ 1581 h 1581"/>
                <a:gd name="T58" fmla="*/ 541 w 3511"/>
                <a:gd name="T59" fmla="*/ 1310 h 1581"/>
                <a:gd name="T60" fmla="*/ 810 w 3511"/>
                <a:gd name="T61" fmla="*/ 1310 h 1581"/>
                <a:gd name="T62" fmla="*/ 810 w 3511"/>
                <a:gd name="T63" fmla="*/ 1581 h 1581"/>
                <a:gd name="T64" fmla="*/ 1351 w 3511"/>
                <a:gd name="T65" fmla="*/ 1581 h 1581"/>
                <a:gd name="T66" fmla="*/ 1080 w 3511"/>
                <a:gd name="T67" fmla="*/ 1581 h 1581"/>
                <a:gd name="T68" fmla="*/ 1080 w 3511"/>
                <a:gd name="T69" fmla="*/ 1310 h 1581"/>
                <a:gd name="T70" fmla="*/ 1351 w 3511"/>
                <a:gd name="T71" fmla="*/ 1310 h 1581"/>
                <a:gd name="T72" fmla="*/ 1351 w 3511"/>
                <a:gd name="T73" fmla="*/ 1581 h 1581"/>
                <a:gd name="T74" fmla="*/ 1890 w 3511"/>
                <a:gd name="T75" fmla="*/ 1581 h 1581"/>
                <a:gd name="T76" fmla="*/ 1620 w 3511"/>
                <a:gd name="T77" fmla="*/ 1581 h 1581"/>
                <a:gd name="T78" fmla="*/ 1620 w 3511"/>
                <a:gd name="T79" fmla="*/ 1310 h 1581"/>
                <a:gd name="T80" fmla="*/ 1890 w 3511"/>
                <a:gd name="T81" fmla="*/ 1310 h 1581"/>
                <a:gd name="T82" fmla="*/ 1890 w 3511"/>
                <a:gd name="T83" fmla="*/ 1581 h 1581"/>
                <a:gd name="T84" fmla="*/ 2430 w 3511"/>
                <a:gd name="T85" fmla="*/ 1581 h 1581"/>
                <a:gd name="T86" fmla="*/ 2161 w 3511"/>
                <a:gd name="T87" fmla="*/ 1581 h 1581"/>
                <a:gd name="T88" fmla="*/ 2161 w 3511"/>
                <a:gd name="T89" fmla="*/ 1310 h 1581"/>
                <a:gd name="T90" fmla="*/ 2430 w 3511"/>
                <a:gd name="T91" fmla="*/ 1310 h 1581"/>
                <a:gd name="T92" fmla="*/ 2430 w 3511"/>
                <a:gd name="T93" fmla="*/ 1581 h 1581"/>
                <a:gd name="T94" fmla="*/ 2849 w 3511"/>
                <a:gd name="T95" fmla="*/ 1581 h 1581"/>
                <a:gd name="T96" fmla="*/ 2714 w 3511"/>
                <a:gd name="T97" fmla="*/ 1581 h 1581"/>
                <a:gd name="T98" fmla="*/ 2714 w 3511"/>
                <a:gd name="T99" fmla="*/ 1310 h 1581"/>
                <a:gd name="T100" fmla="*/ 2849 w 3511"/>
                <a:gd name="T101" fmla="*/ 1310 h 1581"/>
                <a:gd name="T102" fmla="*/ 2871 w 3511"/>
                <a:gd name="T103" fmla="*/ 1310 h 1581"/>
                <a:gd name="T104" fmla="*/ 2921 w 3511"/>
                <a:gd name="T105" fmla="*/ 1305 h 1581"/>
                <a:gd name="T106" fmla="*/ 2944 w 3511"/>
                <a:gd name="T107" fmla="*/ 1297 h 1581"/>
                <a:gd name="T108" fmla="*/ 3011 w 3511"/>
                <a:gd name="T109" fmla="*/ 1553 h 1581"/>
                <a:gd name="T110" fmla="*/ 2971 w 3511"/>
                <a:gd name="T111" fmla="*/ 1564 h 1581"/>
                <a:gd name="T112" fmla="*/ 2890 w 3511"/>
                <a:gd name="T113" fmla="*/ 1579 h 1581"/>
                <a:gd name="T114" fmla="*/ 2849 w 3511"/>
                <a:gd name="T115" fmla="*/ 158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11" h="1581">
                  <a:moveTo>
                    <a:pt x="3511" y="269"/>
                  </a:moveTo>
                  <a:lnTo>
                    <a:pt x="3240" y="269"/>
                  </a:lnTo>
                  <a:lnTo>
                    <a:pt x="3240" y="0"/>
                  </a:lnTo>
                  <a:lnTo>
                    <a:pt x="3511" y="0"/>
                  </a:lnTo>
                  <a:lnTo>
                    <a:pt x="3511" y="269"/>
                  </a:lnTo>
                  <a:close/>
                  <a:moveTo>
                    <a:pt x="3511" y="811"/>
                  </a:moveTo>
                  <a:lnTo>
                    <a:pt x="3240" y="811"/>
                  </a:lnTo>
                  <a:lnTo>
                    <a:pt x="3240" y="540"/>
                  </a:lnTo>
                  <a:lnTo>
                    <a:pt x="3511" y="540"/>
                  </a:lnTo>
                  <a:lnTo>
                    <a:pt x="3511" y="811"/>
                  </a:lnTo>
                  <a:close/>
                  <a:moveTo>
                    <a:pt x="3295" y="1391"/>
                  </a:moveTo>
                  <a:lnTo>
                    <a:pt x="3106" y="1189"/>
                  </a:lnTo>
                  <a:lnTo>
                    <a:pt x="3125" y="1172"/>
                  </a:lnTo>
                  <a:lnTo>
                    <a:pt x="3156" y="1134"/>
                  </a:lnTo>
                  <a:lnTo>
                    <a:pt x="3194" y="1069"/>
                  </a:lnTo>
                  <a:lnTo>
                    <a:pt x="3214" y="1026"/>
                  </a:lnTo>
                  <a:lnTo>
                    <a:pt x="3470" y="1108"/>
                  </a:lnTo>
                  <a:lnTo>
                    <a:pt x="3459" y="1148"/>
                  </a:lnTo>
                  <a:lnTo>
                    <a:pt x="3425" y="1227"/>
                  </a:lnTo>
                  <a:lnTo>
                    <a:pt x="3379" y="1301"/>
                  </a:lnTo>
                  <a:lnTo>
                    <a:pt x="3324" y="1365"/>
                  </a:lnTo>
                  <a:lnTo>
                    <a:pt x="3295" y="1391"/>
                  </a:lnTo>
                  <a:close/>
                  <a:moveTo>
                    <a:pt x="270" y="1581"/>
                  </a:moveTo>
                  <a:lnTo>
                    <a:pt x="0" y="1581"/>
                  </a:lnTo>
                  <a:lnTo>
                    <a:pt x="0" y="1310"/>
                  </a:lnTo>
                  <a:lnTo>
                    <a:pt x="270" y="1310"/>
                  </a:lnTo>
                  <a:lnTo>
                    <a:pt x="270" y="1581"/>
                  </a:lnTo>
                  <a:close/>
                  <a:moveTo>
                    <a:pt x="810" y="1581"/>
                  </a:moveTo>
                  <a:lnTo>
                    <a:pt x="541" y="1581"/>
                  </a:lnTo>
                  <a:lnTo>
                    <a:pt x="541" y="1310"/>
                  </a:lnTo>
                  <a:lnTo>
                    <a:pt x="810" y="1310"/>
                  </a:lnTo>
                  <a:lnTo>
                    <a:pt x="810" y="1581"/>
                  </a:lnTo>
                  <a:close/>
                  <a:moveTo>
                    <a:pt x="1351" y="1581"/>
                  </a:moveTo>
                  <a:lnTo>
                    <a:pt x="1080" y="1581"/>
                  </a:lnTo>
                  <a:lnTo>
                    <a:pt x="1080" y="1310"/>
                  </a:lnTo>
                  <a:lnTo>
                    <a:pt x="1351" y="1310"/>
                  </a:lnTo>
                  <a:lnTo>
                    <a:pt x="1351" y="1581"/>
                  </a:lnTo>
                  <a:close/>
                  <a:moveTo>
                    <a:pt x="1890" y="1581"/>
                  </a:moveTo>
                  <a:lnTo>
                    <a:pt x="1620" y="1581"/>
                  </a:lnTo>
                  <a:lnTo>
                    <a:pt x="1620" y="1310"/>
                  </a:lnTo>
                  <a:lnTo>
                    <a:pt x="1890" y="1310"/>
                  </a:lnTo>
                  <a:lnTo>
                    <a:pt x="1890" y="1581"/>
                  </a:lnTo>
                  <a:close/>
                  <a:moveTo>
                    <a:pt x="2430" y="1581"/>
                  </a:moveTo>
                  <a:lnTo>
                    <a:pt x="2161" y="1581"/>
                  </a:lnTo>
                  <a:lnTo>
                    <a:pt x="2161" y="1310"/>
                  </a:lnTo>
                  <a:lnTo>
                    <a:pt x="2430" y="1310"/>
                  </a:lnTo>
                  <a:lnTo>
                    <a:pt x="2430" y="1581"/>
                  </a:lnTo>
                  <a:close/>
                  <a:moveTo>
                    <a:pt x="2849" y="1581"/>
                  </a:moveTo>
                  <a:lnTo>
                    <a:pt x="2714" y="1581"/>
                  </a:lnTo>
                  <a:lnTo>
                    <a:pt x="2714" y="1310"/>
                  </a:lnTo>
                  <a:lnTo>
                    <a:pt x="2849" y="1310"/>
                  </a:lnTo>
                  <a:lnTo>
                    <a:pt x="2871" y="1310"/>
                  </a:lnTo>
                  <a:lnTo>
                    <a:pt x="2921" y="1305"/>
                  </a:lnTo>
                  <a:lnTo>
                    <a:pt x="2944" y="1297"/>
                  </a:lnTo>
                  <a:lnTo>
                    <a:pt x="3011" y="1553"/>
                  </a:lnTo>
                  <a:lnTo>
                    <a:pt x="2971" y="1564"/>
                  </a:lnTo>
                  <a:lnTo>
                    <a:pt x="2890" y="1579"/>
                  </a:lnTo>
                  <a:lnTo>
                    <a:pt x="2849" y="1581"/>
                  </a:lnTo>
                  <a:close/>
                </a:path>
              </a:pathLst>
            </a:custGeom>
            <a:solidFill>
              <a:srgbClr val="27335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Rectangle 86"/>
            <p:cNvSpPr>
              <a:spLocks noChangeArrowheads="1"/>
            </p:cNvSpPr>
            <p:nvPr/>
          </p:nvSpPr>
          <p:spPr bwMode="auto">
            <a:xfrm>
              <a:off x="6328" y="4248"/>
              <a:ext cx="17" cy="33"/>
            </a:xfrm>
            <a:prstGeom prst="rect">
              <a:avLst/>
            </a:prstGeom>
            <a:solidFill>
              <a:srgbClr val="27335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7"/>
            <p:cNvSpPr>
              <a:spLocks/>
            </p:cNvSpPr>
            <p:nvPr/>
          </p:nvSpPr>
          <p:spPr bwMode="auto">
            <a:xfrm>
              <a:off x="6288" y="4222"/>
              <a:ext cx="81" cy="81"/>
            </a:xfrm>
            <a:custGeom>
              <a:avLst/>
              <a:gdLst>
                <a:gd name="T0" fmla="*/ 324 w 648"/>
                <a:gd name="T1" fmla="*/ 0 h 648"/>
                <a:gd name="T2" fmla="*/ 357 w 648"/>
                <a:gd name="T3" fmla="*/ 1 h 648"/>
                <a:gd name="T4" fmla="*/ 421 w 648"/>
                <a:gd name="T5" fmla="*/ 14 h 648"/>
                <a:gd name="T6" fmla="*/ 479 w 648"/>
                <a:gd name="T7" fmla="*/ 38 h 648"/>
                <a:gd name="T8" fmla="*/ 530 w 648"/>
                <a:gd name="T9" fmla="*/ 73 h 648"/>
                <a:gd name="T10" fmla="*/ 575 w 648"/>
                <a:gd name="T11" fmla="*/ 117 h 648"/>
                <a:gd name="T12" fmla="*/ 609 w 648"/>
                <a:gd name="T13" fmla="*/ 169 h 648"/>
                <a:gd name="T14" fmla="*/ 634 w 648"/>
                <a:gd name="T15" fmla="*/ 228 h 648"/>
                <a:gd name="T16" fmla="*/ 647 w 648"/>
                <a:gd name="T17" fmla="*/ 290 h 648"/>
                <a:gd name="T18" fmla="*/ 648 w 648"/>
                <a:gd name="T19" fmla="*/ 324 h 648"/>
                <a:gd name="T20" fmla="*/ 647 w 648"/>
                <a:gd name="T21" fmla="*/ 357 h 648"/>
                <a:gd name="T22" fmla="*/ 634 w 648"/>
                <a:gd name="T23" fmla="*/ 420 h 648"/>
                <a:gd name="T24" fmla="*/ 609 w 648"/>
                <a:gd name="T25" fmla="*/ 479 h 648"/>
                <a:gd name="T26" fmla="*/ 575 w 648"/>
                <a:gd name="T27" fmla="*/ 531 h 648"/>
                <a:gd name="T28" fmla="*/ 530 w 648"/>
                <a:gd name="T29" fmla="*/ 574 h 648"/>
                <a:gd name="T30" fmla="*/ 479 w 648"/>
                <a:gd name="T31" fmla="*/ 610 h 648"/>
                <a:gd name="T32" fmla="*/ 421 w 648"/>
                <a:gd name="T33" fmla="*/ 634 h 648"/>
                <a:gd name="T34" fmla="*/ 357 w 648"/>
                <a:gd name="T35" fmla="*/ 647 h 648"/>
                <a:gd name="T36" fmla="*/ 324 w 648"/>
                <a:gd name="T37" fmla="*/ 648 h 648"/>
                <a:gd name="T38" fmla="*/ 290 w 648"/>
                <a:gd name="T39" fmla="*/ 647 h 648"/>
                <a:gd name="T40" fmla="*/ 228 w 648"/>
                <a:gd name="T41" fmla="*/ 634 h 648"/>
                <a:gd name="T42" fmla="*/ 170 w 648"/>
                <a:gd name="T43" fmla="*/ 610 h 648"/>
                <a:gd name="T44" fmla="*/ 117 w 648"/>
                <a:gd name="T45" fmla="*/ 574 h 648"/>
                <a:gd name="T46" fmla="*/ 74 w 648"/>
                <a:gd name="T47" fmla="*/ 531 h 648"/>
                <a:gd name="T48" fmla="*/ 39 w 648"/>
                <a:gd name="T49" fmla="*/ 479 h 648"/>
                <a:gd name="T50" fmla="*/ 14 w 648"/>
                <a:gd name="T51" fmla="*/ 420 h 648"/>
                <a:gd name="T52" fmla="*/ 1 w 648"/>
                <a:gd name="T53" fmla="*/ 357 h 648"/>
                <a:gd name="T54" fmla="*/ 0 w 648"/>
                <a:gd name="T55" fmla="*/ 324 h 648"/>
                <a:gd name="T56" fmla="*/ 1 w 648"/>
                <a:gd name="T57" fmla="*/ 290 h 648"/>
                <a:gd name="T58" fmla="*/ 14 w 648"/>
                <a:gd name="T59" fmla="*/ 228 h 648"/>
                <a:gd name="T60" fmla="*/ 39 w 648"/>
                <a:gd name="T61" fmla="*/ 169 h 648"/>
                <a:gd name="T62" fmla="*/ 74 w 648"/>
                <a:gd name="T63" fmla="*/ 117 h 648"/>
                <a:gd name="T64" fmla="*/ 117 w 648"/>
                <a:gd name="T65" fmla="*/ 73 h 648"/>
                <a:gd name="T66" fmla="*/ 170 w 648"/>
                <a:gd name="T67" fmla="*/ 38 h 648"/>
                <a:gd name="T68" fmla="*/ 228 w 648"/>
                <a:gd name="T69" fmla="*/ 14 h 648"/>
                <a:gd name="T70" fmla="*/ 290 w 648"/>
                <a:gd name="T71" fmla="*/ 1 h 648"/>
                <a:gd name="T72" fmla="*/ 324 w 648"/>
                <a:gd name="T7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8">
                  <a:moveTo>
                    <a:pt x="324" y="0"/>
                  </a:moveTo>
                  <a:lnTo>
                    <a:pt x="357" y="1"/>
                  </a:lnTo>
                  <a:lnTo>
                    <a:pt x="421" y="14"/>
                  </a:lnTo>
                  <a:lnTo>
                    <a:pt x="479" y="38"/>
                  </a:lnTo>
                  <a:lnTo>
                    <a:pt x="530" y="73"/>
                  </a:lnTo>
                  <a:lnTo>
                    <a:pt x="575" y="117"/>
                  </a:lnTo>
                  <a:lnTo>
                    <a:pt x="609" y="169"/>
                  </a:lnTo>
                  <a:lnTo>
                    <a:pt x="634" y="228"/>
                  </a:lnTo>
                  <a:lnTo>
                    <a:pt x="647" y="290"/>
                  </a:lnTo>
                  <a:lnTo>
                    <a:pt x="648" y="324"/>
                  </a:lnTo>
                  <a:lnTo>
                    <a:pt x="647" y="357"/>
                  </a:lnTo>
                  <a:lnTo>
                    <a:pt x="634" y="420"/>
                  </a:lnTo>
                  <a:lnTo>
                    <a:pt x="609" y="479"/>
                  </a:lnTo>
                  <a:lnTo>
                    <a:pt x="575" y="531"/>
                  </a:lnTo>
                  <a:lnTo>
                    <a:pt x="530" y="574"/>
                  </a:lnTo>
                  <a:lnTo>
                    <a:pt x="479" y="610"/>
                  </a:lnTo>
                  <a:lnTo>
                    <a:pt x="421" y="634"/>
                  </a:lnTo>
                  <a:lnTo>
                    <a:pt x="357" y="647"/>
                  </a:lnTo>
                  <a:lnTo>
                    <a:pt x="324" y="648"/>
                  </a:lnTo>
                  <a:lnTo>
                    <a:pt x="290" y="647"/>
                  </a:lnTo>
                  <a:lnTo>
                    <a:pt x="228" y="634"/>
                  </a:lnTo>
                  <a:lnTo>
                    <a:pt x="170" y="610"/>
                  </a:lnTo>
                  <a:lnTo>
                    <a:pt x="117" y="574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0"/>
                  </a:lnTo>
                  <a:lnTo>
                    <a:pt x="1" y="357"/>
                  </a:lnTo>
                  <a:lnTo>
                    <a:pt x="0" y="324"/>
                  </a:lnTo>
                  <a:lnTo>
                    <a:pt x="1" y="290"/>
                  </a:lnTo>
                  <a:lnTo>
                    <a:pt x="14" y="228"/>
                  </a:lnTo>
                  <a:lnTo>
                    <a:pt x="39" y="169"/>
                  </a:lnTo>
                  <a:lnTo>
                    <a:pt x="74" y="117"/>
                  </a:lnTo>
                  <a:lnTo>
                    <a:pt x="117" y="73"/>
                  </a:lnTo>
                  <a:lnTo>
                    <a:pt x="170" y="38"/>
                  </a:lnTo>
                  <a:lnTo>
                    <a:pt x="228" y="14"/>
                  </a:lnTo>
                  <a:lnTo>
                    <a:pt x="290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8"/>
            <p:cNvSpPr>
              <a:spLocks noEditPoints="1"/>
            </p:cNvSpPr>
            <p:nvPr/>
          </p:nvSpPr>
          <p:spPr bwMode="auto">
            <a:xfrm>
              <a:off x="6271" y="4205"/>
              <a:ext cx="115" cy="115"/>
            </a:xfrm>
            <a:custGeom>
              <a:avLst/>
              <a:gdLst>
                <a:gd name="T0" fmla="*/ 439 w 918"/>
                <a:gd name="T1" fmla="*/ 270 h 918"/>
                <a:gd name="T2" fmla="*/ 368 w 918"/>
                <a:gd name="T3" fmla="*/ 292 h 918"/>
                <a:gd name="T4" fmla="*/ 312 w 918"/>
                <a:gd name="T5" fmla="*/ 337 h 918"/>
                <a:gd name="T6" fmla="*/ 277 w 918"/>
                <a:gd name="T7" fmla="*/ 401 h 918"/>
                <a:gd name="T8" fmla="*/ 270 w 918"/>
                <a:gd name="T9" fmla="*/ 459 h 918"/>
                <a:gd name="T10" fmla="*/ 277 w 918"/>
                <a:gd name="T11" fmla="*/ 517 h 918"/>
                <a:gd name="T12" fmla="*/ 312 w 918"/>
                <a:gd name="T13" fmla="*/ 580 h 918"/>
                <a:gd name="T14" fmla="*/ 368 w 918"/>
                <a:gd name="T15" fmla="*/ 626 h 918"/>
                <a:gd name="T16" fmla="*/ 439 w 918"/>
                <a:gd name="T17" fmla="*/ 647 h 918"/>
                <a:gd name="T18" fmla="*/ 479 w 918"/>
                <a:gd name="T19" fmla="*/ 647 h 918"/>
                <a:gd name="T20" fmla="*/ 551 w 918"/>
                <a:gd name="T21" fmla="*/ 626 h 918"/>
                <a:gd name="T22" fmla="*/ 607 w 918"/>
                <a:gd name="T23" fmla="*/ 580 h 918"/>
                <a:gd name="T24" fmla="*/ 640 w 918"/>
                <a:gd name="T25" fmla="*/ 517 h 918"/>
                <a:gd name="T26" fmla="*/ 648 w 918"/>
                <a:gd name="T27" fmla="*/ 459 h 918"/>
                <a:gd name="T28" fmla="*/ 640 w 918"/>
                <a:gd name="T29" fmla="*/ 401 h 918"/>
                <a:gd name="T30" fmla="*/ 607 w 918"/>
                <a:gd name="T31" fmla="*/ 337 h 918"/>
                <a:gd name="T32" fmla="*/ 551 w 918"/>
                <a:gd name="T33" fmla="*/ 292 h 918"/>
                <a:gd name="T34" fmla="*/ 479 w 918"/>
                <a:gd name="T35" fmla="*/ 270 h 918"/>
                <a:gd name="T36" fmla="*/ 459 w 918"/>
                <a:gd name="T37" fmla="*/ 918 h 918"/>
                <a:gd name="T38" fmla="*/ 321 w 918"/>
                <a:gd name="T39" fmla="*/ 899 h 918"/>
                <a:gd name="T40" fmla="*/ 165 w 918"/>
                <a:gd name="T41" fmla="*/ 815 h 918"/>
                <a:gd name="T42" fmla="*/ 55 w 918"/>
                <a:gd name="T43" fmla="*/ 680 h 918"/>
                <a:gd name="T44" fmla="*/ 2 w 918"/>
                <a:gd name="T45" fmla="*/ 506 h 918"/>
                <a:gd name="T46" fmla="*/ 2 w 918"/>
                <a:gd name="T47" fmla="*/ 411 h 918"/>
                <a:gd name="T48" fmla="*/ 55 w 918"/>
                <a:gd name="T49" fmla="*/ 238 h 918"/>
                <a:gd name="T50" fmla="*/ 165 w 918"/>
                <a:gd name="T51" fmla="*/ 103 h 918"/>
                <a:gd name="T52" fmla="*/ 321 w 918"/>
                <a:gd name="T53" fmla="*/ 19 h 918"/>
                <a:gd name="T54" fmla="*/ 459 w 918"/>
                <a:gd name="T55" fmla="*/ 0 h 918"/>
                <a:gd name="T56" fmla="*/ 597 w 918"/>
                <a:gd name="T57" fmla="*/ 19 h 918"/>
                <a:gd name="T58" fmla="*/ 752 w 918"/>
                <a:gd name="T59" fmla="*/ 103 h 918"/>
                <a:gd name="T60" fmla="*/ 864 w 918"/>
                <a:gd name="T61" fmla="*/ 238 h 918"/>
                <a:gd name="T62" fmla="*/ 916 w 918"/>
                <a:gd name="T63" fmla="*/ 411 h 918"/>
                <a:gd name="T64" fmla="*/ 916 w 918"/>
                <a:gd name="T65" fmla="*/ 506 h 918"/>
                <a:gd name="T66" fmla="*/ 864 w 918"/>
                <a:gd name="T67" fmla="*/ 680 h 918"/>
                <a:gd name="T68" fmla="*/ 752 w 918"/>
                <a:gd name="T69" fmla="*/ 815 h 918"/>
                <a:gd name="T70" fmla="*/ 597 w 918"/>
                <a:gd name="T71" fmla="*/ 899 h 918"/>
                <a:gd name="T72" fmla="*/ 459 w 918"/>
                <a:gd name="T73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918">
                  <a:moveTo>
                    <a:pt x="459" y="269"/>
                  </a:moveTo>
                  <a:lnTo>
                    <a:pt x="439" y="270"/>
                  </a:lnTo>
                  <a:lnTo>
                    <a:pt x="401" y="277"/>
                  </a:lnTo>
                  <a:lnTo>
                    <a:pt x="368" y="292"/>
                  </a:lnTo>
                  <a:lnTo>
                    <a:pt x="337" y="312"/>
                  </a:lnTo>
                  <a:lnTo>
                    <a:pt x="312" y="337"/>
                  </a:lnTo>
                  <a:lnTo>
                    <a:pt x="292" y="367"/>
                  </a:lnTo>
                  <a:lnTo>
                    <a:pt x="277" y="401"/>
                  </a:lnTo>
                  <a:lnTo>
                    <a:pt x="270" y="439"/>
                  </a:lnTo>
                  <a:lnTo>
                    <a:pt x="270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2" y="551"/>
                  </a:lnTo>
                  <a:lnTo>
                    <a:pt x="312" y="580"/>
                  </a:lnTo>
                  <a:lnTo>
                    <a:pt x="337" y="606"/>
                  </a:lnTo>
                  <a:lnTo>
                    <a:pt x="368" y="626"/>
                  </a:lnTo>
                  <a:lnTo>
                    <a:pt x="401" y="640"/>
                  </a:lnTo>
                  <a:lnTo>
                    <a:pt x="439" y="647"/>
                  </a:lnTo>
                  <a:lnTo>
                    <a:pt x="459" y="648"/>
                  </a:lnTo>
                  <a:lnTo>
                    <a:pt x="479" y="647"/>
                  </a:lnTo>
                  <a:lnTo>
                    <a:pt x="516" y="640"/>
                  </a:lnTo>
                  <a:lnTo>
                    <a:pt x="551" y="626"/>
                  </a:lnTo>
                  <a:lnTo>
                    <a:pt x="581" y="606"/>
                  </a:lnTo>
                  <a:lnTo>
                    <a:pt x="607" y="580"/>
                  </a:lnTo>
                  <a:lnTo>
                    <a:pt x="626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39"/>
                  </a:lnTo>
                  <a:lnTo>
                    <a:pt x="640" y="401"/>
                  </a:lnTo>
                  <a:lnTo>
                    <a:pt x="626" y="367"/>
                  </a:lnTo>
                  <a:lnTo>
                    <a:pt x="607" y="337"/>
                  </a:lnTo>
                  <a:lnTo>
                    <a:pt x="581" y="312"/>
                  </a:lnTo>
                  <a:lnTo>
                    <a:pt x="551" y="292"/>
                  </a:lnTo>
                  <a:lnTo>
                    <a:pt x="516" y="277"/>
                  </a:lnTo>
                  <a:lnTo>
                    <a:pt x="479" y="270"/>
                  </a:lnTo>
                  <a:lnTo>
                    <a:pt x="459" y="269"/>
                  </a:lnTo>
                  <a:close/>
                  <a:moveTo>
                    <a:pt x="459" y="918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9" y="864"/>
                  </a:lnTo>
                  <a:lnTo>
                    <a:pt x="165" y="815"/>
                  </a:lnTo>
                  <a:lnTo>
                    <a:pt x="103" y="753"/>
                  </a:lnTo>
                  <a:lnTo>
                    <a:pt x="55" y="680"/>
                  </a:lnTo>
                  <a:lnTo>
                    <a:pt x="19" y="597"/>
                  </a:lnTo>
                  <a:lnTo>
                    <a:pt x="2" y="506"/>
                  </a:lnTo>
                  <a:lnTo>
                    <a:pt x="0" y="459"/>
                  </a:lnTo>
                  <a:lnTo>
                    <a:pt x="2" y="411"/>
                  </a:lnTo>
                  <a:lnTo>
                    <a:pt x="19" y="321"/>
                  </a:lnTo>
                  <a:lnTo>
                    <a:pt x="55" y="238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9" y="53"/>
                  </a:lnTo>
                  <a:lnTo>
                    <a:pt x="321" y="19"/>
                  </a:lnTo>
                  <a:lnTo>
                    <a:pt x="411" y="1"/>
                  </a:lnTo>
                  <a:lnTo>
                    <a:pt x="459" y="0"/>
                  </a:lnTo>
                  <a:lnTo>
                    <a:pt x="506" y="1"/>
                  </a:lnTo>
                  <a:lnTo>
                    <a:pt x="597" y="19"/>
                  </a:lnTo>
                  <a:lnTo>
                    <a:pt x="679" y="53"/>
                  </a:lnTo>
                  <a:lnTo>
                    <a:pt x="752" y="103"/>
                  </a:lnTo>
                  <a:lnTo>
                    <a:pt x="815" y="165"/>
                  </a:lnTo>
                  <a:lnTo>
                    <a:pt x="864" y="238"/>
                  </a:lnTo>
                  <a:lnTo>
                    <a:pt x="898" y="321"/>
                  </a:lnTo>
                  <a:lnTo>
                    <a:pt x="916" y="411"/>
                  </a:lnTo>
                  <a:lnTo>
                    <a:pt x="918" y="459"/>
                  </a:lnTo>
                  <a:lnTo>
                    <a:pt x="916" y="506"/>
                  </a:lnTo>
                  <a:lnTo>
                    <a:pt x="898" y="597"/>
                  </a:lnTo>
                  <a:lnTo>
                    <a:pt x="864" y="680"/>
                  </a:lnTo>
                  <a:lnTo>
                    <a:pt x="815" y="753"/>
                  </a:lnTo>
                  <a:lnTo>
                    <a:pt x="752" y="815"/>
                  </a:lnTo>
                  <a:lnTo>
                    <a:pt x="679" y="864"/>
                  </a:lnTo>
                  <a:lnTo>
                    <a:pt x="597" y="899"/>
                  </a:lnTo>
                  <a:lnTo>
                    <a:pt x="506" y="917"/>
                  </a:lnTo>
                  <a:lnTo>
                    <a:pt x="459" y="918"/>
                  </a:lnTo>
                  <a:close/>
                </a:path>
              </a:pathLst>
            </a:custGeom>
            <a:solidFill>
              <a:srgbClr val="27335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9"/>
            <p:cNvSpPr>
              <a:spLocks/>
            </p:cNvSpPr>
            <p:nvPr/>
          </p:nvSpPr>
          <p:spPr bwMode="auto">
            <a:xfrm>
              <a:off x="6328" y="3280"/>
              <a:ext cx="252" cy="246"/>
            </a:xfrm>
            <a:custGeom>
              <a:avLst/>
              <a:gdLst>
                <a:gd name="T0" fmla="*/ 2012 w 2012"/>
                <a:gd name="T1" fmla="*/ 1974 h 1974"/>
                <a:gd name="T2" fmla="*/ 1742 w 2012"/>
                <a:gd name="T3" fmla="*/ 1974 h 1974"/>
                <a:gd name="T4" fmla="*/ 1742 w 2012"/>
                <a:gd name="T5" fmla="*/ 662 h 1974"/>
                <a:gd name="T6" fmla="*/ 1740 w 2012"/>
                <a:gd name="T7" fmla="*/ 623 h 1974"/>
                <a:gd name="T8" fmla="*/ 1725 w 2012"/>
                <a:gd name="T9" fmla="*/ 546 h 1974"/>
                <a:gd name="T10" fmla="*/ 1695 w 2012"/>
                <a:gd name="T11" fmla="*/ 476 h 1974"/>
                <a:gd name="T12" fmla="*/ 1652 w 2012"/>
                <a:gd name="T13" fmla="*/ 413 h 1974"/>
                <a:gd name="T14" fmla="*/ 1600 w 2012"/>
                <a:gd name="T15" fmla="*/ 360 h 1974"/>
                <a:gd name="T16" fmla="*/ 1537 w 2012"/>
                <a:gd name="T17" fmla="*/ 318 h 1974"/>
                <a:gd name="T18" fmla="*/ 1467 w 2012"/>
                <a:gd name="T19" fmla="*/ 287 h 1974"/>
                <a:gd name="T20" fmla="*/ 1390 w 2012"/>
                <a:gd name="T21" fmla="*/ 272 h 1974"/>
                <a:gd name="T22" fmla="*/ 1351 w 2012"/>
                <a:gd name="T23" fmla="*/ 271 h 1974"/>
                <a:gd name="T24" fmla="*/ 0 w 2012"/>
                <a:gd name="T25" fmla="*/ 271 h 1974"/>
                <a:gd name="T26" fmla="*/ 0 w 2012"/>
                <a:gd name="T27" fmla="*/ 0 h 1974"/>
                <a:gd name="T28" fmla="*/ 1351 w 2012"/>
                <a:gd name="T29" fmla="*/ 0 h 1974"/>
                <a:gd name="T30" fmla="*/ 1384 w 2012"/>
                <a:gd name="T31" fmla="*/ 1 h 1974"/>
                <a:gd name="T32" fmla="*/ 1451 w 2012"/>
                <a:gd name="T33" fmla="*/ 7 h 1974"/>
                <a:gd name="T34" fmla="*/ 1516 w 2012"/>
                <a:gd name="T35" fmla="*/ 21 h 1974"/>
                <a:gd name="T36" fmla="*/ 1577 w 2012"/>
                <a:gd name="T37" fmla="*/ 40 h 1974"/>
                <a:gd name="T38" fmla="*/ 1637 w 2012"/>
                <a:gd name="T39" fmla="*/ 65 h 1974"/>
                <a:gd name="T40" fmla="*/ 1693 w 2012"/>
                <a:gd name="T41" fmla="*/ 97 h 1974"/>
                <a:gd name="T42" fmla="*/ 1746 w 2012"/>
                <a:gd name="T43" fmla="*/ 132 h 1974"/>
                <a:gd name="T44" fmla="*/ 1795 w 2012"/>
                <a:gd name="T45" fmla="*/ 173 h 1974"/>
                <a:gd name="T46" fmla="*/ 1840 w 2012"/>
                <a:gd name="T47" fmla="*/ 217 h 1974"/>
                <a:gd name="T48" fmla="*/ 1880 w 2012"/>
                <a:gd name="T49" fmla="*/ 267 h 1974"/>
                <a:gd name="T50" fmla="*/ 1916 w 2012"/>
                <a:gd name="T51" fmla="*/ 320 h 1974"/>
                <a:gd name="T52" fmla="*/ 1947 w 2012"/>
                <a:gd name="T53" fmla="*/ 375 h 1974"/>
                <a:gd name="T54" fmla="*/ 1972 w 2012"/>
                <a:gd name="T55" fmla="*/ 435 h 1974"/>
                <a:gd name="T56" fmla="*/ 1992 w 2012"/>
                <a:gd name="T57" fmla="*/ 497 h 1974"/>
                <a:gd name="T58" fmla="*/ 2005 w 2012"/>
                <a:gd name="T59" fmla="*/ 562 h 1974"/>
                <a:gd name="T60" fmla="*/ 2011 w 2012"/>
                <a:gd name="T61" fmla="*/ 629 h 1974"/>
                <a:gd name="T62" fmla="*/ 2012 w 2012"/>
                <a:gd name="T63" fmla="*/ 662 h 1974"/>
                <a:gd name="T64" fmla="*/ 2012 w 2012"/>
                <a:gd name="T65" fmla="*/ 1974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2" h="1974">
                  <a:moveTo>
                    <a:pt x="2012" y="1974"/>
                  </a:moveTo>
                  <a:lnTo>
                    <a:pt x="1742" y="1974"/>
                  </a:lnTo>
                  <a:lnTo>
                    <a:pt x="1742" y="662"/>
                  </a:lnTo>
                  <a:lnTo>
                    <a:pt x="1740" y="623"/>
                  </a:lnTo>
                  <a:lnTo>
                    <a:pt x="1725" y="546"/>
                  </a:lnTo>
                  <a:lnTo>
                    <a:pt x="1695" y="476"/>
                  </a:lnTo>
                  <a:lnTo>
                    <a:pt x="1652" y="413"/>
                  </a:lnTo>
                  <a:lnTo>
                    <a:pt x="1600" y="360"/>
                  </a:lnTo>
                  <a:lnTo>
                    <a:pt x="1537" y="318"/>
                  </a:lnTo>
                  <a:lnTo>
                    <a:pt x="1467" y="287"/>
                  </a:lnTo>
                  <a:lnTo>
                    <a:pt x="1390" y="272"/>
                  </a:lnTo>
                  <a:lnTo>
                    <a:pt x="1351" y="271"/>
                  </a:lnTo>
                  <a:lnTo>
                    <a:pt x="0" y="271"/>
                  </a:lnTo>
                  <a:lnTo>
                    <a:pt x="0" y="0"/>
                  </a:lnTo>
                  <a:lnTo>
                    <a:pt x="1351" y="0"/>
                  </a:lnTo>
                  <a:lnTo>
                    <a:pt x="1384" y="1"/>
                  </a:lnTo>
                  <a:lnTo>
                    <a:pt x="1451" y="7"/>
                  </a:lnTo>
                  <a:lnTo>
                    <a:pt x="1516" y="21"/>
                  </a:lnTo>
                  <a:lnTo>
                    <a:pt x="1577" y="40"/>
                  </a:lnTo>
                  <a:lnTo>
                    <a:pt x="1637" y="65"/>
                  </a:lnTo>
                  <a:lnTo>
                    <a:pt x="1693" y="97"/>
                  </a:lnTo>
                  <a:lnTo>
                    <a:pt x="1746" y="132"/>
                  </a:lnTo>
                  <a:lnTo>
                    <a:pt x="1795" y="173"/>
                  </a:lnTo>
                  <a:lnTo>
                    <a:pt x="1840" y="217"/>
                  </a:lnTo>
                  <a:lnTo>
                    <a:pt x="1880" y="267"/>
                  </a:lnTo>
                  <a:lnTo>
                    <a:pt x="1916" y="320"/>
                  </a:lnTo>
                  <a:lnTo>
                    <a:pt x="1947" y="375"/>
                  </a:lnTo>
                  <a:lnTo>
                    <a:pt x="1972" y="435"/>
                  </a:lnTo>
                  <a:lnTo>
                    <a:pt x="1992" y="497"/>
                  </a:lnTo>
                  <a:lnTo>
                    <a:pt x="2005" y="562"/>
                  </a:lnTo>
                  <a:lnTo>
                    <a:pt x="2011" y="629"/>
                  </a:lnTo>
                  <a:lnTo>
                    <a:pt x="2012" y="662"/>
                  </a:lnTo>
                  <a:lnTo>
                    <a:pt x="2012" y="1974"/>
                  </a:lnTo>
                  <a:close/>
                </a:path>
              </a:pathLst>
            </a:custGeom>
            <a:solidFill>
              <a:srgbClr val="27335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90"/>
            <p:cNvSpPr>
              <a:spLocks/>
            </p:cNvSpPr>
            <p:nvPr/>
          </p:nvSpPr>
          <p:spPr bwMode="auto">
            <a:xfrm>
              <a:off x="6288" y="3256"/>
              <a:ext cx="81" cy="81"/>
            </a:xfrm>
            <a:custGeom>
              <a:avLst/>
              <a:gdLst>
                <a:gd name="T0" fmla="*/ 324 w 648"/>
                <a:gd name="T1" fmla="*/ 0 h 649"/>
                <a:gd name="T2" fmla="*/ 357 w 648"/>
                <a:gd name="T3" fmla="*/ 1 h 649"/>
                <a:gd name="T4" fmla="*/ 421 w 648"/>
                <a:gd name="T5" fmla="*/ 14 h 649"/>
                <a:gd name="T6" fmla="*/ 479 w 648"/>
                <a:gd name="T7" fmla="*/ 39 h 649"/>
                <a:gd name="T8" fmla="*/ 530 w 648"/>
                <a:gd name="T9" fmla="*/ 74 h 649"/>
                <a:gd name="T10" fmla="*/ 575 w 648"/>
                <a:gd name="T11" fmla="*/ 117 h 649"/>
                <a:gd name="T12" fmla="*/ 609 w 648"/>
                <a:gd name="T13" fmla="*/ 170 h 649"/>
                <a:gd name="T14" fmla="*/ 634 w 648"/>
                <a:gd name="T15" fmla="*/ 228 h 649"/>
                <a:gd name="T16" fmla="*/ 647 w 648"/>
                <a:gd name="T17" fmla="*/ 291 h 649"/>
                <a:gd name="T18" fmla="*/ 648 w 648"/>
                <a:gd name="T19" fmla="*/ 324 h 649"/>
                <a:gd name="T20" fmla="*/ 647 w 648"/>
                <a:gd name="T21" fmla="*/ 358 h 649"/>
                <a:gd name="T22" fmla="*/ 634 w 648"/>
                <a:gd name="T23" fmla="*/ 421 h 649"/>
                <a:gd name="T24" fmla="*/ 609 w 648"/>
                <a:gd name="T25" fmla="*/ 479 h 649"/>
                <a:gd name="T26" fmla="*/ 575 w 648"/>
                <a:gd name="T27" fmla="*/ 531 h 649"/>
                <a:gd name="T28" fmla="*/ 530 w 648"/>
                <a:gd name="T29" fmla="*/ 576 h 649"/>
                <a:gd name="T30" fmla="*/ 479 w 648"/>
                <a:gd name="T31" fmla="*/ 610 h 649"/>
                <a:gd name="T32" fmla="*/ 421 w 648"/>
                <a:gd name="T33" fmla="*/ 634 h 649"/>
                <a:gd name="T34" fmla="*/ 357 w 648"/>
                <a:gd name="T35" fmla="*/ 647 h 649"/>
                <a:gd name="T36" fmla="*/ 324 w 648"/>
                <a:gd name="T37" fmla="*/ 649 h 649"/>
                <a:gd name="T38" fmla="*/ 290 w 648"/>
                <a:gd name="T39" fmla="*/ 647 h 649"/>
                <a:gd name="T40" fmla="*/ 228 w 648"/>
                <a:gd name="T41" fmla="*/ 634 h 649"/>
                <a:gd name="T42" fmla="*/ 170 w 648"/>
                <a:gd name="T43" fmla="*/ 610 h 649"/>
                <a:gd name="T44" fmla="*/ 117 w 648"/>
                <a:gd name="T45" fmla="*/ 576 h 649"/>
                <a:gd name="T46" fmla="*/ 74 w 648"/>
                <a:gd name="T47" fmla="*/ 531 h 649"/>
                <a:gd name="T48" fmla="*/ 39 w 648"/>
                <a:gd name="T49" fmla="*/ 479 h 649"/>
                <a:gd name="T50" fmla="*/ 14 w 648"/>
                <a:gd name="T51" fmla="*/ 421 h 649"/>
                <a:gd name="T52" fmla="*/ 1 w 648"/>
                <a:gd name="T53" fmla="*/ 358 h 649"/>
                <a:gd name="T54" fmla="*/ 0 w 648"/>
                <a:gd name="T55" fmla="*/ 324 h 649"/>
                <a:gd name="T56" fmla="*/ 1 w 648"/>
                <a:gd name="T57" fmla="*/ 291 h 649"/>
                <a:gd name="T58" fmla="*/ 14 w 648"/>
                <a:gd name="T59" fmla="*/ 228 h 649"/>
                <a:gd name="T60" fmla="*/ 39 w 648"/>
                <a:gd name="T61" fmla="*/ 170 h 649"/>
                <a:gd name="T62" fmla="*/ 74 w 648"/>
                <a:gd name="T63" fmla="*/ 117 h 649"/>
                <a:gd name="T64" fmla="*/ 117 w 648"/>
                <a:gd name="T65" fmla="*/ 74 h 649"/>
                <a:gd name="T66" fmla="*/ 170 w 648"/>
                <a:gd name="T67" fmla="*/ 39 h 649"/>
                <a:gd name="T68" fmla="*/ 228 w 648"/>
                <a:gd name="T69" fmla="*/ 14 h 649"/>
                <a:gd name="T70" fmla="*/ 290 w 648"/>
                <a:gd name="T71" fmla="*/ 1 h 649"/>
                <a:gd name="T72" fmla="*/ 324 w 648"/>
                <a:gd name="T7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9">
                  <a:moveTo>
                    <a:pt x="324" y="0"/>
                  </a:moveTo>
                  <a:lnTo>
                    <a:pt x="357" y="1"/>
                  </a:lnTo>
                  <a:lnTo>
                    <a:pt x="421" y="14"/>
                  </a:lnTo>
                  <a:lnTo>
                    <a:pt x="479" y="39"/>
                  </a:lnTo>
                  <a:lnTo>
                    <a:pt x="530" y="74"/>
                  </a:lnTo>
                  <a:lnTo>
                    <a:pt x="575" y="117"/>
                  </a:lnTo>
                  <a:lnTo>
                    <a:pt x="609" y="170"/>
                  </a:lnTo>
                  <a:lnTo>
                    <a:pt x="634" y="228"/>
                  </a:lnTo>
                  <a:lnTo>
                    <a:pt x="647" y="291"/>
                  </a:lnTo>
                  <a:lnTo>
                    <a:pt x="648" y="324"/>
                  </a:lnTo>
                  <a:lnTo>
                    <a:pt x="647" y="358"/>
                  </a:lnTo>
                  <a:lnTo>
                    <a:pt x="634" y="421"/>
                  </a:lnTo>
                  <a:lnTo>
                    <a:pt x="609" y="479"/>
                  </a:lnTo>
                  <a:lnTo>
                    <a:pt x="575" y="531"/>
                  </a:lnTo>
                  <a:lnTo>
                    <a:pt x="530" y="576"/>
                  </a:lnTo>
                  <a:lnTo>
                    <a:pt x="479" y="610"/>
                  </a:lnTo>
                  <a:lnTo>
                    <a:pt x="421" y="634"/>
                  </a:lnTo>
                  <a:lnTo>
                    <a:pt x="357" y="647"/>
                  </a:lnTo>
                  <a:lnTo>
                    <a:pt x="324" y="649"/>
                  </a:lnTo>
                  <a:lnTo>
                    <a:pt x="290" y="647"/>
                  </a:lnTo>
                  <a:lnTo>
                    <a:pt x="228" y="634"/>
                  </a:lnTo>
                  <a:lnTo>
                    <a:pt x="170" y="610"/>
                  </a:lnTo>
                  <a:lnTo>
                    <a:pt x="117" y="576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1"/>
                  </a:lnTo>
                  <a:lnTo>
                    <a:pt x="1" y="358"/>
                  </a:lnTo>
                  <a:lnTo>
                    <a:pt x="0" y="324"/>
                  </a:lnTo>
                  <a:lnTo>
                    <a:pt x="1" y="291"/>
                  </a:lnTo>
                  <a:lnTo>
                    <a:pt x="14" y="228"/>
                  </a:lnTo>
                  <a:lnTo>
                    <a:pt x="39" y="170"/>
                  </a:lnTo>
                  <a:lnTo>
                    <a:pt x="74" y="117"/>
                  </a:lnTo>
                  <a:lnTo>
                    <a:pt x="117" y="74"/>
                  </a:lnTo>
                  <a:lnTo>
                    <a:pt x="170" y="39"/>
                  </a:lnTo>
                  <a:lnTo>
                    <a:pt x="228" y="14"/>
                  </a:lnTo>
                  <a:lnTo>
                    <a:pt x="290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91"/>
            <p:cNvSpPr>
              <a:spLocks noEditPoints="1"/>
            </p:cNvSpPr>
            <p:nvPr/>
          </p:nvSpPr>
          <p:spPr bwMode="auto">
            <a:xfrm>
              <a:off x="6271" y="3239"/>
              <a:ext cx="115" cy="115"/>
            </a:xfrm>
            <a:custGeom>
              <a:avLst/>
              <a:gdLst>
                <a:gd name="T0" fmla="*/ 439 w 918"/>
                <a:gd name="T1" fmla="*/ 271 h 919"/>
                <a:gd name="T2" fmla="*/ 368 w 918"/>
                <a:gd name="T3" fmla="*/ 292 h 919"/>
                <a:gd name="T4" fmla="*/ 312 w 918"/>
                <a:gd name="T5" fmla="*/ 338 h 919"/>
                <a:gd name="T6" fmla="*/ 277 w 918"/>
                <a:gd name="T7" fmla="*/ 401 h 919"/>
                <a:gd name="T8" fmla="*/ 270 w 918"/>
                <a:gd name="T9" fmla="*/ 459 h 919"/>
                <a:gd name="T10" fmla="*/ 277 w 918"/>
                <a:gd name="T11" fmla="*/ 517 h 919"/>
                <a:gd name="T12" fmla="*/ 312 w 918"/>
                <a:gd name="T13" fmla="*/ 582 h 919"/>
                <a:gd name="T14" fmla="*/ 368 w 918"/>
                <a:gd name="T15" fmla="*/ 626 h 919"/>
                <a:gd name="T16" fmla="*/ 439 w 918"/>
                <a:gd name="T17" fmla="*/ 648 h 919"/>
                <a:gd name="T18" fmla="*/ 479 w 918"/>
                <a:gd name="T19" fmla="*/ 648 h 919"/>
                <a:gd name="T20" fmla="*/ 551 w 918"/>
                <a:gd name="T21" fmla="*/ 626 h 919"/>
                <a:gd name="T22" fmla="*/ 607 w 918"/>
                <a:gd name="T23" fmla="*/ 582 h 919"/>
                <a:gd name="T24" fmla="*/ 640 w 918"/>
                <a:gd name="T25" fmla="*/ 517 h 919"/>
                <a:gd name="T26" fmla="*/ 648 w 918"/>
                <a:gd name="T27" fmla="*/ 459 h 919"/>
                <a:gd name="T28" fmla="*/ 640 w 918"/>
                <a:gd name="T29" fmla="*/ 401 h 919"/>
                <a:gd name="T30" fmla="*/ 607 w 918"/>
                <a:gd name="T31" fmla="*/ 338 h 919"/>
                <a:gd name="T32" fmla="*/ 551 w 918"/>
                <a:gd name="T33" fmla="*/ 292 h 919"/>
                <a:gd name="T34" fmla="*/ 479 w 918"/>
                <a:gd name="T35" fmla="*/ 271 h 919"/>
                <a:gd name="T36" fmla="*/ 459 w 918"/>
                <a:gd name="T37" fmla="*/ 919 h 919"/>
                <a:gd name="T38" fmla="*/ 321 w 918"/>
                <a:gd name="T39" fmla="*/ 899 h 919"/>
                <a:gd name="T40" fmla="*/ 165 w 918"/>
                <a:gd name="T41" fmla="*/ 816 h 919"/>
                <a:gd name="T42" fmla="*/ 55 w 918"/>
                <a:gd name="T43" fmla="*/ 680 h 919"/>
                <a:gd name="T44" fmla="*/ 2 w 918"/>
                <a:gd name="T45" fmla="*/ 507 h 919"/>
                <a:gd name="T46" fmla="*/ 2 w 918"/>
                <a:gd name="T47" fmla="*/ 412 h 919"/>
                <a:gd name="T48" fmla="*/ 55 w 918"/>
                <a:gd name="T49" fmla="*/ 239 h 919"/>
                <a:gd name="T50" fmla="*/ 165 w 918"/>
                <a:gd name="T51" fmla="*/ 103 h 919"/>
                <a:gd name="T52" fmla="*/ 321 w 918"/>
                <a:gd name="T53" fmla="*/ 19 h 919"/>
                <a:gd name="T54" fmla="*/ 459 w 918"/>
                <a:gd name="T55" fmla="*/ 0 h 919"/>
                <a:gd name="T56" fmla="*/ 597 w 918"/>
                <a:gd name="T57" fmla="*/ 19 h 919"/>
                <a:gd name="T58" fmla="*/ 752 w 918"/>
                <a:gd name="T59" fmla="*/ 103 h 919"/>
                <a:gd name="T60" fmla="*/ 864 w 918"/>
                <a:gd name="T61" fmla="*/ 239 h 919"/>
                <a:gd name="T62" fmla="*/ 916 w 918"/>
                <a:gd name="T63" fmla="*/ 412 h 919"/>
                <a:gd name="T64" fmla="*/ 916 w 918"/>
                <a:gd name="T65" fmla="*/ 507 h 919"/>
                <a:gd name="T66" fmla="*/ 864 w 918"/>
                <a:gd name="T67" fmla="*/ 680 h 919"/>
                <a:gd name="T68" fmla="*/ 752 w 918"/>
                <a:gd name="T69" fmla="*/ 816 h 919"/>
                <a:gd name="T70" fmla="*/ 597 w 918"/>
                <a:gd name="T71" fmla="*/ 899 h 919"/>
                <a:gd name="T72" fmla="*/ 459 w 918"/>
                <a:gd name="T73" fmla="*/ 91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919">
                  <a:moveTo>
                    <a:pt x="459" y="271"/>
                  </a:moveTo>
                  <a:lnTo>
                    <a:pt x="439" y="271"/>
                  </a:lnTo>
                  <a:lnTo>
                    <a:pt x="401" y="278"/>
                  </a:lnTo>
                  <a:lnTo>
                    <a:pt x="368" y="292"/>
                  </a:lnTo>
                  <a:lnTo>
                    <a:pt x="337" y="312"/>
                  </a:lnTo>
                  <a:lnTo>
                    <a:pt x="312" y="338"/>
                  </a:lnTo>
                  <a:lnTo>
                    <a:pt x="292" y="368"/>
                  </a:lnTo>
                  <a:lnTo>
                    <a:pt x="277" y="401"/>
                  </a:lnTo>
                  <a:lnTo>
                    <a:pt x="270" y="440"/>
                  </a:lnTo>
                  <a:lnTo>
                    <a:pt x="270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2" y="551"/>
                  </a:lnTo>
                  <a:lnTo>
                    <a:pt x="312" y="582"/>
                  </a:lnTo>
                  <a:lnTo>
                    <a:pt x="337" y="607"/>
                  </a:lnTo>
                  <a:lnTo>
                    <a:pt x="368" y="626"/>
                  </a:lnTo>
                  <a:lnTo>
                    <a:pt x="401" y="641"/>
                  </a:lnTo>
                  <a:lnTo>
                    <a:pt x="439" y="648"/>
                  </a:lnTo>
                  <a:lnTo>
                    <a:pt x="459" y="649"/>
                  </a:lnTo>
                  <a:lnTo>
                    <a:pt x="479" y="648"/>
                  </a:lnTo>
                  <a:lnTo>
                    <a:pt x="516" y="641"/>
                  </a:lnTo>
                  <a:lnTo>
                    <a:pt x="551" y="626"/>
                  </a:lnTo>
                  <a:lnTo>
                    <a:pt x="581" y="607"/>
                  </a:lnTo>
                  <a:lnTo>
                    <a:pt x="607" y="582"/>
                  </a:lnTo>
                  <a:lnTo>
                    <a:pt x="626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40"/>
                  </a:lnTo>
                  <a:lnTo>
                    <a:pt x="640" y="401"/>
                  </a:lnTo>
                  <a:lnTo>
                    <a:pt x="626" y="368"/>
                  </a:lnTo>
                  <a:lnTo>
                    <a:pt x="607" y="338"/>
                  </a:lnTo>
                  <a:lnTo>
                    <a:pt x="581" y="312"/>
                  </a:lnTo>
                  <a:lnTo>
                    <a:pt x="551" y="292"/>
                  </a:lnTo>
                  <a:lnTo>
                    <a:pt x="516" y="278"/>
                  </a:lnTo>
                  <a:lnTo>
                    <a:pt x="479" y="271"/>
                  </a:lnTo>
                  <a:lnTo>
                    <a:pt x="459" y="271"/>
                  </a:lnTo>
                  <a:close/>
                  <a:moveTo>
                    <a:pt x="459" y="919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9" y="865"/>
                  </a:lnTo>
                  <a:lnTo>
                    <a:pt x="165" y="816"/>
                  </a:lnTo>
                  <a:lnTo>
                    <a:pt x="103" y="753"/>
                  </a:lnTo>
                  <a:lnTo>
                    <a:pt x="55" y="680"/>
                  </a:lnTo>
                  <a:lnTo>
                    <a:pt x="19" y="598"/>
                  </a:lnTo>
                  <a:lnTo>
                    <a:pt x="2" y="507"/>
                  </a:lnTo>
                  <a:lnTo>
                    <a:pt x="0" y="459"/>
                  </a:lnTo>
                  <a:lnTo>
                    <a:pt x="2" y="412"/>
                  </a:lnTo>
                  <a:lnTo>
                    <a:pt x="19" y="321"/>
                  </a:lnTo>
                  <a:lnTo>
                    <a:pt x="55" y="239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9" y="55"/>
                  </a:lnTo>
                  <a:lnTo>
                    <a:pt x="321" y="19"/>
                  </a:lnTo>
                  <a:lnTo>
                    <a:pt x="411" y="2"/>
                  </a:lnTo>
                  <a:lnTo>
                    <a:pt x="459" y="0"/>
                  </a:lnTo>
                  <a:lnTo>
                    <a:pt x="506" y="2"/>
                  </a:lnTo>
                  <a:lnTo>
                    <a:pt x="597" y="19"/>
                  </a:lnTo>
                  <a:lnTo>
                    <a:pt x="679" y="55"/>
                  </a:lnTo>
                  <a:lnTo>
                    <a:pt x="752" y="103"/>
                  </a:lnTo>
                  <a:lnTo>
                    <a:pt x="815" y="165"/>
                  </a:lnTo>
                  <a:lnTo>
                    <a:pt x="864" y="239"/>
                  </a:lnTo>
                  <a:lnTo>
                    <a:pt x="898" y="321"/>
                  </a:lnTo>
                  <a:lnTo>
                    <a:pt x="916" y="412"/>
                  </a:lnTo>
                  <a:lnTo>
                    <a:pt x="918" y="459"/>
                  </a:lnTo>
                  <a:lnTo>
                    <a:pt x="916" y="507"/>
                  </a:lnTo>
                  <a:lnTo>
                    <a:pt x="898" y="598"/>
                  </a:lnTo>
                  <a:lnTo>
                    <a:pt x="864" y="680"/>
                  </a:lnTo>
                  <a:lnTo>
                    <a:pt x="815" y="753"/>
                  </a:lnTo>
                  <a:lnTo>
                    <a:pt x="752" y="816"/>
                  </a:lnTo>
                  <a:lnTo>
                    <a:pt x="679" y="865"/>
                  </a:lnTo>
                  <a:lnTo>
                    <a:pt x="597" y="899"/>
                  </a:lnTo>
                  <a:lnTo>
                    <a:pt x="506" y="917"/>
                  </a:lnTo>
                  <a:lnTo>
                    <a:pt x="459" y="919"/>
                  </a:lnTo>
                  <a:close/>
                </a:path>
              </a:pathLst>
            </a:custGeom>
            <a:solidFill>
              <a:srgbClr val="27335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92"/>
            <p:cNvSpPr>
              <a:spLocks noChangeArrowheads="1"/>
            </p:cNvSpPr>
            <p:nvPr/>
          </p:nvSpPr>
          <p:spPr bwMode="auto">
            <a:xfrm>
              <a:off x="6804" y="3509"/>
              <a:ext cx="34" cy="17"/>
            </a:xfrm>
            <a:prstGeom prst="rect">
              <a:avLst/>
            </a:prstGeom>
            <a:solidFill>
              <a:srgbClr val="27335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93"/>
            <p:cNvSpPr>
              <a:spLocks noEditPoints="1"/>
            </p:cNvSpPr>
            <p:nvPr/>
          </p:nvSpPr>
          <p:spPr bwMode="auto">
            <a:xfrm>
              <a:off x="6804" y="3278"/>
              <a:ext cx="439" cy="198"/>
            </a:xfrm>
            <a:custGeom>
              <a:avLst/>
              <a:gdLst>
                <a:gd name="T0" fmla="*/ 1351 w 3511"/>
                <a:gd name="T1" fmla="*/ 270 h 1581"/>
                <a:gd name="T2" fmla="*/ 1081 w 3511"/>
                <a:gd name="T3" fmla="*/ 270 h 1581"/>
                <a:gd name="T4" fmla="*/ 1081 w 3511"/>
                <a:gd name="T5" fmla="*/ 0 h 1581"/>
                <a:gd name="T6" fmla="*/ 1351 w 3511"/>
                <a:gd name="T7" fmla="*/ 0 h 1581"/>
                <a:gd name="T8" fmla="*/ 1351 w 3511"/>
                <a:gd name="T9" fmla="*/ 270 h 1581"/>
                <a:gd name="T10" fmla="*/ 1891 w 3511"/>
                <a:gd name="T11" fmla="*/ 270 h 1581"/>
                <a:gd name="T12" fmla="*/ 1621 w 3511"/>
                <a:gd name="T13" fmla="*/ 270 h 1581"/>
                <a:gd name="T14" fmla="*/ 1621 w 3511"/>
                <a:gd name="T15" fmla="*/ 0 h 1581"/>
                <a:gd name="T16" fmla="*/ 1891 w 3511"/>
                <a:gd name="T17" fmla="*/ 0 h 1581"/>
                <a:gd name="T18" fmla="*/ 1891 w 3511"/>
                <a:gd name="T19" fmla="*/ 270 h 1581"/>
                <a:gd name="T20" fmla="*/ 2431 w 3511"/>
                <a:gd name="T21" fmla="*/ 270 h 1581"/>
                <a:gd name="T22" fmla="*/ 2161 w 3511"/>
                <a:gd name="T23" fmla="*/ 270 h 1581"/>
                <a:gd name="T24" fmla="*/ 2161 w 3511"/>
                <a:gd name="T25" fmla="*/ 0 h 1581"/>
                <a:gd name="T26" fmla="*/ 2431 w 3511"/>
                <a:gd name="T27" fmla="*/ 0 h 1581"/>
                <a:gd name="T28" fmla="*/ 2431 w 3511"/>
                <a:gd name="T29" fmla="*/ 270 h 1581"/>
                <a:gd name="T30" fmla="*/ 2971 w 3511"/>
                <a:gd name="T31" fmla="*/ 270 h 1581"/>
                <a:gd name="T32" fmla="*/ 2701 w 3511"/>
                <a:gd name="T33" fmla="*/ 270 h 1581"/>
                <a:gd name="T34" fmla="*/ 2701 w 3511"/>
                <a:gd name="T35" fmla="*/ 0 h 1581"/>
                <a:gd name="T36" fmla="*/ 2971 w 3511"/>
                <a:gd name="T37" fmla="*/ 0 h 1581"/>
                <a:gd name="T38" fmla="*/ 2971 w 3511"/>
                <a:gd name="T39" fmla="*/ 270 h 1581"/>
                <a:gd name="T40" fmla="*/ 3511 w 3511"/>
                <a:gd name="T41" fmla="*/ 270 h 1581"/>
                <a:gd name="T42" fmla="*/ 3241 w 3511"/>
                <a:gd name="T43" fmla="*/ 270 h 1581"/>
                <a:gd name="T44" fmla="*/ 3241 w 3511"/>
                <a:gd name="T45" fmla="*/ 0 h 1581"/>
                <a:gd name="T46" fmla="*/ 3511 w 3511"/>
                <a:gd name="T47" fmla="*/ 0 h 1581"/>
                <a:gd name="T48" fmla="*/ 3511 w 3511"/>
                <a:gd name="T49" fmla="*/ 270 h 1581"/>
                <a:gd name="T50" fmla="*/ 567 w 3511"/>
                <a:gd name="T51" fmla="*/ 284 h 1581"/>
                <a:gd name="T52" fmla="*/ 501 w 3511"/>
                <a:gd name="T53" fmla="*/ 27 h 1581"/>
                <a:gd name="T54" fmla="*/ 541 w 3511"/>
                <a:gd name="T55" fmla="*/ 18 h 1581"/>
                <a:gd name="T56" fmla="*/ 622 w 3511"/>
                <a:gd name="T57" fmla="*/ 13 h 1581"/>
                <a:gd name="T58" fmla="*/ 663 w 3511"/>
                <a:gd name="T59" fmla="*/ 13 h 1581"/>
                <a:gd name="T60" fmla="*/ 797 w 3511"/>
                <a:gd name="T61" fmla="*/ 13 h 1581"/>
                <a:gd name="T62" fmla="*/ 797 w 3511"/>
                <a:gd name="T63" fmla="*/ 284 h 1581"/>
                <a:gd name="T64" fmla="*/ 663 w 3511"/>
                <a:gd name="T65" fmla="*/ 284 h 1581"/>
                <a:gd name="T66" fmla="*/ 652 w 3511"/>
                <a:gd name="T67" fmla="*/ 279 h 1581"/>
                <a:gd name="T68" fmla="*/ 631 w 3511"/>
                <a:gd name="T69" fmla="*/ 274 h 1581"/>
                <a:gd name="T70" fmla="*/ 597 w 3511"/>
                <a:gd name="T71" fmla="*/ 275 h 1581"/>
                <a:gd name="T72" fmla="*/ 567 w 3511"/>
                <a:gd name="T73" fmla="*/ 284 h 1581"/>
                <a:gd name="T74" fmla="*/ 298 w 3511"/>
                <a:gd name="T75" fmla="*/ 554 h 1581"/>
                <a:gd name="T76" fmla="*/ 41 w 3511"/>
                <a:gd name="T77" fmla="*/ 473 h 1581"/>
                <a:gd name="T78" fmla="*/ 53 w 3511"/>
                <a:gd name="T79" fmla="*/ 433 h 1581"/>
                <a:gd name="T80" fmla="*/ 86 w 3511"/>
                <a:gd name="T81" fmla="*/ 357 h 1581"/>
                <a:gd name="T82" fmla="*/ 132 w 3511"/>
                <a:gd name="T83" fmla="*/ 286 h 1581"/>
                <a:gd name="T84" fmla="*/ 187 w 3511"/>
                <a:gd name="T85" fmla="*/ 220 h 1581"/>
                <a:gd name="T86" fmla="*/ 217 w 3511"/>
                <a:gd name="T87" fmla="*/ 189 h 1581"/>
                <a:gd name="T88" fmla="*/ 405 w 3511"/>
                <a:gd name="T89" fmla="*/ 391 h 1581"/>
                <a:gd name="T90" fmla="*/ 386 w 3511"/>
                <a:gd name="T91" fmla="*/ 404 h 1581"/>
                <a:gd name="T92" fmla="*/ 351 w 3511"/>
                <a:gd name="T93" fmla="*/ 437 h 1581"/>
                <a:gd name="T94" fmla="*/ 323 w 3511"/>
                <a:gd name="T95" fmla="*/ 480 h 1581"/>
                <a:gd name="T96" fmla="*/ 303 w 3511"/>
                <a:gd name="T97" fmla="*/ 528 h 1581"/>
                <a:gd name="T98" fmla="*/ 298 w 3511"/>
                <a:gd name="T99" fmla="*/ 554 h 1581"/>
                <a:gd name="T100" fmla="*/ 271 w 3511"/>
                <a:gd name="T101" fmla="*/ 1040 h 1581"/>
                <a:gd name="T102" fmla="*/ 0 w 3511"/>
                <a:gd name="T103" fmla="*/ 1040 h 1581"/>
                <a:gd name="T104" fmla="*/ 0 w 3511"/>
                <a:gd name="T105" fmla="*/ 771 h 1581"/>
                <a:gd name="T106" fmla="*/ 271 w 3511"/>
                <a:gd name="T107" fmla="*/ 771 h 1581"/>
                <a:gd name="T108" fmla="*/ 271 w 3511"/>
                <a:gd name="T109" fmla="*/ 1040 h 1581"/>
                <a:gd name="T110" fmla="*/ 271 w 3511"/>
                <a:gd name="T111" fmla="*/ 1581 h 1581"/>
                <a:gd name="T112" fmla="*/ 0 w 3511"/>
                <a:gd name="T113" fmla="*/ 1581 h 1581"/>
                <a:gd name="T114" fmla="*/ 0 w 3511"/>
                <a:gd name="T115" fmla="*/ 1311 h 1581"/>
                <a:gd name="T116" fmla="*/ 271 w 3511"/>
                <a:gd name="T117" fmla="*/ 1311 h 1581"/>
                <a:gd name="T118" fmla="*/ 271 w 3511"/>
                <a:gd name="T119" fmla="*/ 158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11" h="1581">
                  <a:moveTo>
                    <a:pt x="1351" y="270"/>
                  </a:moveTo>
                  <a:lnTo>
                    <a:pt x="1081" y="270"/>
                  </a:lnTo>
                  <a:lnTo>
                    <a:pt x="1081" y="0"/>
                  </a:lnTo>
                  <a:lnTo>
                    <a:pt x="1351" y="0"/>
                  </a:lnTo>
                  <a:lnTo>
                    <a:pt x="1351" y="270"/>
                  </a:lnTo>
                  <a:close/>
                  <a:moveTo>
                    <a:pt x="1891" y="270"/>
                  </a:moveTo>
                  <a:lnTo>
                    <a:pt x="1621" y="270"/>
                  </a:lnTo>
                  <a:lnTo>
                    <a:pt x="1621" y="0"/>
                  </a:lnTo>
                  <a:lnTo>
                    <a:pt x="1891" y="0"/>
                  </a:lnTo>
                  <a:lnTo>
                    <a:pt x="1891" y="270"/>
                  </a:lnTo>
                  <a:close/>
                  <a:moveTo>
                    <a:pt x="2431" y="270"/>
                  </a:moveTo>
                  <a:lnTo>
                    <a:pt x="2161" y="270"/>
                  </a:lnTo>
                  <a:lnTo>
                    <a:pt x="2161" y="0"/>
                  </a:lnTo>
                  <a:lnTo>
                    <a:pt x="2431" y="0"/>
                  </a:lnTo>
                  <a:lnTo>
                    <a:pt x="2431" y="270"/>
                  </a:lnTo>
                  <a:close/>
                  <a:moveTo>
                    <a:pt x="2971" y="270"/>
                  </a:moveTo>
                  <a:lnTo>
                    <a:pt x="2701" y="270"/>
                  </a:lnTo>
                  <a:lnTo>
                    <a:pt x="2701" y="0"/>
                  </a:lnTo>
                  <a:lnTo>
                    <a:pt x="2971" y="0"/>
                  </a:lnTo>
                  <a:lnTo>
                    <a:pt x="2971" y="270"/>
                  </a:lnTo>
                  <a:close/>
                  <a:moveTo>
                    <a:pt x="3511" y="270"/>
                  </a:moveTo>
                  <a:lnTo>
                    <a:pt x="3241" y="270"/>
                  </a:lnTo>
                  <a:lnTo>
                    <a:pt x="3241" y="0"/>
                  </a:lnTo>
                  <a:lnTo>
                    <a:pt x="3511" y="0"/>
                  </a:lnTo>
                  <a:lnTo>
                    <a:pt x="3511" y="270"/>
                  </a:lnTo>
                  <a:close/>
                  <a:moveTo>
                    <a:pt x="567" y="284"/>
                  </a:moveTo>
                  <a:lnTo>
                    <a:pt x="501" y="27"/>
                  </a:lnTo>
                  <a:lnTo>
                    <a:pt x="541" y="18"/>
                  </a:lnTo>
                  <a:lnTo>
                    <a:pt x="622" y="13"/>
                  </a:lnTo>
                  <a:lnTo>
                    <a:pt x="663" y="13"/>
                  </a:lnTo>
                  <a:lnTo>
                    <a:pt x="797" y="13"/>
                  </a:lnTo>
                  <a:lnTo>
                    <a:pt x="797" y="284"/>
                  </a:lnTo>
                  <a:lnTo>
                    <a:pt x="663" y="284"/>
                  </a:lnTo>
                  <a:lnTo>
                    <a:pt x="652" y="279"/>
                  </a:lnTo>
                  <a:lnTo>
                    <a:pt x="631" y="274"/>
                  </a:lnTo>
                  <a:lnTo>
                    <a:pt x="597" y="275"/>
                  </a:lnTo>
                  <a:lnTo>
                    <a:pt x="567" y="284"/>
                  </a:lnTo>
                  <a:close/>
                  <a:moveTo>
                    <a:pt x="298" y="554"/>
                  </a:moveTo>
                  <a:lnTo>
                    <a:pt x="41" y="473"/>
                  </a:lnTo>
                  <a:lnTo>
                    <a:pt x="53" y="433"/>
                  </a:lnTo>
                  <a:lnTo>
                    <a:pt x="86" y="357"/>
                  </a:lnTo>
                  <a:lnTo>
                    <a:pt x="132" y="286"/>
                  </a:lnTo>
                  <a:lnTo>
                    <a:pt x="187" y="220"/>
                  </a:lnTo>
                  <a:lnTo>
                    <a:pt x="217" y="189"/>
                  </a:lnTo>
                  <a:lnTo>
                    <a:pt x="405" y="391"/>
                  </a:lnTo>
                  <a:lnTo>
                    <a:pt x="386" y="404"/>
                  </a:lnTo>
                  <a:lnTo>
                    <a:pt x="351" y="437"/>
                  </a:lnTo>
                  <a:lnTo>
                    <a:pt x="323" y="480"/>
                  </a:lnTo>
                  <a:lnTo>
                    <a:pt x="303" y="528"/>
                  </a:lnTo>
                  <a:lnTo>
                    <a:pt x="298" y="554"/>
                  </a:lnTo>
                  <a:close/>
                  <a:moveTo>
                    <a:pt x="271" y="1040"/>
                  </a:moveTo>
                  <a:lnTo>
                    <a:pt x="0" y="1040"/>
                  </a:lnTo>
                  <a:lnTo>
                    <a:pt x="0" y="771"/>
                  </a:lnTo>
                  <a:lnTo>
                    <a:pt x="271" y="771"/>
                  </a:lnTo>
                  <a:lnTo>
                    <a:pt x="271" y="1040"/>
                  </a:lnTo>
                  <a:close/>
                  <a:moveTo>
                    <a:pt x="271" y="1581"/>
                  </a:moveTo>
                  <a:lnTo>
                    <a:pt x="0" y="1581"/>
                  </a:lnTo>
                  <a:lnTo>
                    <a:pt x="0" y="1311"/>
                  </a:lnTo>
                  <a:lnTo>
                    <a:pt x="271" y="1311"/>
                  </a:lnTo>
                  <a:lnTo>
                    <a:pt x="271" y="1581"/>
                  </a:lnTo>
                  <a:close/>
                </a:path>
              </a:pathLst>
            </a:custGeom>
            <a:solidFill>
              <a:srgbClr val="27335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94"/>
            <p:cNvSpPr>
              <a:spLocks noChangeArrowheads="1"/>
            </p:cNvSpPr>
            <p:nvPr/>
          </p:nvSpPr>
          <p:spPr bwMode="auto">
            <a:xfrm>
              <a:off x="7277" y="3278"/>
              <a:ext cx="17" cy="34"/>
            </a:xfrm>
            <a:prstGeom prst="rect">
              <a:avLst/>
            </a:prstGeom>
            <a:solidFill>
              <a:srgbClr val="27335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5"/>
            <p:cNvSpPr>
              <a:spLocks/>
            </p:cNvSpPr>
            <p:nvPr/>
          </p:nvSpPr>
          <p:spPr bwMode="auto">
            <a:xfrm>
              <a:off x="7253" y="3256"/>
              <a:ext cx="81" cy="81"/>
            </a:xfrm>
            <a:custGeom>
              <a:avLst/>
              <a:gdLst>
                <a:gd name="T0" fmla="*/ 324 w 648"/>
                <a:gd name="T1" fmla="*/ 0 h 649"/>
                <a:gd name="T2" fmla="*/ 358 w 648"/>
                <a:gd name="T3" fmla="*/ 1 h 649"/>
                <a:gd name="T4" fmla="*/ 420 w 648"/>
                <a:gd name="T5" fmla="*/ 14 h 649"/>
                <a:gd name="T6" fmla="*/ 479 w 648"/>
                <a:gd name="T7" fmla="*/ 39 h 649"/>
                <a:gd name="T8" fmla="*/ 531 w 648"/>
                <a:gd name="T9" fmla="*/ 74 h 649"/>
                <a:gd name="T10" fmla="*/ 574 w 648"/>
                <a:gd name="T11" fmla="*/ 117 h 649"/>
                <a:gd name="T12" fmla="*/ 610 w 648"/>
                <a:gd name="T13" fmla="*/ 170 h 649"/>
                <a:gd name="T14" fmla="*/ 634 w 648"/>
                <a:gd name="T15" fmla="*/ 228 h 649"/>
                <a:gd name="T16" fmla="*/ 647 w 648"/>
                <a:gd name="T17" fmla="*/ 291 h 649"/>
                <a:gd name="T18" fmla="*/ 648 w 648"/>
                <a:gd name="T19" fmla="*/ 324 h 649"/>
                <a:gd name="T20" fmla="*/ 647 w 648"/>
                <a:gd name="T21" fmla="*/ 358 h 649"/>
                <a:gd name="T22" fmla="*/ 634 w 648"/>
                <a:gd name="T23" fmla="*/ 421 h 649"/>
                <a:gd name="T24" fmla="*/ 610 w 648"/>
                <a:gd name="T25" fmla="*/ 479 h 649"/>
                <a:gd name="T26" fmla="*/ 574 w 648"/>
                <a:gd name="T27" fmla="*/ 531 h 649"/>
                <a:gd name="T28" fmla="*/ 531 w 648"/>
                <a:gd name="T29" fmla="*/ 576 h 649"/>
                <a:gd name="T30" fmla="*/ 479 w 648"/>
                <a:gd name="T31" fmla="*/ 610 h 649"/>
                <a:gd name="T32" fmla="*/ 420 w 648"/>
                <a:gd name="T33" fmla="*/ 634 h 649"/>
                <a:gd name="T34" fmla="*/ 358 w 648"/>
                <a:gd name="T35" fmla="*/ 647 h 649"/>
                <a:gd name="T36" fmla="*/ 324 w 648"/>
                <a:gd name="T37" fmla="*/ 649 h 649"/>
                <a:gd name="T38" fmla="*/ 291 w 648"/>
                <a:gd name="T39" fmla="*/ 647 h 649"/>
                <a:gd name="T40" fmla="*/ 228 w 648"/>
                <a:gd name="T41" fmla="*/ 634 h 649"/>
                <a:gd name="T42" fmla="*/ 169 w 648"/>
                <a:gd name="T43" fmla="*/ 610 h 649"/>
                <a:gd name="T44" fmla="*/ 118 w 648"/>
                <a:gd name="T45" fmla="*/ 576 h 649"/>
                <a:gd name="T46" fmla="*/ 74 w 648"/>
                <a:gd name="T47" fmla="*/ 531 h 649"/>
                <a:gd name="T48" fmla="*/ 39 w 648"/>
                <a:gd name="T49" fmla="*/ 479 h 649"/>
                <a:gd name="T50" fmla="*/ 14 w 648"/>
                <a:gd name="T51" fmla="*/ 421 h 649"/>
                <a:gd name="T52" fmla="*/ 1 w 648"/>
                <a:gd name="T53" fmla="*/ 358 h 649"/>
                <a:gd name="T54" fmla="*/ 0 w 648"/>
                <a:gd name="T55" fmla="*/ 324 h 649"/>
                <a:gd name="T56" fmla="*/ 1 w 648"/>
                <a:gd name="T57" fmla="*/ 291 h 649"/>
                <a:gd name="T58" fmla="*/ 14 w 648"/>
                <a:gd name="T59" fmla="*/ 228 h 649"/>
                <a:gd name="T60" fmla="*/ 39 w 648"/>
                <a:gd name="T61" fmla="*/ 170 h 649"/>
                <a:gd name="T62" fmla="*/ 74 w 648"/>
                <a:gd name="T63" fmla="*/ 117 h 649"/>
                <a:gd name="T64" fmla="*/ 118 w 648"/>
                <a:gd name="T65" fmla="*/ 74 h 649"/>
                <a:gd name="T66" fmla="*/ 169 w 648"/>
                <a:gd name="T67" fmla="*/ 39 h 649"/>
                <a:gd name="T68" fmla="*/ 228 w 648"/>
                <a:gd name="T69" fmla="*/ 14 h 649"/>
                <a:gd name="T70" fmla="*/ 291 w 648"/>
                <a:gd name="T71" fmla="*/ 1 h 649"/>
                <a:gd name="T72" fmla="*/ 324 w 648"/>
                <a:gd name="T7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9">
                  <a:moveTo>
                    <a:pt x="324" y="0"/>
                  </a:moveTo>
                  <a:lnTo>
                    <a:pt x="358" y="1"/>
                  </a:lnTo>
                  <a:lnTo>
                    <a:pt x="420" y="14"/>
                  </a:lnTo>
                  <a:lnTo>
                    <a:pt x="479" y="39"/>
                  </a:lnTo>
                  <a:lnTo>
                    <a:pt x="531" y="74"/>
                  </a:lnTo>
                  <a:lnTo>
                    <a:pt x="574" y="117"/>
                  </a:lnTo>
                  <a:lnTo>
                    <a:pt x="610" y="170"/>
                  </a:lnTo>
                  <a:lnTo>
                    <a:pt x="634" y="228"/>
                  </a:lnTo>
                  <a:lnTo>
                    <a:pt x="647" y="291"/>
                  </a:lnTo>
                  <a:lnTo>
                    <a:pt x="648" y="324"/>
                  </a:lnTo>
                  <a:lnTo>
                    <a:pt x="647" y="358"/>
                  </a:lnTo>
                  <a:lnTo>
                    <a:pt x="634" y="421"/>
                  </a:lnTo>
                  <a:lnTo>
                    <a:pt x="610" y="479"/>
                  </a:lnTo>
                  <a:lnTo>
                    <a:pt x="574" y="531"/>
                  </a:lnTo>
                  <a:lnTo>
                    <a:pt x="531" y="576"/>
                  </a:lnTo>
                  <a:lnTo>
                    <a:pt x="479" y="610"/>
                  </a:lnTo>
                  <a:lnTo>
                    <a:pt x="420" y="634"/>
                  </a:lnTo>
                  <a:lnTo>
                    <a:pt x="358" y="647"/>
                  </a:lnTo>
                  <a:lnTo>
                    <a:pt x="324" y="649"/>
                  </a:lnTo>
                  <a:lnTo>
                    <a:pt x="291" y="647"/>
                  </a:lnTo>
                  <a:lnTo>
                    <a:pt x="228" y="634"/>
                  </a:lnTo>
                  <a:lnTo>
                    <a:pt x="169" y="610"/>
                  </a:lnTo>
                  <a:lnTo>
                    <a:pt x="118" y="576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1"/>
                  </a:lnTo>
                  <a:lnTo>
                    <a:pt x="1" y="358"/>
                  </a:lnTo>
                  <a:lnTo>
                    <a:pt x="0" y="324"/>
                  </a:lnTo>
                  <a:lnTo>
                    <a:pt x="1" y="291"/>
                  </a:lnTo>
                  <a:lnTo>
                    <a:pt x="14" y="228"/>
                  </a:lnTo>
                  <a:lnTo>
                    <a:pt x="39" y="170"/>
                  </a:lnTo>
                  <a:lnTo>
                    <a:pt x="74" y="117"/>
                  </a:lnTo>
                  <a:lnTo>
                    <a:pt x="118" y="74"/>
                  </a:lnTo>
                  <a:lnTo>
                    <a:pt x="169" y="39"/>
                  </a:lnTo>
                  <a:lnTo>
                    <a:pt x="228" y="14"/>
                  </a:lnTo>
                  <a:lnTo>
                    <a:pt x="291" y="1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6"/>
            <p:cNvSpPr>
              <a:spLocks noEditPoints="1"/>
            </p:cNvSpPr>
            <p:nvPr/>
          </p:nvSpPr>
          <p:spPr bwMode="auto">
            <a:xfrm>
              <a:off x="7236" y="3239"/>
              <a:ext cx="115" cy="115"/>
            </a:xfrm>
            <a:custGeom>
              <a:avLst/>
              <a:gdLst>
                <a:gd name="T0" fmla="*/ 438 w 917"/>
                <a:gd name="T1" fmla="*/ 271 h 919"/>
                <a:gd name="T2" fmla="*/ 366 w 917"/>
                <a:gd name="T3" fmla="*/ 292 h 919"/>
                <a:gd name="T4" fmla="*/ 311 w 917"/>
                <a:gd name="T5" fmla="*/ 338 h 919"/>
                <a:gd name="T6" fmla="*/ 277 w 917"/>
                <a:gd name="T7" fmla="*/ 401 h 919"/>
                <a:gd name="T8" fmla="*/ 269 w 917"/>
                <a:gd name="T9" fmla="*/ 459 h 919"/>
                <a:gd name="T10" fmla="*/ 277 w 917"/>
                <a:gd name="T11" fmla="*/ 517 h 919"/>
                <a:gd name="T12" fmla="*/ 311 w 917"/>
                <a:gd name="T13" fmla="*/ 582 h 919"/>
                <a:gd name="T14" fmla="*/ 366 w 917"/>
                <a:gd name="T15" fmla="*/ 626 h 919"/>
                <a:gd name="T16" fmla="*/ 438 w 917"/>
                <a:gd name="T17" fmla="*/ 648 h 919"/>
                <a:gd name="T18" fmla="*/ 479 w 917"/>
                <a:gd name="T19" fmla="*/ 648 h 919"/>
                <a:gd name="T20" fmla="*/ 550 w 917"/>
                <a:gd name="T21" fmla="*/ 626 h 919"/>
                <a:gd name="T22" fmla="*/ 605 w 917"/>
                <a:gd name="T23" fmla="*/ 582 h 919"/>
                <a:gd name="T24" fmla="*/ 640 w 917"/>
                <a:gd name="T25" fmla="*/ 517 h 919"/>
                <a:gd name="T26" fmla="*/ 648 w 917"/>
                <a:gd name="T27" fmla="*/ 459 h 919"/>
                <a:gd name="T28" fmla="*/ 640 w 917"/>
                <a:gd name="T29" fmla="*/ 401 h 919"/>
                <a:gd name="T30" fmla="*/ 605 w 917"/>
                <a:gd name="T31" fmla="*/ 338 h 919"/>
                <a:gd name="T32" fmla="*/ 550 w 917"/>
                <a:gd name="T33" fmla="*/ 292 h 919"/>
                <a:gd name="T34" fmla="*/ 479 w 917"/>
                <a:gd name="T35" fmla="*/ 271 h 919"/>
                <a:gd name="T36" fmla="*/ 458 w 917"/>
                <a:gd name="T37" fmla="*/ 919 h 919"/>
                <a:gd name="T38" fmla="*/ 321 w 917"/>
                <a:gd name="T39" fmla="*/ 899 h 919"/>
                <a:gd name="T40" fmla="*/ 165 w 917"/>
                <a:gd name="T41" fmla="*/ 816 h 919"/>
                <a:gd name="T42" fmla="*/ 53 w 917"/>
                <a:gd name="T43" fmla="*/ 680 h 919"/>
                <a:gd name="T44" fmla="*/ 1 w 917"/>
                <a:gd name="T45" fmla="*/ 507 h 919"/>
                <a:gd name="T46" fmla="*/ 1 w 917"/>
                <a:gd name="T47" fmla="*/ 412 h 919"/>
                <a:gd name="T48" fmla="*/ 53 w 917"/>
                <a:gd name="T49" fmla="*/ 239 h 919"/>
                <a:gd name="T50" fmla="*/ 165 w 917"/>
                <a:gd name="T51" fmla="*/ 103 h 919"/>
                <a:gd name="T52" fmla="*/ 321 w 917"/>
                <a:gd name="T53" fmla="*/ 19 h 919"/>
                <a:gd name="T54" fmla="*/ 458 w 917"/>
                <a:gd name="T55" fmla="*/ 0 h 919"/>
                <a:gd name="T56" fmla="*/ 596 w 917"/>
                <a:gd name="T57" fmla="*/ 19 h 919"/>
                <a:gd name="T58" fmla="*/ 752 w 917"/>
                <a:gd name="T59" fmla="*/ 103 h 919"/>
                <a:gd name="T60" fmla="*/ 863 w 917"/>
                <a:gd name="T61" fmla="*/ 239 h 919"/>
                <a:gd name="T62" fmla="*/ 916 w 917"/>
                <a:gd name="T63" fmla="*/ 412 h 919"/>
                <a:gd name="T64" fmla="*/ 916 w 917"/>
                <a:gd name="T65" fmla="*/ 507 h 919"/>
                <a:gd name="T66" fmla="*/ 863 w 917"/>
                <a:gd name="T67" fmla="*/ 680 h 919"/>
                <a:gd name="T68" fmla="*/ 752 w 917"/>
                <a:gd name="T69" fmla="*/ 816 h 919"/>
                <a:gd name="T70" fmla="*/ 596 w 917"/>
                <a:gd name="T71" fmla="*/ 899 h 919"/>
                <a:gd name="T72" fmla="*/ 458 w 917"/>
                <a:gd name="T73" fmla="*/ 91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7" h="919">
                  <a:moveTo>
                    <a:pt x="458" y="271"/>
                  </a:moveTo>
                  <a:lnTo>
                    <a:pt x="438" y="271"/>
                  </a:lnTo>
                  <a:lnTo>
                    <a:pt x="401" y="278"/>
                  </a:lnTo>
                  <a:lnTo>
                    <a:pt x="366" y="292"/>
                  </a:lnTo>
                  <a:lnTo>
                    <a:pt x="337" y="312"/>
                  </a:lnTo>
                  <a:lnTo>
                    <a:pt x="311" y="338"/>
                  </a:lnTo>
                  <a:lnTo>
                    <a:pt x="291" y="368"/>
                  </a:lnTo>
                  <a:lnTo>
                    <a:pt x="277" y="401"/>
                  </a:lnTo>
                  <a:lnTo>
                    <a:pt x="270" y="440"/>
                  </a:lnTo>
                  <a:lnTo>
                    <a:pt x="269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1" y="551"/>
                  </a:lnTo>
                  <a:lnTo>
                    <a:pt x="311" y="582"/>
                  </a:lnTo>
                  <a:lnTo>
                    <a:pt x="337" y="607"/>
                  </a:lnTo>
                  <a:lnTo>
                    <a:pt x="366" y="626"/>
                  </a:lnTo>
                  <a:lnTo>
                    <a:pt x="401" y="641"/>
                  </a:lnTo>
                  <a:lnTo>
                    <a:pt x="438" y="648"/>
                  </a:lnTo>
                  <a:lnTo>
                    <a:pt x="458" y="649"/>
                  </a:lnTo>
                  <a:lnTo>
                    <a:pt x="479" y="648"/>
                  </a:lnTo>
                  <a:lnTo>
                    <a:pt x="516" y="641"/>
                  </a:lnTo>
                  <a:lnTo>
                    <a:pt x="550" y="626"/>
                  </a:lnTo>
                  <a:lnTo>
                    <a:pt x="580" y="607"/>
                  </a:lnTo>
                  <a:lnTo>
                    <a:pt x="605" y="582"/>
                  </a:lnTo>
                  <a:lnTo>
                    <a:pt x="625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40"/>
                  </a:lnTo>
                  <a:lnTo>
                    <a:pt x="640" y="401"/>
                  </a:lnTo>
                  <a:lnTo>
                    <a:pt x="625" y="368"/>
                  </a:lnTo>
                  <a:lnTo>
                    <a:pt x="605" y="338"/>
                  </a:lnTo>
                  <a:lnTo>
                    <a:pt x="580" y="312"/>
                  </a:lnTo>
                  <a:lnTo>
                    <a:pt x="550" y="292"/>
                  </a:lnTo>
                  <a:lnTo>
                    <a:pt x="516" y="278"/>
                  </a:lnTo>
                  <a:lnTo>
                    <a:pt x="479" y="271"/>
                  </a:lnTo>
                  <a:lnTo>
                    <a:pt x="458" y="271"/>
                  </a:lnTo>
                  <a:close/>
                  <a:moveTo>
                    <a:pt x="458" y="919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8" y="865"/>
                  </a:lnTo>
                  <a:lnTo>
                    <a:pt x="165" y="816"/>
                  </a:lnTo>
                  <a:lnTo>
                    <a:pt x="103" y="753"/>
                  </a:lnTo>
                  <a:lnTo>
                    <a:pt x="53" y="680"/>
                  </a:lnTo>
                  <a:lnTo>
                    <a:pt x="19" y="598"/>
                  </a:lnTo>
                  <a:lnTo>
                    <a:pt x="1" y="507"/>
                  </a:lnTo>
                  <a:lnTo>
                    <a:pt x="0" y="459"/>
                  </a:lnTo>
                  <a:lnTo>
                    <a:pt x="1" y="412"/>
                  </a:lnTo>
                  <a:lnTo>
                    <a:pt x="19" y="321"/>
                  </a:lnTo>
                  <a:lnTo>
                    <a:pt x="53" y="239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8" y="55"/>
                  </a:lnTo>
                  <a:lnTo>
                    <a:pt x="321" y="19"/>
                  </a:lnTo>
                  <a:lnTo>
                    <a:pt x="411" y="2"/>
                  </a:lnTo>
                  <a:lnTo>
                    <a:pt x="458" y="0"/>
                  </a:lnTo>
                  <a:lnTo>
                    <a:pt x="506" y="2"/>
                  </a:lnTo>
                  <a:lnTo>
                    <a:pt x="596" y="19"/>
                  </a:lnTo>
                  <a:lnTo>
                    <a:pt x="679" y="55"/>
                  </a:lnTo>
                  <a:lnTo>
                    <a:pt x="752" y="103"/>
                  </a:lnTo>
                  <a:lnTo>
                    <a:pt x="814" y="165"/>
                  </a:lnTo>
                  <a:lnTo>
                    <a:pt x="863" y="239"/>
                  </a:lnTo>
                  <a:lnTo>
                    <a:pt x="898" y="321"/>
                  </a:lnTo>
                  <a:lnTo>
                    <a:pt x="916" y="412"/>
                  </a:lnTo>
                  <a:lnTo>
                    <a:pt x="917" y="459"/>
                  </a:lnTo>
                  <a:lnTo>
                    <a:pt x="916" y="507"/>
                  </a:lnTo>
                  <a:lnTo>
                    <a:pt x="898" y="598"/>
                  </a:lnTo>
                  <a:lnTo>
                    <a:pt x="863" y="680"/>
                  </a:lnTo>
                  <a:lnTo>
                    <a:pt x="814" y="753"/>
                  </a:lnTo>
                  <a:lnTo>
                    <a:pt x="752" y="816"/>
                  </a:lnTo>
                  <a:lnTo>
                    <a:pt x="679" y="865"/>
                  </a:lnTo>
                  <a:lnTo>
                    <a:pt x="596" y="899"/>
                  </a:lnTo>
                  <a:lnTo>
                    <a:pt x="506" y="917"/>
                  </a:lnTo>
                  <a:lnTo>
                    <a:pt x="458" y="919"/>
                  </a:lnTo>
                  <a:close/>
                </a:path>
              </a:pathLst>
            </a:custGeom>
            <a:solidFill>
              <a:srgbClr val="27335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8"/>
            <p:cNvSpPr>
              <a:spLocks noEditPoints="1"/>
            </p:cNvSpPr>
            <p:nvPr/>
          </p:nvSpPr>
          <p:spPr bwMode="auto">
            <a:xfrm>
              <a:off x="6139" y="3509"/>
              <a:ext cx="1316" cy="54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/>
                  </a:solidFill>
                </a:rPr>
                <a:t>전국 평균</a:t>
              </a:r>
              <a:endParaRPr lang="en-US" altLang="ko-KR" sz="1200" dirty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srgbClr val="C04F51"/>
                  </a:solidFill>
                </a:rPr>
                <a:t>35.2%</a:t>
              </a:r>
              <a:endParaRPr lang="ko-KR" altLang="en-US" sz="2400" b="1" dirty="0">
                <a:solidFill>
                  <a:srgbClr val="C04F51"/>
                </a:solidFill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343798" y="2121431"/>
            <a:ext cx="266494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강원도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(48.6%)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357895" y="4445876"/>
            <a:ext cx="266494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대구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(48.6%)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0911" y="1734600"/>
            <a:ext cx="266494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서울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(48.6%)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36775" y="4889272"/>
            <a:ext cx="266494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전남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(48.6%)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790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도넛 69"/>
          <p:cNvSpPr/>
          <p:nvPr/>
        </p:nvSpPr>
        <p:spPr>
          <a:xfrm>
            <a:off x="4028970" y="3047328"/>
            <a:ext cx="1555952" cy="1555952"/>
          </a:xfrm>
          <a:prstGeom prst="donut">
            <a:avLst>
              <a:gd name="adj" fmla="val 11727"/>
            </a:avLst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29282" y="505684"/>
            <a:ext cx="4806461" cy="644769"/>
          </a:xfrm>
          <a:prstGeom prst="roundRect">
            <a:avLst>
              <a:gd name="adj" fmla="val 50000"/>
            </a:avLst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65AEC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66" name="도넛 65"/>
          <p:cNvSpPr/>
          <p:nvPr/>
        </p:nvSpPr>
        <p:spPr>
          <a:xfrm>
            <a:off x="1656822" y="2628228"/>
            <a:ext cx="1555952" cy="1555952"/>
          </a:xfrm>
          <a:prstGeom prst="donut">
            <a:avLst>
              <a:gd name="adj" fmla="val 11727"/>
            </a:avLst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67" name="차트 66"/>
          <p:cNvGraphicFramePr/>
          <p:nvPr>
            <p:extLst/>
          </p:nvPr>
        </p:nvGraphicFramePr>
        <p:xfrm>
          <a:off x="3440484" y="2857145"/>
          <a:ext cx="2640063" cy="180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23225" y="1134399"/>
            <a:ext cx="2130286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C04F51"/>
                </a:solidFill>
              </a:rPr>
              <a:t>1</a:t>
            </a:r>
            <a:r>
              <a:rPr lang="ko-KR" altLang="en-US" sz="2000" b="1" dirty="0">
                <a:solidFill>
                  <a:srgbClr val="C04F51"/>
                </a:solidFill>
              </a:rPr>
              <a:t>위</a:t>
            </a:r>
            <a:endParaRPr lang="en-US" altLang="ko-KR" sz="2000" b="1" dirty="0">
              <a:solidFill>
                <a:srgbClr val="C04F51"/>
              </a:solidFill>
            </a:endParaRPr>
          </a:p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36,246,753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(67.3%)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388368" y="4361403"/>
            <a:ext cx="0" cy="158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695373" y="1553499"/>
            <a:ext cx="2130286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C04F51"/>
                </a:solidFill>
              </a:rPr>
              <a:t>2</a:t>
            </a:r>
            <a:r>
              <a:rPr lang="ko-KR" altLang="en-US" sz="2000" b="1" dirty="0">
                <a:solidFill>
                  <a:srgbClr val="C04F51"/>
                </a:solidFill>
              </a:rPr>
              <a:t>위</a:t>
            </a:r>
            <a:endParaRPr lang="en-US" altLang="ko-KR" sz="2000" b="1" dirty="0">
              <a:solidFill>
                <a:srgbClr val="C04F51"/>
              </a:solidFill>
            </a:endParaRPr>
          </a:p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36,246,753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(67.3%)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4760516" y="4780503"/>
            <a:ext cx="0" cy="118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도넛 72"/>
          <p:cNvSpPr/>
          <p:nvPr/>
        </p:nvSpPr>
        <p:spPr>
          <a:xfrm>
            <a:off x="6401118" y="3466428"/>
            <a:ext cx="1555952" cy="1555952"/>
          </a:xfrm>
          <a:prstGeom prst="donut">
            <a:avLst>
              <a:gd name="adj" fmla="val 11727"/>
            </a:avLst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67521" y="1972599"/>
            <a:ext cx="2130286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C04F51"/>
                </a:solidFill>
              </a:rPr>
              <a:t>3</a:t>
            </a:r>
            <a:r>
              <a:rPr lang="ko-KR" altLang="en-US" sz="2000" b="1" dirty="0">
                <a:solidFill>
                  <a:srgbClr val="C04F51"/>
                </a:solidFill>
              </a:rPr>
              <a:t>위</a:t>
            </a:r>
            <a:endParaRPr lang="en-US" altLang="ko-KR" sz="2000" b="1" dirty="0">
              <a:solidFill>
                <a:srgbClr val="C04F51"/>
              </a:solidFill>
            </a:endParaRPr>
          </a:p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36,246,753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(67.3%)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7132664" y="5199603"/>
            <a:ext cx="0" cy="792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도넛 75"/>
          <p:cNvSpPr/>
          <p:nvPr/>
        </p:nvSpPr>
        <p:spPr>
          <a:xfrm>
            <a:off x="8773266" y="3885528"/>
            <a:ext cx="1555952" cy="1555952"/>
          </a:xfrm>
          <a:prstGeom prst="donut">
            <a:avLst>
              <a:gd name="adj" fmla="val 11727"/>
            </a:avLst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439669" y="2391699"/>
            <a:ext cx="2130286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C04F51"/>
                </a:solidFill>
              </a:rPr>
              <a:t>4</a:t>
            </a:r>
            <a:r>
              <a:rPr lang="ko-KR" altLang="en-US" sz="2000" b="1" dirty="0">
                <a:solidFill>
                  <a:srgbClr val="C04F51"/>
                </a:solidFill>
              </a:rPr>
              <a:t>위</a:t>
            </a:r>
            <a:endParaRPr lang="en-US" altLang="ko-KR" sz="2000" b="1" dirty="0">
              <a:solidFill>
                <a:srgbClr val="C04F51"/>
              </a:solidFill>
            </a:endParaRPr>
          </a:p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36,246,753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(67.3%)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9504812" y="5618703"/>
            <a:ext cx="0" cy="396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16200000" flipV="1">
            <a:off x="6156822" y="1468503"/>
            <a:ext cx="0" cy="90000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차트 79"/>
          <p:cNvGraphicFramePr/>
          <p:nvPr>
            <p:extLst/>
          </p:nvPr>
        </p:nvGraphicFramePr>
        <p:xfrm>
          <a:off x="1220737" y="2602544"/>
          <a:ext cx="2640063" cy="180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1" name="차트 80"/>
          <p:cNvGraphicFramePr/>
          <p:nvPr>
            <p:extLst/>
          </p:nvPr>
        </p:nvGraphicFramePr>
        <p:xfrm>
          <a:off x="5825659" y="3288344"/>
          <a:ext cx="2640063" cy="180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2" name="차트 81"/>
          <p:cNvGraphicFramePr/>
          <p:nvPr>
            <p:extLst/>
          </p:nvPr>
        </p:nvGraphicFramePr>
        <p:xfrm>
          <a:off x="8166013" y="3707444"/>
          <a:ext cx="2640063" cy="180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3" name="직사각형 82"/>
          <p:cNvSpPr/>
          <p:nvPr/>
        </p:nvSpPr>
        <p:spPr>
          <a:xfrm>
            <a:off x="2595782" y="6119603"/>
            <a:ext cx="7733436" cy="463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C04F51"/>
                </a:solidFill>
              </a:rPr>
              <a:t>컨텐츠에 대한 내용을 적어요</a:t>
            </a:r>
            <a:r>
              <a:rPr lang="en-US" altLang="ko-KR" b="1" dirty="0">
                <a:solidFill>
                  <a:srgbClr val="C04F51"/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0090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729282" y="505684"/>
            <a:ext cx="4806461" cy="644769"/>
          </a:xfrm>
          <a:prstGeom prst="roundRect">
            <a:avLst>
              <a:gd name="adj" fmla="val 50000"/>
            </a:avLst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29282" y="4371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65AEC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972952" y="1895269"/>
            <a:ext cx="1460500" cy="393700"/>
          </a:xfrm>
          <a:prstGeom prst="round2SameRect">
            <a:avLst/>
          </a:prstGeom>
          <a:solidFill>
            <a:srgbClr val="C04F5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972952" y="2288969"/>
            <a:ext cx="1460500" cy="800100"/>
          </a:xfrm>
          <a:custGeom>
            <a:avLst/>
            <a:gdLst>
              <a:gd name="connsiteX0" fmla="*/ 0 w 1460500"/>
              <a:gd name="connsiteY0" fmla="*/ 0 h 800100"/>
              <a:gd name="connsiteX1" fmla="*/ 1460500 w 1460500"/>
              <a:gd name="connsiteY1" fmla="*/ 0 h 800100"/>
              <a:gd name="connsiteX2" fmla="*/ 1460500 w 1460500"/>
              <a:gd name="connsiteY2" fmla="*/ 524670 h 800100"/>
              <a:gd name="connsiteX3" fmla="*/ 1347630 w 1460500"/>
              <a:gd name="connsiteY3" fmla="*/ 637540 h 800100"/>
              <a:gd name="connsiteX4" fmla="*/ 791845 w 1460500"/>
              <a:gd name="connsiteY4" fmla="*/ 637540 h 800100"/>
              <a:gd name="connsiteX5" fmla="*/ 730250 w 1460500"/>
              <a:gd name="connsiteY5" fmla="*/ 800100 h 800100"/>
              <a:gd name="connsiteX6" fmla="*/ 668655 w 1460500"/>
              <a:gd name="connsiteY6" fmla="*/ 637540 h 800100"/>
              <a:gd name="connsiteX7" fmla="*/ 112870 w 1460500"/>
              <a:gd name="connsiteY7" fmla="*/ 637540 h 800100"/>
              <a:gd name="connsiteX8" fmla="*/ 0 w 1460500"/>
              <a:gd name="connsiteY8" fmla="*/ 52467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500" h="800100">
                <a:moveTo>
                  <a:pt x="0" y="0"/>
                </a:moveTo>
                <a:lnTo>
                  <a:pt x="1460500" y="0"/>
                </a:lnTo>
                <a:lnTo>
                  <a:pt x="1460500" y="524670"/>
                </a:lnTo>
                <a:cubicBezTo>
                  <a:pt x="1460500" y="587006"/>
                  <a:pt x="1409966" y="637540"/>
                  <a:pt x="1347630" y="637540"/>
                </a:cubicBezTo>
                <a:lnTo>
                  <a:pt x="791845" y="637540"/>
                </a:lnTo>
                <a:lnTo>
                  <a:pt x="730250" y="800100"/>
                </a:lnTo>
                <a:lnTo>
                  <a:pt x="668655" y="637540"/>
                </a:lnTo>
                <a:lnTo>
                  <a:pt x="112870" y="637540"/>
                </a:lnTo>
                <a:cubicBezTo>
                  <a:pt x="50534" y="637540"/>
                  <a:pt x="0" y="587006"/>
                  <a:pt x="0" y="52467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54561" y="3416681"/>
          <a:ext cx="1697282" cy="277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282"/>
              </a:tblGrid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내용을 적을까나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25.75%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양쪽 모서리가 둥근 사각형 26"/>
          <p:cNvSpPr/>
          <p:nvPr/>
        </p:nvSpPr>
        <p:spPr>
          <a:xfrm>
            <a:off x="3115145" y="1895268"/>
            <a:ext cx="4696177" cy="393701"/>
          </a:xfrm>
          <a:prstGeom prst="round2SameRect">
            <a:avLst/>
          </a:prstGeom>
          <a:solidFill>
            <a:srgbClr val="C04F5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2996754" y="3416681"/>
          <a:ext cx="4814569" cy="277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569"/>
              </a:tblGrid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내용을 적을까나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25.75%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자유형 47"/>
          <p:cNvSpPr/>
          <p:nvPr/>
        </p:nvSpPr>
        <p:spPr>
          <a:xfrm rot="10800000">
            <a:off x="3115145" y="2288969"/>
            <a:ext cx="4696177" cy="800100"/>
          </a:xfrm>
          <a:custGeom>
            <a:avLst/>
            <a:gdLst>
              <a:gd name="connsiteX0" fmla="*/ 4696177 w 4696177"/>
              <a:gd name="connsiteY0" fmla="*/ 800100 h 800100"/>
              <a:gd name="connsiteX1" fmla="*/ 0 w 4696177"/>
              <a:gd name="connsiteY1" fmla="*/ 800100 h 800100"/>
              <a:gd name="connsiteX2" fmla="*/ 0 w 4696177"/>
              <a:gd name="connsiteY2" fmla="*/ 300442 h 800100"/>
              <a:gd name="connsiteX3" fmla="*/ 137816 w 4696177"/>
              <a:gd name="connsiteY3" fmla="*/ 162626 h 800100"/>
              <a:gd name="connsiteX4" fmla="*/ 2275612 w 4696177"/>
              <a:gd name="connsiteY4" fmla="*/ 162626 h 800100"/>
              <a:gd name="connsiteX5" fmla="*/ 2348090 w 4696177"/>
              <a:gd name="connsiteY5" fmla="*/ 0 h 800100"/>
              <a:gd name="connsiteX6" fmla="*/ 2420568 w 4696177"/>
              <a:gd name="connsiteY6" fmla="*/ 162626 h 800100"/>
              <a:gd name="connsiteX7" fmla="*/ 4558361 w 4696177"/>
              <a:gd name="connsiteY7" fmla="*/ 162626 h 800100"/>
              <a:gd name="connsiteX8" fmla="*/ 4696177 w 4696177"/>
              <a:gd name="connsiteY8" fmla="*/ 300442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6177" h="800100">
                <a:moveTo>
                  <a:pt x="4696177" y="800100"/>
                </a:moveTo>
                <a:lnTo>
                  <a:pt x="0" y="800100"/>
                </a:lnTo>
                <a:lnTo>
                  <a:pt x="0" y="300442"/>
                </a:lnTo>
                <a:cubicBezTo>
                  <a:pt x="0" y="224328"/>
                  <a:pt x="61702" y="162626"/>
                  <a:pt x="137816" y="162626"/>
                </a:cubicBezTo>
                <a:lnTo>
                  <a:pt x="2275612" y="162626"/>
                </a:lnTo>
                <a:lnTo>
                  <a:pt x="2348090" y="0"/>
                </a:lnTo>
                <a:lnTo>
                  <a:pt x="2420568" y="162626"/>
                </a:lnTo>
                <a:lnTo>
                  <a:pt x="4558361" y="162626"/>
                </a:lnTo>
                <a:cubicBezTo>
                  <a:pt x="4634475" y="162626"/>
                  <a:pt x="4696177" y="224328"/>
                  <a:pt x="4696177" y="300442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43"/>
          <p:cNvSpPr/>
          <p:nvPr/>
        </p:nvSpPr>
        <p:spPr>
          <a:xfrm>
            <a:off x="8493014" y="1895268"/>
            <a:ext cx="2944244" cy="393701"/>
          </a:xfrm>
          <a:prstGeom prst="round2SameRect">
            <a:avLst/>
          </a:prstGeom>
          <a:solidFill>
            <a:srgbClr val="C04F5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 rot="10800000">
            <a:off x="8493014" y="2288969"/>
            <a:ext cx="2944244" cy="800100"/>
          </a:xfrm>
          <a:custGeom>
            <a:avLst/>
            <a:gdLst>
              <a:gd name="connsiteX0" fmla="*/ 2944244 w 2944244"/>
              <a:gd name="connsiteY0" fmla="*/ 800100 h 800100"/>
              <a:gd name="connsiteX1" fmla="*/ 0 w 2944244"/>
              <a:gd name="connsiteY1" fmla="*/ 800100 h 800100"/>
              <a:gd name="connsiteX2" fmla="*/ 0 w 2944244"/>
              <a:gd name="connsiteY2" fmla="*/ 300442 h 800100"/>
              <a:gd name="connsiteX3" fmla="*/ 137816 w 2944244"/>
              <a:gd name="connsiteY3" fmla="*/ 162626 h 800100"/>
              <a:gd name="connsiteX4" fmla="*/ 1399644 w 2944244"/>
              <a:gd name="connsiteY4" fmla="*/ 162626 h 800100"/>
              <a:gd name="connsiteX5" fmla="*/ 1472123 w 2944244"/>
              <a:gd name="connsiteY5" fmla="*/ 0 h 800100"/>
              <a:gd name="connsiteX6" fmla="*/ 1544601 w 2944244"/>
              <a:gd name="connsiteY6" fmla="*/ 162626 h 800100"/>
              <a:gd name="connsiteX7" fmla="*/ 2806428 w 2944244"/>
              <a:gd name="connsiteY7" fmla="*/ 162626 h 800100"/>
              <a:gd name="connsiteX8" fmla="*/ 2944244 w 2944244"/>
              <a:gd name="connsiteY8" fmla="*/ 300442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244" h="800100">
                <a:moveTo>
                  <a:pt x="2944244" y="800100"/>
                </a:moveTo>
                <a:lnTo>
                  <a:pt x="0" y="800100"/>
                </a:lnTo>
                <a:lnTo>
                  <a:pt x="0" y="300442"/>
                </a:lnTo>
                <a:cubicBezTo>
                  <a:pt x="0" y="224328"/>
                  <a:pt x="61702" y="162626"/>
                  <a:pt x="137816" y="162626"/>
                </a:cubicBezTo>
                <a:lnTo>
                  <a:pt x="1399644" y="162626"/>
                </a:lnTo>
                <a:lnTo>
                  <a:pt x="1472123" y="0"/>
                </a:lnTo>
                <a:lnTo>
                  <a:pt x="1544601" y="162626"/>
                </a:lnTo>
                <a:lnTo>
                  <a:pt x="2806428" y="162626"/>
                </a:lnTo>
                <a:cubicBezTo>
                  <a:pt x="2882542" y="162626"/>
                  <a:pt x="2944244" y="224328"/>
                  <a:pt x="2944244" y="300442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8493015" y="3416681"/>
          <a:ext cx="2944244" cy="277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244"/>
              </a:tblGrid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내용을 적을까나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25.75%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8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와이드스크린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야놀자 야체 B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2019-12-10T04:04:34Z</dcterms:created>
  <dcterms:modified xsi:type="dcterms:W3CDTF">2024-08-05T06:44:16Z</dcterms:modified>
</cp:coreProperties>
</file>