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package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16" autoAdjust="0"/>
    <p:restoredTop sz="94660"/>
  </p:normalViewPr>
  <p:slideViewPr>
    <p:cSldViewPr snapToGrid="0">
      <p:cViewPr varScale="1">
        <p:scale>
          <a:sx n="78" d="100"/>
          <a:sy n="78" d="100"/>
        </p:scale>
        <p:origin x="126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rgbClr val="00B0F0"/>
            </a:solidFill>
          </c:spPr>
          <c:invertIfNegative val="0"/>
          <c:cat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0</c:v>
                </c:pt>
                <c:pt idx="1">
                  <c:v>1</c:v>
                </c:pt>
                <c:pt idx="2">
                  <c:v>3.5</c:v>
                </c:pt>
                <c:pt idx="3">
                  <c:v>5.2</c:v>
                </c:pt>
                <c:pt idx="4">
                  <c:v>4.5</c:v>
                </c:pt>
                <c:pt idx="5">
                  <c:v>6.2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</c:spPr>
          <c:invertIfNegative val="0"/>
          <c:cat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2.2999999999999998</c:v>
                </c:pt>
                <c:pt idx="5">
                  <c:v>5.3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94142256"/>
        <c:axId val="194134640"/>
      </c:barChart>
      <c:catAx>
        <c:axId val="194142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94134640"/>
        <c:crosses val="autoZero"/>
        <c:auto val="1"/>
        <c:lblAlgn val="ctr"/>
        <c:lblOffset val="100"/>
        <c:noMultiLvlLbl val="0"/>
      </c:catAx>
      <c:valAx>
        <c:axId val="19413464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941422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</a:defRPr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</c:spPr>
          <c:dPt>
            <c:idx val="0"/>
            <c:bubble3D val="0"/>
            <c:spPr>
              <a:solidFill>
                <a:srgbClr val="00B0F0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tx2">
                  <a:lumMod val="75000"/>
                </a:schemeClr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bg2">
                  <a:lumMod val="75000"/>
                </a:schemeClr>
              </a:solidFill>
              <a:ln w="19050">
                <a:noFill/>
              </a:ln>
              <a:effectLst/>
            </c:spPr>
          </c:dPt>
          <c:dPt>
            <c:idx val="3"/>
            <c:bubble3D val="0"/>
            <c:spPr>
              <a:solidFill>
                <a:schemeClr val="bg1">
                  <a:lumMod val="95000"/>
                </a:schemeClr>
              </a:solidFill>
              <a:ln w="19050">
                <a:noFill/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0.45</c:v>
                </c:pt>
                <c:pt idx="1">
                  <c:v>0.35</c:v>
                </c:pt>
                <c:pt idx="2">
                  <c:v>0.15</c:v>
                </c:pt>
                <c:pt idx="3">
                  <c:v>0.05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198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8279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1576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6254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182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098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676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916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673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0442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422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582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22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3919935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387119" y="5524135"/>
            <a:ext cx="73024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4491350" y="1881591"/>
            <a:ext cx="2877339" cy="2877339"/>
          </a:xfrm>
          <a:prstGeom prst="ellipse">
            <a:avLst/>
          </a:prstGeom>
          <a:solidFill>
            <a:srgbClr val="8AAB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R 138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G 171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B 190</a:t>
            </a:r>
          </a:p>
        </p:txBody>
      </p:sp>
    </p:spTree>
    <p:extLst>
      <p:ext uri="{BB962C8B-B14F-4D97-AF65-F5344CB8AC3E}">
        <p14:creationId xmlns:p14="http://schemas.microsoft.com/office/powerpoint/2010/main" val="86446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736600"/>
            <a:ext cx="11811000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최근 저의 자료를 카페 등에 무단으로 </a:t>
            </a:r>
            <a:r>
              <a:rPr lang="ko-KR" altLang="en-US" sz="2400" b="1" dirty="0" err="1">
                <a:solidFill>
                  <a:srgbClr val="FF0000"/>
                </a:solidFill>
              </a:rPr>
              <a:t>재배포</a:t>
            </a:r>
            <a:r>
              <a:rPr lang="ko-KR" altLang="en-US" sz="2400" b="1" dirty="0">
                <a:solidFill>
                  <a:srgbClr val="FF0000"/>
                </a:solidFill>
              </a:rPr>
              <a:t> 하는 일이 자주 발생하고 있습니다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이에 대해 굉장히 심각한 문제로 받아 들이고 있으며</a:t>
            </a:r>
            <a:r>
              <a:rPr lang="en-US" altLang="ko-KR" dirty="0">
                <a:solidFill>
                  <a:prstClr val="black"/>
                </a:solidFill>
              </a:rPr>
              <a:t>,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해당 문제가 반복될 경우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 err="1">
                <a:solidFill>
                  <a:prstClr val="black"/>
                </a:solidFill>
              </a:rPr>
              <a:t>재배포한</a:t>
            </a:r>
            <a:r>
              <a:rPr lang="ko-KR" altLang="en-US" dirty="0">
                <a:solidFill>
                  <a:prstClr val="black"/>
                </a:solidFill>
              </a:rPr>
              <a:t> 자에 대해서는 그에 대한 책임을 반드시 물을 것입니다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저작권을 존중하지 않는 극히 소수의 사용자로 인해 다수가 피해를 보지 않도록 주의해 주시면 감사하겠으며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자료가 업로드 된 곳이 있다면 저에게 알려주시면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자료를 소개하고자 할 경우에는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en-US" altLang="ko-KR" dirty="0" err="1">
                <a:solidFill>
                  <a:prstClr val="black"/>
                </a:solidFill>
              </a:rPr>
              <a:t>pptbizcam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사이트로의 링크 처리로만 가능하며 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파일 자체를 업로드 하는 것은 불가한 점 유의해 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sz="2400" b="1" dirty="0">
                <a:solidFill>
                  <a:srgbClr val="FF0000"/>
                </a:solidFill>
              </a:rPr>
              <a:t>홍보</a:t>
            </a:r>
            <a:r>
              <a:rPr lang="en-US" altLang="ko-KR" sz="2400" b="1" dirty="0">
                <a:solidFill>
                  <a:srgbClr val="FF0000"/>
                </a:solidFill>
              </a:rPr>
              <a:t>, </a:t>
            </a:r>
            <a:r>
              <a:rPr lang="ko-KR" altLang="en-US" sz="2400" b="1" dirty="0">
                <a:solidFill>
                  <a:srgbClr val="FF0000"/>
                </a:solidFill>
              </a:rPr>
              <a:t>경제적 이익을 취하는 행위 또한 불가합니다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94314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AAB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/>
          <p:cNvSpPr/>
          <p:nvPr/>
        </p:nvSpPr>
        <p:spPr>
          <a:xfrm>
            <a:off x="3083625" y="2426208"/>
            <a:ext cx="6096000" cy="117724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i="1" dirty="0">
                <a:solidFill>
                  <a:prstClr val="white"/>
                </a:solidFill>
              </a:rPr>
              <a:t>POWER POINT </a:t>
            </a:r>
            <a:r>
              <a:rPr lang="en-US" altLang="ko-KR" sz="3600" b="1" i="1" dirty="0">
                <a:solidFill>
                  <a:prstClr val="white"/>
                </a:solidFill>
              </a:rPr>
              <a:t>PRESENTATION</a:t>
            </a:r>
          </a:p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3600" dirty="0">
              <a:solidFill>
                <a:prstClr val="white"/>
              </a:solidFill>
            </a:endParaRPr>
          </a:p>
        </p:txBody>
      </p:sp>
      <p:graphicFrame>
        <p:nvGraphicFramePr>
          <p:cNvPr id="52" name="표 51"/>
          <p:cNvGraphicFramePr>
            <a:graphicFrameLocks noGrp="1"/>
          </p:cNvGraphicFramePr>
          <p:nvPr>
            <p:extLst/>
          </p:nvPr>
        </p:nvGraphicFramePr>
        <p:xfrm>
          <a:off x="5133372" y="3818983"/>
          <a:ext cx="1996506" cy="1277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5502"/>
                <a:gridCol w="665502"/>
                <a:gridCol w="665502"/>
              </a:tblGrid>
              <a:tr h="127777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125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AAB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양쪽 모서리가 둥근 사각형 7"/>
          <p:cNvSpPr/>
          <p:nvPr/>
        </p:nvSpPr>
        <p:spPr>
          <a:xfrm>
            <a:off x="1843975" y="0"/>
            <a:ext cx="9785267" cy="6626431"/>
          </a:xfrm>
          <a:custGeom>
            <a:avLst/>
            <a:gdLst>
              <a:gd name="connsiteX0" fmla="*/ 0 w 9785267"/>
              <a:gd name="connsiteY0" fmla="*/ 0 h 6626431"/>
              <a:gd name="connsiteX1" fmla="*/ 9785267 w 9785267"/>
              <a:gd name="connsiteY1" fmla="*/ 0 h 6626431"/>
              <a:gd name="connsiteX2" fmla="*/ 9785267 w 9785267"/>
              <a:gd name="connsiteY2" fmla="*/ 0 h 6626431"/>
              <a:gd name="connsiteX3" fmla="*/ 9785267 w 9785267"/>
              <a:gd name="connsiteY3" fmla="*/ 6265754 h 6626431"/>
              <a:gd name="connsiteX4" fmla="*/ 9424590 w 9785267"/>
              <a:gd name="connsiteY4" fmla="*/ 6626431 h 6626431"/>
              <a:gd name="connsiteX5" fmla="*/ 360677 w 9785267"/>
              <a:gd name="connsiteY5" fmla="*/ 6626431 h 6626431"/>
              <a:gd name="connsiteX6" fmla="*/ 0 w 9785267"/>
              <a:gd name="connsiteY6" fmla="*/ 6265754 h 6626431"/>
              <a:gd name="connsiteX7" fmla="*/ 0 w 9785267"/>
              <a:gd name="connsiteY7" fmla="*/ 0 h 6626431"/>
              <a:gd name="connsiteX8" fmla="*/ 0 w 9785267"/>
              <a:gd name="connsiteY8" fmla="*/ 0 h 6626431"/>
              <a:gd name="connsiteX0" fmla="*/ 0 w 9785267"/>
              <a:gd name="connsiteY0" fmla="*/ 0 h 6626431"/>
              <a:gd name="connsiteX1" fmla="*/ 9785267 w 9785267"/>
              <a:gd name="connsiteY1" fmla="*/ 0 h 6626431"/>
              <a:gd name="connsiteX2" fmla="*/ 9640124 w 9785267"/>
              <a:gd name="connsiteY2" fmla="*/ 29029 h 6626431"/>
              <a:gd name="connsiteX3" fmla="*/ 9785267 w 9785267"/>
              <a:gd name="connsiteY3" fmla="*/ 6265754 h 6626431"/>
              <a:gd name="connsiteX4" fmla="*/ 9424590 w 9785267"/>
              <a:gd name="connsiteY4" fmla="*/ 6626431 h 6626431"/>
              <a:gd name="connsiteX5" fmla="*/ 360677 w 9785267"/>
              <a:gd name="connsiteY5" fmla="*/ 6626431 h 6626431"/>
              <a:gd name="connsiteX6" fmla="*/ 0 w 9785267"/>
              <a:gd name="connsiteY6" fmla="*/ 6265754 h 6626431"/>
              <a:gd name="connsiteX7" fmla="*/ 0 w 9785267"/>
              <a:gd name="connsiteY7" fmla="*/ 0 h 6626431"/>
              <a:gd name="connsiteX8" fmla="*/ 0 w 9785267"/>
              <a:gd name="connsiteY8" fmla="*/ 0 h 6626431"/>
              <a:gd name="connsiteX0" fmla="*/ 0 w 9785267"/>
              <a:gd name="connsiteY0" fmla="*/ 0 h 6626431"/>
              <a:gd name="connsiteX1" fmla="*/ 9559636 w 9785267"/>
              <a:gd name="connsiteY1" fmla="*/ 23751 h 6626431"/>
              <a:gd name="connsiteX2" fmla="*/ 9640124 w 9785267"/>
              <a:gd name="connsiteY2" fmla="*/ 29029 h 6626431"/>
              <a:gd name="connsiteX3" fmla="*/ 9785267 w 9785267"/>
              <a:gd name="connsiteY3" fmla="*/ 6265754 h 6626431"/>
              <a:gd name="connsiteX4" fmla="*/ 9424590 w 9785267"/>
              <a:gd name="connsiteY4" fmla="*/ 6626431 h 6626431"/>
              <a:gd name="connsiteX5" fmla="*/ 360677 w 9785267"/>
              <a:gd name="connsiteY5" fmla="*/ 6626431 h 6626431"/>
              <a:gd name="connsiteX6" fmla="*/ 0 w 9785267"/>
              <a:gd name="connsiteY6" fmla="*/ 6265754 h 6626431"/>
              <a:gd name="connsiteX7" fmla="*/ 0 w 9785267"/>
              <a:gd name="connsiteY7" fmla="*/ 0 h 6626431"/>
              <a:gd name="connsiteX8" fmla="*/ 0 w 9785267"/>
              <a:gd name="connsiteY8" fmla="*/ 0 h 6626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785267" h="6626431">
                <a:moveTo>
                  <a:pt x="0" y="0"/>
                </a:moveTo>
                <a:lnTo>
                  <a:pt x="9559636" y="23751"/>
                </a:lnTo>
                <a:lnTo>
                  <a:pt x="9640124" y="29029"/>
                </a:lnTo>
                <a:cubicBezTo>
                  <a:pt x="9640124" y="2117614"/>
                  <a:pt x="9785267" y="4177169"/>
                  <a:pt x="9785267" y="6265754"/>
                </a:cubicBezTo>
                <a:cubicBezTo>
                  <a:pt x="9785267" y="6464950"/>
                  <a:pt x="9623786" y="6626431"/>
                  <a:pt x="9424590" y="6626431"/>
                </a:cubicBezTo>
                <a:lnTo>
                  <a:pt x="360677" y="6626431"/>
                </a:lnTo>
                <a:cubicBezTo>
                  <a:pt x="161481" y="6626431"/>
                  <a:pt x="0" y="6464950"/>
                  <a:pt x="0" y="6265754"/>
                </a:cubicBez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766931" y="-1"/>
            <a:ext cx="10728383" cy="6626431"/>
          </a:xfrm>
          <a:prstGeom prst="round2SameRect">
            <a:avLst>
              <a:gd name="adj1" fmla="val 0"/>
              <a:gd name="adj2" fmla="val 544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자유형 12"/>
          <p:cNvSpPr/>
          <p:nvPr/>
        </p:nvSpPr>
        <p:spPr>
          <a:xfrm>
            <a:off x="381331" y="6296560"/>
            <a:ext cx="10792692" cy="344384"/>
          </a:xfrm>
          <a:custGeom>
            <a:avLst/>
            <a:gdLst>
              <a:gd name="connsiteX0" fmla="*/ 1 w 10792692"/>
              <a:gd name="connsiteY0" fmla="*/ 0 h 344384"/>
              <a:gd name="connsiteX1" fmla="*/ 10391159 w 10792692"/>
              <a:gd name="connsiteY1" fmla="*/ 0 h 344384"/>
              <a:gd name="connsiteX2" fmla="*/ 10391159 w 10792692"/>
              <a:gd name="connsiteY2" fmla="*/ 1 h 344384"/>
              <a:gd name="connsiteX3" fmla="*/ 10792692 w 10792692"/>
              <a:gd name="connsiteY3" fmla="*/ 344384 h 344384"/>
              <a:gd name="connsiteX4" fmla="*/ 9285184 w 10792692"/>
              <a:gd name="connsiteY4" fmla="*/ 344384 h 344384"/>
              <a:gd name="connsiteX5" fmla="*/ 8785511 w 10792692"/>
              <a:gd name="connsiteY5" fmla="*/ 344384 h 344384"/>
              <a:gd name="connsiteX6" fmla="*/ 2408713 w 10792692"/>
              <a:gd name="connsiteY6" fmla="*/ 344384 h 344384"/>
              <a:gd name="connsiteX7" fmla="*/ 1462644 w 10792692"/>
              <a:gd name="connsiteY7" fmla="*/ 344384 h 344384"/>
              <a:gd name="connsiteX8" fmla="*/ 401533 w 10792692"/>
              <a:gd name="connsiteY8" fmla="*/ 344384 h 344384"/>
              <a:gd name="connsiteX9" fmla="*/ 0 w 10792692"/>
              <a:gd name="connsiteY9" fmla="*/ 1 h 344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792692" h="344384">
                <a:moveTo>
                  <a:pt x="1" y="0"/>
                </a:moveTo>
                <a:lnTo>
                  <a:pt x="10391159" y="0"/>
                </a:lnTo>
                <a:lnTo>
                  <a:pt x="10391159" y="1"/>
                </a:lnTo>
                <a:cubicBezTo>
                  <a:pt x="10391159" y="190169"/>
                  <a:pt x="10570849" y="344384"/>
                  <a:pt x="10792692" y="344384"/>
                </a:cubicBezTo>
                <a:lnTo>
                  <a:pt x="9285184" y="344384"/>
                </a:lnTo>
                <a:lnTo>
                  <a:pt x="8785511" y="344384"/>
                </a:lnTo>
                <a:lnTo>
                  <a:pt x="2408713" y="344384"/>
                </a:lnTo>
                <a:lnTo>
                  <a:pt x="1462644" y="344384"/>
                </a:lnTo>
                <a:lnTo>
                  <a:pt x="401533" y="344384"/>
                </a:lnTo>
                <a:cubicBezTo>
                  <a:pt x="179690" y="344384"/>
                  <a:pt x="0" y="190169"/>
                  <a:pt x="0" y="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6" name="차트 15"/>
          <p:cNvGraphicFramePr/>
          <p:nvPr>
            <p:extLst/>
          </p:nvPr>
        </p:nvGraphicFramePr>
        <p:xfrm>
          <a:off x="2191565" y="1683959"/>
          <a:ext cx="7879113" cy="43251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직사각형 6"/>
          <p:cNvSpPr/>
          <p:nvPr/>
        </p:nvSpPr>
        <p:spPr>
          <a:xfrm>
            <a:off x="2247642" y="2049121"/>
            <a:ext cx="3067792" cy="13311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800" b="1" dirty="0">
                <a:solidFill>
                  <a:srgbClr val="44546A">
                    <a:lumMod val="75000"/>
                  </a:srgbClr>
                </a:solidFill>
              </a:rPr>
              <a:t>75</a:t>
            </a:r>
            <a:r>
              <a:rPr lang="en-US" altLang="ko-KR" sz="1600" b="1" dirty="0">
                <a:solidFill>
                  <a:srgbClr val="44546A">
                    <a:lumMod val="75000"/>
                  </a:srgbClr>
                </a:solidFill>
              </a:rPr>
              <a:t>%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800" dirty="0">
                <a:solidFill>
                  <a:srgbClr val="44546A">
                    <a:lumMod val="75000"/>
                  </a:srgbClr>
                </a:solidFill>
              </a:rPr>
              <a:t>CONTENTS A</a:t>
            </a:r>
          </a:p>
          <a:p>
            <a:pPr>
              <a:lnSpc>
                <a:spcPct val="150000"/>
              </a:lnSpc>
              <a:defRPr/>
            </a:pPr>
            <a:endParaRPr lang="en-US" altLang="ko-KR" sz="800" dirty="0">
              <a:solidFill>
                <a:srgbClr val="44546A">
                  <a:lumMod val="75000"/>
                </a:srgb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100" dirty="0" err="1">
                <a:solidFill>
                  <a:srgbClr val="44546A">
                    <a:lumMod val="75000"/>
                  </a:srgbClr>
                </a:solidFill>
              </a:rPr>
              <a:t>컨텐츠에</a:t>
            </a:r>
            <a:r>
              <a:rPr lang="ko-KR" altLang="en-US" sz="1100" dirty="0">
                <a:solidFill>
                  <a:srgbClr val="44546A">
                    <a:lumMod val="75000"/>
                  </a:srgbClr>
                </a:solidFill>
              </a:rPr>
              <a:t> 대한 내용을 적어요</a:t>
            </a:r>
            <a:endParaRPr lang="en-US" altLang="ko-KR" sz="1100" dirty="0">
              <a:solidFill>
                <a:srgbClr val="44546A">
                  <a:lumMod val="75000"/>
                </a:srgb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800" dirty="0">
                <a:solidFill>
                  <a:srgbClr val="44546A">
                    <a:lumMod val="75000"/>
                  </a:srgbClr>
                </a:solidFill>
              </a:rPr>
              <a:t>Enjoy your stylish business and campus life with BIZCAM 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2063999" y="3656535"/>
            <a:ext cx="8532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 23"/>
          <p:cNvCxnSpPr>
            <a:endCxn id="7" idx="1"/>
          </p:cNvCxnSpPr>
          <p:nvPr/>
        </p:nvCxnSpPr>
        <p:spPr>
          <a:xfrm rot="5400000" flipH="1" flipV="1">
            <a:off x="1692154" y="3086534"/>
            <a:ext cx="927333" cy="183643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형 설명선 26"/>
          <p:cNvSpPr/>
          <p:nvPr/>
        </p:nvSpPr>
        <p:spPr>
          <a:xfrm>
            <a:off x="9080183" y="1920992"/>
            <a:ext cx="444500" cy="451799"/>
          </a:xfrm>
          <a:prstGeom prst="wedgeEllipseCallout">
            <a:avLst>
              <a:gd name="adj1" fmla="val 866"/>
              <a:gd name="adj2" fmla="val 63719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050" b="1" dirty="0">
                <a:solidFill>
                  <a:prstClr val="white"/>
                </a:solidFill>
              </a:rPr>
              <a:t>최고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6271745" y="1870192"/>
            <a:ext cx="243512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3083625" y="0"/>
            <a:ext cx="6096000" cy="85408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i="1" dirty="0">
                <a:solidFill>
                  <a:srgbClr val="8AABBE"/>
                </a:solidFill>
              </a:rPr>
              <a:t>POWER POINT </a:t>
            </a:r>
            <a:r>
              <a:rPr lang="en-US" altLang="ko-KR" sz="2400" b="1" i="1" dirty="0">
                <a:solidFill>
                  <a:srgbClr val="8AABBE"/>
                </a:solidFill>
              </a:rPr>
              <a:t>PRESENTATION</a:t>
            </a: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srgbClr val="8AABBE"/>
                </a:solidFill>
              </a:rPr>
              <a:t>Enjoy your stylish business and campus life with BIZCAM</a:t>
            </a:r>
            <a:endParaRPr lang="ko-KR" altLang="en-US" sz="2400" dirty="0">
              <a:solidFill>
                <a:srgbClr val="8AABB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009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AAB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양쪽 모서리가 둥근 사각형 7"/>
          <p:cNvSpPr/>
          <p:nvPr/>
        </p:nvSpPr>
        <p:spPr>
          <a:xfrm>
            <a:off x="1843975" y="0"/>
            <a:ext cx="9785267" cy="6626431"/>
          </a:xfrm>
          <a:custGeom>
            <a:avLst/>
            <a:gdLst>
              <a:gd name="connsiteX0" fmla="*/ 0 w 9785267"/>
              <a:gd name="connsiteY0" fmla="*/ 0 h 6626431"/>
              <a:gd name="connsiteX1" fmla="*/ 9785267 w 9785267"/>
              <a:gd name="connsiteY1" fmla="*/ 0 h 6626431"/>
              <a:gd name="connsiteX2" fmla="*/ 9785267 w 9785267"/>
              <a:gd name="connsiteY2" fmla="*/ 0 h 6626431"/>
              <a:gd name="connsiteX3" fmla="*/ 9785267 w 9785267"/>
              <a:gd name="connsiteY3" fmla="*/ 6265754 h 6626431"/>
              <a:gd name="connsiteX4" fmla="*/ 9424590 w 9785267"/>
              <a:gd name="connsiteY4" fmla="*/ 6626431 h 6626431"/>
              <a:gd name="connsiteX5" fmla="*/ 360677 w 9785267"/>
              <a:gd name="connsiteY5" fmla="*/ 6626431 h 6626431"/>
              <a:gd name="connsiteX6" fmla="*/ 0 w 9785267"/>
              <a:gd name="connsiteY6" fmla="*/ 6265754 h 6626431"/>
              <a:gd name="connsiteX7" fmla="*/ 0 w 9785267"/>
              <a:gd name="connsiteY7" fmla="*/ 0 h 6626431"/>
              <a:gd name="connsiteX8" fmla="*/ 0 w 9785267"/>
              <a:gd name="connsiteY8" fmla="*/ 0 h 6626431"/>
              <a:gd name="connsiteX0" fmla="*/ 0 w 9785267"/>
              <a:gd name="connsiteY0" fmla="*/ 0 h 6626431"/>
              <a:gd name="connsiteX1" fmla="*/ 9785267 w 9785267"/>
              <a:gd name="connsiteY1" fmla="*/ 0 h 6626431"/>
              <a:gd name="connsiteX2" fmla="*/ 9640124 w 9785267"/>
              <a:gd name="connsiteY2" fmla="*/ 29029 h 6626431"/>
              <a:gd name="connsiteX3" fmla="*/ 9785267 w 9785267"/>
              <a:gd name="connsiteY3" fmla="*/ 6265754 h 6626431"/>
              <a:gd name="connsiteX4" fmla="*/ 9424590 w 9785267"/>
              <a:gd name="connsiteY4" fmla="*/ 6626431 h 6626431"/>
              <a:gd name="connsiteX5" fmla="*/ 360677 w 9785267"/>
              <a:gd name="connsiteY5" fmla="*/ 6626431 h 6626431"/>
              <a:gd name="connsiteX6" fmla="*/ 0 w 9785267"/>
              <a:gd name="connsiteY6" fmla="*/ 6265754 h 6626431"/>
              <a:gd name="connsiteX7" fmla="*/ 0 w 9785267"/>
              <a:gd name="connsiteY7" fmla="*/ 0 h 6626431"/>
              <a:gd name="connsiteX8" fmla="*/ 0 w 9785267"/>
              <a:gd name="connsiteY8" fmla="*/ 0 h 6626431"/>
              <a:gd name="connsiteX0" fmla="*/ 0 w 9785267"/>
              <a:gd name="connsiteY0" fmla="*/ 0 h 6626431"/>
              <a:gd name="connsiteX1" fmla="*/ 9559636 w 9785267"/>
              <a:gd name="connsiteY1" fmla="*/ 23751 h 6626431"/>
              <a:gd name="connsiteX2" fmla="*/ 9640124 w 9785267"/>
              <a:gd name="connsiteY2" fmla="*/ 29029 h 6626431"/>
              <a:gd name="connsiteX3" fmla="*/ 9785267 w 9785267"/>
              <a:gd name="connsiteY3" fmla="*/ 6265754 h 6626431"/>
              <a:gd name="connsiteX4" fmla="*/ 9424590 w 9785267"/>
              <a:gd name="connsiteY4" fmla="*/ 6626431 h 6626431"/>
              <a:gd name="connsiteX5" fmla="*/ 360677 w 9785267"/>
              <a:gd name="connsiteY5" fmla="*/ 6626431 h 6626431"/>
              <a:gd name="connsiteX6" fmla="*/ 0 w 9785267"/>
              <a:gd name="connsiteY6" fmla="*/ 6265754 h 6626431"/>
              <a:gd name="connsiteX7" fmla="*/ 0 w 9785267"/>
              <a:gd name="connsiteY7" fmla="*/ 0 h 6626431"/>
              <a:gd name="connsiteX8" fmla="*/ 0 w 9785267"/>
              <a:gd name="connsiteY8" fmla="*/ 0 h 6626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785267" h="6626431">
                <a:moveTo>
                  <a:pt x="0" y="0"/>
                </a:moveTo>
                <a:lnTo>
                  <a:pt x="9559636" y="23751"/>
                </a:lnTo>
                <a:lnTo>
                  <a:pt x="9640124" y="29029"/>
                </a:lnTo>
                <a:cubicBezTo>
                  <a:pt x="9640124" y="2117614"/>
                  <a:pt x="9785267" y="4177169"/>
                  <a:pt x="9785267" y="6265754"/>
                </a:cubicBezTo>
                <a:cubicBezTo>
                  <a:pt x="9785267" y="6464950"/>
                  <a:pt x="9623786" y="6626431"/>
                  <a:pt x="9424590" y="6626431"/>
                </a:cubicBezTo>
                <a:lnTo>
                  <a:pt x="360677" y="6626431"/>
                </a:lnTo>
                <a:cubicBezTo>
                  <a:pt x="161481" y="6626431"/>
                  <a:pt x="0" y="6464950"/>
                  <a:pt x="0" y="6265754"/>
                </a:cubicBez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766931" y="-1"/>
            <a:ext cx="10728383" cy="6626431"/>
          </a:xfrm>
          <a:prstGeom prst="round2SameRect">
            <a:avLst>
              <a:gd name="adj1" fmla="val 0"/>
              <a:gd name="adj2" fmla="val 544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자유형 12"/>
          <p:cNvSpPr/>
          <p:nvPr/>
        </p:nvSpPr>
        <p:spPr>
          <a:xfrm>
            <a:off x="381331" y="6296560"/>
            <a:ext cx="10792692" cy="344384"/>
          </a:xfrm>
          <a:custGeom>
            <a:avLst/>
            <a:gdLst>
              <a:gd name="connsiteX0" fmla="*/ 1 w 10792692"/>
              <a:gd name="connsiteY0" fmla="*/ 0 h 344384"/>
              <a:gd name="connsiteX1" fmla="*/ 10391159 w 10792692"/>
              <a:gd name="connsiteY1" fmla="*/ 0 h 344384"/>
              <a:gd name="connsiteX2" fmla="*/ 10391159 w 10792692"/>
              <a:gd name="connsiteY2" fmla="*/ 1 h 344384"/>
              <a:gd name="connsiteX3" fmla="*/ 10792692 w 10792692"/>
              <a:gd name="connsiteY3" fmla="*/ 344384 h 344384"/>
              <a:gd name="connsiteX4" fmla="*/ 9285184 w 10792692"/>
              <a:gd name="connsiteY4" fmla="*/ 344384 h 344384"/>
              <a:gd name="connsiteX5" fmla="*/ 8785511 w 10792692"/>
              <a:gd name="connsiteY5" fmla="*/ 344384 h 344384"/>
              <a:gd name="connsiteX6" fmla="*/ 2408713 w 10792692"/>
              <a:gd name="connsiteY6" fmla="*/ 344384 h 344384"/>
              <a:gd name="connsiteX7" fmla="*/ 1462644 w 10792692"/>
              <a:gd name="connsiteY7" fmla="*/ 344384 h 344384"/>
              <a:gd name="connsiteX8" fmla="*/ 401533 w 10792692"/>
              <a:gd name="connsiteY8" fmla="*/ 344384 h 344384"/>
              <a:gd name="connsiteX9" fmla="*/ 0 w 10792692"/>
              <a:gd name="connsiteY9" fmla="*/ 1 h 344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792692" h="344384">
                <a:moveTo>
                  <a:pt x="1" y="0"/>
                </a:moveTo>
                <a:lnTo>
                  <a:pt x="10391159" y="0"/>
                </a:lnTo>
                <a:lnTo>
                  <a:pt x="10391159" y="1"/>
                </a:lnTo>
                <a:cubicBezTo>
                  <a:pt x="10391159" y="190169"/>
                  <a:pt x="10570849" y="344384"/>
                  <a:pt x="10792692" y="344384"/>
                </a:cubicBezTo>
                <a:lnTo>
                  <a:pt x="9285184" y="344384"/>
                </a:lnTo>
                <a:lnTo>
                  <a:pt x="8785511" y="344384"/>
                </a:lnTo>
                <a:lnTo>
                  <a:pt x="2408713" y="344384"/>
                </a:lnTo>
                <a:lnTo>
                  <a:pt x="1462644" y="344384"/>
                </a:lnTo>
                <a:lnTo>
                  <a:pt x="401533" y="344384"/>
                </a:lnTo>
                <a:cubicBezTo>
                  <a:pt x="179690" y="344384"/>
                  <a:pt x="0" y="190169"/>
                  <a:pt x="0" y="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2" name="차트 11"/>
          <p:cNvGraphicFramePr/>
          <p:nvPr>
            <p:extLst/>
          </p:nvPr>
        </p:nvGraphicFramePr>
        <p:xfrm>
          <a:off x="4084014" y="1815201"/>
          <a:ext cx="4094215" cy="28013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타원 1"/>
          <p:cNvSpPr/>
          <p:nvPr/>
        </p:nvSpPr>
        <p:spPr>
          <a:xfrm>
            <a:off x="4829821" y="1912284"/>
            <a:ext cx="2592000" cy="2592000"/>
          </a:xfrm>
          <a:prstGeom prst="ellipse">
            <a:avLst/>
          </a:prstGeom>
          <a:noFill/>
          <a:ln w="762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570410" y="1689074"/>
            <a:ext cx="2851918" cy="1173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00B0F0"/>
                </a:solidFill>
              </a:rPr>
              <a:t>■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 </a:t>
            </a:r>
            <a:r>
              <a:rPr lang="en-US" altLang="ko-KR" b="1" dirty="0">
                <a:solidFill>
                  <a:srgbClr val="00B0F0"/>
                </a:solidFill>
              </a:rPr>
              <a:t>45%</a:t>
            </a:r>
          </a:p>
          <a:p>
            <a:pPr marL="266700" lvl="1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66700" lvl="1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568372" y="4021791"/>
            <a:ext cx="28519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prstClr val="white">
                    <a:lumMod val="95000"/>
                  </a:prstClr>
                </a:solidFill>
              </a:rPr>
              <a:t>■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</a:t>
            </a:r>
            <a:r>
              <a:rPr lang="en-US" altLang="ko-KR" b="1" dirty="0">
                <a:solidFill>
                  <a:srgbClr val="00B0F0"/>
                </a:solidFill>
              </a:rPr>
              <a:t>5%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66700" lvl="1">
              <a:lnSpc>
                <a:spcPct val="150000"/>
              </a:lnSpc>
            </a:pPr>
            <a:r>
              <a:rPr lang="ko-KR" altLang="en-US" sz="12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컨텐츠에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66700" lvl="1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7829314" y="4012127"/>
            <a:ext cx="28519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E7E6E6">
                    <a:lumMod val="75000"/>
                  </a:srgbClr>
                </a:solidFill>
              </a:rPr>
              <a:t>■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</a:t>
            </a:r>
            <a:r>
              <a:rPr lang="en-US" altLang="ko-KR" b="1" dirty="0">
                <a:solidFill>
                  <a:srgbClr val="00B0F0"/>
                </a:solidFill>
              </a:rPr>
              <a:t>15%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66700" lvl="1">
              <a:lnSpc>
                <a:spcPct val="150000"/>
              </a:lnSpc>
            </a:pPr>
            <a:r>
              <a:rPr lang="ko-KR" altLang="en-US" sz="12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컨텐츠에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66700" lvl="1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7829314" y="1691091"/>
            <a:ext cx="28519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44546A">
                    <a:lumMod val="75000"/>
                  </a:srgbClr>
                </a:solidFill>
              </a:rPr>
              <a:t>■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</a:t>
            </a:r>
            <a:r>
              <a:rPr lang="en-US" altLang="ko-KR" b="1" dirty="0">
                <a:solidFill>
                  <a:srgbClr val="00B0F0"/>
                </a:solidFill>
              </a:rPr>
              <a:t>35%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66700" lvl="1">
              <a:lnSpc>
                <a:spcPct val="150000"/>
              </a:lnSpc>
            </a:pPr>
            <a:r>
              <a:rPr lang="ko-KR" altLang="en-US" sz="12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컨텐츠에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66700" lvl="1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3" name="자유형 2"/>
          <p:cNvSpPr/>
          <p:nvPr/>
        </p:nvSpPr>
        <p:spPr>
          <a:xfrm>
            <a:off x="3746500" y="1955800"/>
            <a:ext cx="1511300" cy="1003300"/>
          </a:xfrm>
          <a:custGeom>
            <a:avLst/>
            <a:gdLst>
              <a:gd name="connsiteX0" fmla="*/ 0 w 1511300"/>
              <a:gd name="connsiteY0" fmla="*/ 0 h 1003300"/>
              <a:gd name="connsiteX1" fmla="*/ 647700 w 1511300"/>
              <a:gd name="connsiteY1" fmla="*/ 0 h 1003300"/>
              <a:gd name="connsiteX2" fmla="*/ 1511300 w 1511300"/>
              <a:gd name="connsiteY2" fmla="*/ 1003300 h 100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11300" h="1003300">
                <a:moveTo>
                  <a:pt x="0" y="0"/>
                </a:moveTo>
                <a:lnTo>
                  <a:pt x="647700" y="0"/>
                </a:lnTo>
                <a:lnTo>
                  <a:pt x="1511300" y="1003300"/>
                </a:lnTo>
              </a:path>
            </a:pathLst>
          </a:custGeom>
          <a:noFill/>
          <a:ln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자유형 19"/>
          <p:cNvSpPr/>
          <p:nvPr/>
        </p:nvSpPr>
        <p:spPr>
          <a:xfrm>
            <a:off x="3637249" y="4200867"/>
            <a:ext cx="2324100" cy="952500"/>
          </a:xfrm>
          <a:custGeom>
            <a:avLst/>
            <a:gdLst>
              <a:gd name="connsiteX0" fmla="*/ 0 w 1511300"/>
              <a:gd name="connsiteY0" fmla="*/ 0 h 1003300"/>
              <a:gd name="connsiteX1" fmla="*/ 647700 w 1511300"/>
              <a:gd name="connsiteY1" fmla="*/ 0 h 1003300"/>
              <a:gd name="connsiteX2" fmla="*/ 1511300 w 1511300"/>
              <a:gd name="connsiteY2" fmla="*/ 1003300 h 1003300"/>
              <a:gd name="connsiteX0" fmla="*/ 0 w 2425700"/>
              <a:gd name="connsiteY0" fmla="*/ 38100 h 38100"/>
              <a:gd name="connsiteX1" fmla="*/ 647700 w 2425700"/>
              <a:gd name="connsiteY1" fmla="*/ 38100 h 38100"/>
              <a:gd name="connsiteX2" fmla="*/ 2425700 w 2425700"/>
              <a:gd name="connsiteY2" fmla="*/ 0 h 38100"/>
              <a:gd name="connsiteX0" fmla="*/ 0 w 2425700"/>
              <a:gd name="connsiteY0" fmla="*/ 38100 h 939800"/>
              <a:gd name="connsiteX1" fmla="*/ 1231900 w 2425700"/>
              <a:gd name="connsiteY1" fmla="*/ 939800 h 939800"/>
              <a:gd name="connsiteX2" fmla="*/ 2425700 w 2425700"/>
              <a:gd name="connsiteY2" fmla="*/ 0 h 939800"/>
              <a:gd name="connsiteX0" fmla="*/ 0 w 2324100"/>
              <a:gd name="connsiteY0" fmla="*/ 952500 h 952500"/>
              <a:gd name="connsiteX1" fmla="*/ 1130300 w 2324100"/>
              <a:gd name="connsiteY1" fmla="*/ 939800 h 952500"/>
              <a:gd name="connsiteX2" fmla="*/ 2324100 w 2324100"/>
              <a:gd name="connsiteY2" fmla="*/ 0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24100" h="952500">
                <a:moveTo>
                  <a:pt x="0" y="952500"/>
                </a:moveTo>
                <a:lnTo>
                  <a:pt x="1130300" y="939800"/>
                </a:lnTo>
                <a:lnTo>
                  <a:pt x="2324100" y="0"/>
                </a:lnTo>
              </a:path>
            </a:pathLst>
          </a:custGeom>
          <a:noFill/>
          <a:ln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자유형 20"/>
          <p:cNvSpPr/>
          <p:nvPr/>
        </p:nvSpPr>
        <p:spPr>
          <a:xfrm>
            <a:off x="6578333" y="2012230"/>
            <a:ext cx="1054100" cy="838200"/>
          </a:xfrm>
          <a:custGeom>
            <a:avLst/>
            <a:gdLst>
              <a:gd name="connsiteX0" fmla="*/ 0 w 1511300"/>
              <a:gd name="connsiteY0" fmla="*/ 0 h 1003300"/>
              <a:gd name="connsiteX1" fmla="*/ 647700 w 1511300"/>
              <a:gd name="connsiteY1" fmla="*/ 0 h 1003300"/>
              <a:gd name="connsiteX2" fmla="*/ 1511300 w 1511300"/>
              <a:gd name="connsiteY2" fmla="*/ 1003300 h 1003300"/>
              <a:gd name="connsiteX0" fmla="*/ 393700 w 1905000"/>
              <a:gd name="connsiteY0" fmla="*/ 0 h 1003300"/>
              <a:gd name="connsiteX1" fmla="*/ 0 w 1905000"/>
              <a:gd name="connsiteY1" fmla="*/ 0 h 1003300"/>
              <a:gd name="connsiteX2" fmla="*/ 1905000 w 1905000"/>
              <a:gd name="connsiteY2" fmla="*/ 1003300 h 1003300"/>
              <a:gd name="connsiteX0" fmla="*/ 1054100 w 1054100"/>
              <a:gd name="connsiteY0" fmla="*/ 0 h 838200"/>
              <a:gd name="connsiteX1" fmla="*/ 660400 w 1054100"/>
              <a:gd name="connsiteY1" fmla="*/ 0 h 838200"/>
              <a:gd name="connsiteX2" fmla="*/ 0 w 1054100"/>
              <a:gd name="connsiteY2" fmla="*/ 838200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4100" h="838200">
                <a:moveTo>
                  <a:pt x="1054100" y="0"/>
                </a:moveTo>
                <a:lnTo>
                  <a:pt x="660400" y="0"/>
                </a:lnTo>
                <a:lnTo>
                  <a:pt x="0" y="838200"/>
                </a:lnTo>
              </a:path>
            </a:pathLst>
          </a:custGeom>
          <a:noFill/>
          <a:ln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자유형 22"/>
          <p:cNvSpPr/>
          <p:nvPr/>
        </p:nvSpPr>
        <p:spPr>
          <a:xfrm>
            <a:off x="6610114" y="4014608"/>
            <a:ext cx="1219200" cy="762000"/>
          </a:xfrm>
          <a:custGeom>
            <a:avLst/>
            <a:gdLst>
              <a:gd name="connsiteX0" fmla="*/ 0 w 1511300"/>
              <a:gd name="connsiteY0" fmla="*/ 0 h 1003300"/>
              <a:gd name="connsiteX1" fmla="*/ 647700 w 1511300"/>
              <a:gd name="connsiteY1" fmla="*/ 0 h 1003300"/>
              <a:gd name="connsiteX2" fmla="*/ 1511300 w 1511300"/>
              <a:gd name="connsiteY2" fmla="*/ 1003300 h 1003300"/>
              <a:gd name="connsiteX0" fmla="*/ 393700 w 1905000"/>
              <a:gd name="connsiteY0" fmla="*/ 0 h 1003300"/>
              <a:gd name="connsiteX1" fmla="*/ 0 w 1905000"/>
              <a:gd name="connsiteY1" fmla="*/ 0 h 1003300"/>
              <a:gd name="connsiteX2" fmla="*/ 1905000 w 1905000"/>
              <a:gd name="connsiteY2" fmla="*/ 1003300 h 1003300"/>
              <a:gd name="connsiteX0" fmla="*/ 1054100 w 1054100"/>
              <a:gd name="connsiteY0" fmla="*/ 0 h 838200"/>
              <a:gd name="connsiteX1" fmla="*/ 660400 w 1054100"/>
              <a:gd name="connsiteY1" fmla="*/ 0 h 838200"/>
              <a:gd name="connsiteX2" fmla="*/ 0 w 1054100"/>
              <a:gd name="connsiteY2" fmla="*/ 838200 h 838200"/>
              <a:gd name="connsiteX0" fmla="*/ 1219200 w 1219200"/>
              <a:gd name="connsiteY0" fmla="*/ 762000 h 762000"/>
              <a:gd name="connsiteX1" fmla="*/ 825500 w 1219200"/>
              <a:gd name="connsiteY1" fmla="*/ 762000 h 762000"/>
              <a:gd name="connsiteX2" fmla="*/ 0 w 1219200"/>
              <a:gd name="connsiteY2" fmla="*/ 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9200" h="762000">
                <a:moveTo>
                  <a:pt x="1219200" y="762000"/>
                </a:moveTo>
                <a:lnTo>
                  <a:pt x="825500" y="762000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083625" y="0"/>
            <a:ext cx="6096000" cy="85408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i="1" dirty="0">
                <a:solidFill>
                  <a:srgbClr val="8AABBE"/>
                </a:solidFill>
              </a:rPr>
              <a:t>POWER POINT </a:t>
            </a:r>
            <a:r>
              <a:rPr lang="en-US" altLang="ko-KR" sz="2400" b="1" i="1" dirty="0">
                <a:solidFill>
                  <a:srgbClr val="8AABBE"/>
                </a:solidFill>
              </a:rPr>
              <a:t>PRESENTATION</a:t>
            </a: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srgbClr val="8AABBE"/>
                </a:solidFill>
              </a:rPr>
              <a:t>Enjoy your stylish business and campus life with BIZCAM</a:t>
            </a:r>
            <a:endParaRPr lang="ko-KR" altLang="en-US" sz="2400" dirty="0">
              <a:solidFill>
                <a:srgbClr val="8AABB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5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AAB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양쪽 모서리가 둥근 사각형 7"/>
          <p:cNvSpPr/>
          <p:nvPr/>
        </p:nvSpPr>
        <p:spPr>
          <a:xfrm>
            <a:off x="1843975" y="0"/>
            <a:ext cx="9785267" cy="6626431"/>
          </a:xfrm>
          <a:custGeom>
            <a:avLst/>
            <a:gdLst>
              <a:gd name="connsiteX0" fmla="*/ 0 w 9785267"/>
              <a:gd name="connsiteY0" fmla="*/ 0 h 6626431"/>
              <a:gd name="connsiteX1" fmla="*/ 9785267 w 9785267"/>
              <a:gd name="connsiteY1" fmla="*/ 0 h 6626431"/>
              <a:gd name="connsiteX2" fmla="*/ 9785267 w 9785267"/>
              <a:gd name="connsiteY2" fmla="*/ 0 h 6626431"/>
              <a:gd name="connsiteX3" fmla="*/ 9785267 w 9785267"/>
              <a:gd name="connsiteY3" fmla="*/ 6265754 h 6626431"/>
              <a:gd name="connsiteX4" fmla="*/ 9424590 w 9785267"/>
              <a:gd name="connsiteY4" fmla="*/ 6626431 h 6626431"/>
              <a:gd name="connsiteX5" fmla="*/ 360677 w 9785267"/>
              <a:gd name="connsiteY5" fmla="*/ 6626431 h 6626431"/>
              <a:gd name="connsiteX6" fmla="*/ 0 w 9785267"/>
              <a:gd name="connsiteY6" fmla="*/ 6265754 h 6626431"/>
              <a:gd name="connsiteX7" fmla="*/ 0 w 9785267"/>
              <a:gd name="connsiteY7" fmla="*/ 0 h 6626431"/>
              <a:gd name="connsiteX8" fmla="*/ 0 w 9785267"/>
              <a:gd name="connsiteY8" fmla="*/ 0 h 6626431"/>
              <a:gd name="connsiteX0" fmla="*/ 0 w 9785267"/>
              <a:gd name="connsiteY0" fmla="*/ 0 h 6626431"/>
              <a:gd name="connsiteX1" fmla="*/ 9785267 w 9785267"/>
              <a:gd name="connsiteY1" fmla="*/ 0 h 6626431"/>
              <a:gd name="connsiteX2" fmla="*/ 9640124 w 9785267"/>
              <a:gd name="connsiteY2" fmla="*/ 29029 h 6626431"/>
              <a:gd name="connsiteX3" fmla="*/ 9785267 w 9785267"/>
              <a:gd name="connsiteY3" fmla="*/ 6265754 h 6626431"/>
              <a:gd name="connsiteX4" fmla="*/ 9424590 w 9785267"/>
              <a:gd name="connsiteY4" fmla="*/ 6626431 h 6626431"/>
              <a:gd name="connsiteX5" fmla="*/ 360677 w 9785267"/>
              <a:gd name="connsiteY5" fmla="*/ 6626431 h 6626431"/>
              <a:gd name="connsiteX6" fmla="*/ 0 w 9785267"/>
              <a:gd name="connsiteY6" fmla="*/ 6265754 h 6626431"/>
              <a:gd name="connsiteX7" fmla="*/ 0 w 9785267"/>
              <a:gd name="connsiteY7" fmla="*/ 0 h 6626431"/>
              <a:gd name="connsiteX8" fmla="*/ 0 w 9785267"/>
              <a:gd name="connsiteY8" fmla="*/ 0 h 6626431"/>
              <a:gd name="connsiteX0" fmla="*/ 0 w 9785267"/>
              <a:gd name="connsiteY0" fmla="*/ 0 h 6626431"/>
              <a:gd name="connsiteX1" fmla="*/ 9559636 w 9785267"/>
              <a:gd name="connsiteY1" fmla="*/ 23751 h 6626431"/>
              <a:gd name="connsiteX2" fmla="*/ 9640124 w 9785267"/>
              <a:gd name="connsiteY2" fmla="*/ 29029 h 6626431"/>
              <a:gd name="connsiteX3" fmla="*/ 9785267 w 9785267"/>
              <a:gd name="connsiteY3" fmla="*/ 6265754 h 6626431"/>
              <a:gd name="connsiteX4" fmla="*/ 9424590 w 9785267"/>
              <a:gd name="connsiteY4" fmla="*/ 6626431 h 6626431"/>
              <a:gd name="connsiteX5" fmla="*/ 360677 w 9785267"/>
              <a:gd name="connsiteY5" fmla="*/ 6626431 h 6626431"/>
              <a:gd name="connsiteX6" fmla="*/ 0 w 9785267"/>
              <a:gd name="connsiteY6" fmla="*/ 6265754 h 6626431"/>
              <a:gd name="connsiteX7" fmla="*/ 0 w 9785267"/>
              <a:gd name="connsiteY7" fmla="*/ 0 h 6626431"/>
              <a:gd name="connsiteX8" fmla="*/ 0 w 9785267"/>
              <a:gd name="connsiteY8" fmla="*/ 0 h 6626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785267" h="6626431">
                <a:moveTo>
                  <a:pt x="0" y="0"/>
                </a:moveTo>
                <a:lnTo>
                  <a:pt x="9559636" y="23751"/>
                </a:lnTo>
                <a:lnTo>
                  <a:pt x="9640124" y="29029"/>
                </a:lnTo>
                <a:cubicBezTo>
                  <a:pt x="9640124" y="2117614"/>
                  <a:pt x="9785267" y="4177169"/>
                  <a:pt x="9785267" y="6265754"/>
                </a:cubicBezTo>
                <a:cubicBezTo>
                  <a:pt x="9785267" y="6464950"/>
                  <a:pt x="9623786" y="6626431"/>
                  <a:pt x="9424590" y="6626431"/>
                </a:cubicBezTo>
                <a:lnTo>
                  <a:pt x="360677" y="6626431"/>
                </a:lnTo>
                <a:cubicBezTo>
                  <a:pt x="161481" y="6626431"/>
                  <a:pt x="0" y="6464950"/>
                  <a:pt x="0" y="6265754"/>
                </a:cubicBez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766931" y="-1"/>
            <a:ext cx="10728383" cy="6626431"/>
          </a:xfrm>
          <a:prstGeom prst="round2SameRect">
            <a:avLst>
              <a:gd name="adj1" fmla="val 0"/>
              <a:gd name="adj2" fmla="val 544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자유형 12"/>
          <p:cNvSpPr/>
          <p:nvPr/>
        </p:nvSpPr>
        <p:spPr>
          <a:xfrm>
            <a:off x="381331" y="6296560"/>
            <a:ext cx="10792692" cy="344384"/>
          </a:xfrm>
          <a:custGeom>
            <a:avLst/>
            <a:gdLst>
              <a:gd name="connsiteX0" fmla="*/ 1 w 10792692"/>
              <a:gd name="connsiteY0" fmla="*/ 0 h 344384"/>
              <a:gd name="connsiteX1" fmla="*/ 10391159 w 10792692"/>
              <a:gd name="connsiteY1" fmla="*/ 0 h 344384"/>
              <a:gd name="connsiteX2" fmla="*/ 10391159 w 10792692"/>
              <a:gd name="connsiteY2" fmla="*/ 1 h 344384"/>
              <a:gd name="connsiteX3" fmla="*/ 10792692 w 10792692"/>
              <a:gd name="connsiteY3" fmla="*/ 344384 h 344384"/>
              <a:gd name="connsiteX4" fmla="*/ 9285184 w 10792692"/>
              <a:gd name="connsiteY4" fmla="*/ 344384 h 344384"/>
              <a:gd name="connsiteX5" fmla="*/ 8785511 w 10792692"/>
              <a:gd name="connsiteY5" fmla="*/ 344384 h 344384"/>
              <a:gd name="connsiteX6" fmla="*/ 2408713 w 10792692"/>
              <a:gd name="connsiteY6" fmla="*/ 344384 h 344384"/>
              <a:gd name="connsiteX7" fmla="*/ 1462644 w 10792692"/>
              <a:gd name="connsiteY7" fmla="*/ 344384 h 344384"/>
              <a:gd name="connsiteX8" fmla="*/ 401533 w 10792692"/>
              <a:gd name="connsiteY8" fmla="*/ 344384 h 344384"/>
              <a:gd name="connsiteX9" fmla="*/ 0 w 10792692"/>
              <a:gd name="connsiteY9" fmla="*/ 1 h 344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792692" h="344384">
                <a:moveTo>
                  <a:pt x="1" y="0"/>
                </a:moveTo>
                <a:lnTo>
                  <a:pt x="10391159" y="0"/>
                </a:lnTo>
                <a:lnTo>
                  <a:pt x="10391159" y="1"/>
                </a:lnTo>
                <a:cubicBezTo>
                  <a:pt x="10391159" y="190169"/>
                  <a:pt x="10570849" y="344384"/>
                  <a:pt x="10792692" y="344384"/>
                </a:cubicBezTo>
                <a:lnTo>
                  <a:pt x="9285184" y="344384"/>
                </a:lnTo>
                <a:lnTo>
                  <a:pt x="8785511" y="344384"/>
                </a:lnTo>
                <a:lnTo>
                  <a:pt x="2408713" y="344384"/>
                </a:lnTo>
                <a:lnTo>
                  <a:pt x="1462644" y="344384"/>
                </a:lnTo>
                <a:lnTo>
                  <a:pt x="401533" y="344384"/>
                </a:lnTo>
                <a:cubicBezTo>
                  <a:pt x="179690" y="344384"/>
                  <a:pt x="0" y="190169"/>
                  <a:pt x="0" y="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원호 15"/>
          <p:cNvSpPr/>
          <p:nvPr/>
        </p:nvSpPr>
        <p:spPr>
          <a:xfrm>
            <a:off x="5969363" y="1556204"/>
            <a:ext cx="1780542" cy="1780542"/>
          </a:xfrm>
          <a:prstGeom prst="arc">
            <a:avLst>
              <a:gd name="adj1" fmla="val 16200000"/>
              <a:gd name="adj2" fmla="val 11013480"/>
            </a:avLst>
          </a:prstGeom>
          <a:ln w="53975" cap="rnd">
            <a:solidFill>
              <a:schemeClr val="tx2">
                <a:lumMod val="7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275785" y="2113621"/>
            <a:ext cx="12121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75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%</a:t>
            </a:r>
          </a:p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4467317" y="3973759"/>
            <a:ext cx="3282588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25" name="자유형 24"/>
          <p:cNvSpPr/>
          <p:nvPr/>
        </p:nvSpPr>
        <p:spPr>
          <a:xfrm>
            <a:off x="4572192" y="2403362"/>
            <a:ext cx="1740922" cy="1594097"/>
          </a:xfrm>
          <a:custGeom>
            <a:avLst/>
            <a:gdLst>
              <a:gd name="connsiteX0" fmla="*/ 1921397 w 1921397"/>
              <a:gd name="connsiteY0" fmla="*/ 0 h 1759351"/>
              <a:gd name="connsiteX1" fmla="*/ 0 w 1921397"/>
              <a:gd name="connsiteY1" fmla="*/ 1307939 h 1759351"/>
              <a:gd name="connsiteX2" fmla="*/ 11574 w 1921397"/>
              <a:gd name="connsiteY2" fmla="*/ 1759351 h 1759351"/>
              <a:gd name="connsiteX0" fmla="*/ 1921397 w 1921397"/>
              <a:gd name="connsiteY0" fmla="*/ 0 h 1759351"/>
              <a:gd name="connsiteX1" fmla="*/ 0 w 1921397"/>
              <a:gd name="connsiteY1" fmla="*/ 1307939 h 1759351"/>
              <a:gd name="connsiteX2" fmla="*/ 8399 w 1921397"/>
              <a:gd name="connsiteY2" fmla="*/ 1759351 h 1759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21397" h="1759351">
                <a:moveTo>
                  <a:pt x="1921397" y="0"/>
                </a:moveTo>
                <a:lnTo>
                  <a:pt x="0" y="1307939"/>
                </a:lnTo>
                <a:lnTo>
                  <a:pt x="8399" y="1759351"/>
                </a:lnTo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6" name="원호 25"/>
          <p:cNvSpPr/>
          <p:nvPr/>
        </p:nvSpPr>
        <p:spPr>
          <a:xfrm>
            <a:off x="2642359" y="1556204"/>
            <a:ext cx="1780542" cy="1780542"/>
          </a:xfrm>
          <a:prstGeom prst="arc">
            <a:avLst>
              <a:gd name="adj1" fmla="val 16200000"/>
              <a:gd name="adj2" fmla="val 2530696"/>
            </a:avLst>
          </a:prstGeom>
          <a:ln w="53975" cap="rnd">
            <a:solidFill>
              <a:srgbClr val="00B0F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948781" y="2113621"/>
            <a:ext cx="12121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30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%</a:t>
            </a:r>
          </a:p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1140313" y="3973759"/>
            <a:ext cx="3282588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29" name="자유형 28"/>
          <p:cNvSpPr/>
          <p:nvPr/>
        </p:nvSpPr>
        <p:spPr>
          <a:xfrm>
            <a:off x="1245188" y="2403362"/>
            <a:ext cx="1740922" cy="1594097"/>
          </a:xfrm>
          <a:custGeom>
            <a:avLst/>
            <a:gdLst>
              <a:gd name="connsiteX0" fmla="*/ 1921397 w 1921397"/>
              <a:gd name="connsiteY0" fmla="*/ 0 h 1759351"/>
              <a:gd name="connsiteX1" fmla="*/ 0 w 1921397"/>
              <a:gd name="connsiteY1" fmla="*/ 1307939 h 1759351"/>
              <a:gd name="connsiteX2" fmla="*/ 11574 w 1921397"/>
              <a:gd name="connsiteY2" fmla="*/ 1759351 h 1759351"/>
              <a:gd name="connsiteX0" fmla="*/ 1921397 w 1921397"/>
              <a:gd name="connsiteY0" fmla="*/ 0 h 1759351"/>
              <a:gd name="connsiteX1" fmla="*/ 0 w 1921397"/>
              <a:gd name="connsiteY1" fmla="*/ 1307939 h 1759351"/>
              <a:gd name="connsiteX2" fmla="*/ 8399 w 1921397"/>
              <a:gd name="connsiteY2" fmla="*/ 1759351 h 1759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21397" h="1759351">
                <a:moveTo>
                  <a:pt x="1921397" y="0"/>
                </a:moveTo>
                <a:lnTo>
                  <a:pt x="0" y="1307939"/>
                </a:lnTo>
                <a:lnTo>
                  <a:pt x="8399" y="1759351"/>
                </a:lnTo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4" name="원호 33"/>
          <p:cNvSpPr/>
          <p:nvPr/>
        </p:nvSpPr>
        <p:spPr>
          <a:xfrm>
            <a:off x="9196739" y="1556204"/>
            <a:ext cx="1780542" cy="1780542"/>
          </a:xfrm>
          <a:prstGeom prst="arc">
            <a:avLst>
              <a:gd name="adj1" fmla="val 16200000"/>
              <a:gd name="adj2" fmla="val 11013480"/>
            </a:avLst>
          </a:prstGeom>
          <a:ln w="53975" cap="rnd">
            <a:solidFill>
              <a:srgbClr val="8AABBE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503161" y="2113621"/>
            <a:ext cx="12121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75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%</a:t>
            </a:r>
          </a:p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7694693" y="3973759"/>
            <a:ext cx="3282588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37" name="자유형 36"/>
          <p:cNvSpPr/>
          <p:nvPr/>
        </p:nvSpPr>
        <p:spPr>
          <a:xfrm>
            <a:off x="7799568" y="2403362"/>
            <a:ext cx="1740922" cy="1594097"/>
          </a:xfrm>
          <a:custGeom>
            <a:avLst/>
            <a:gdLst>
              <a:gd name="connsiteX0" fmla="*/ 1921397 w 1921397"/>
              <a:gd name="connsiteY0" fmla="*/ 0 h 1759351"/>
              <a:gd name="connsiteX1" fmla="*/ 0 w 1921397"/>
              <a:gd name="connsiteY1" fmla="*/ 1307939 h 1759351"/>
              <a:gd name="connsiteX2" fmla="*/ 11574 w 1921397"/>
              <a:gd name="connsiteY2" fmla="*/ 1759351 h 1759351"/>
              <a:gd name="connsiteX0" fmla="*/ 1921397 w 1921397"/>
              <a:gd name="connsiteY0" fmla="*/ 0 h 1759351"/>
              <a:gd name="connsiteX1" fmla="*/ 0 w 1921397"/>
              <a:gd name="connsiteY1" fmla="*/ 1307939 h 1759351"/>
              <a:gd name="connsiteX2" fmla="*/ 8399 w 1921397"/>
              <a:gd name="connsiteY2" fmla="*/ 1759351 h 1759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21397" h="1759351">
                <a:moveTo>
                  <a:pt x="1921397" y="0"/>
                </a:moveTo>
                <a:lnTo>
                  <a:pt x="0" y="1307939"/>
                </a:lnTo>
                <a:lnTo>
                  <a:pt x="8399" y="1759351"/>
                </a:lnTo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3005648" y="5268411"/>
            <a:ext cx="6760076" cy="821713"/>
          </a:xfrm>
          <a:prstGeom prst="roundRect">
            <a:avLst>
              <a:gd name="adj" fmla="val 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08000" rIns="180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100" dirty="0">
                <a:solidFill>
                  <a:prstClr val="white"/>
                </a:solidFill>
              </a:rPr>
              <a:t>PowerPoint is a computer program created by Microsoft Office.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100" dirty="0">
                <a:solidFill>
                  <a:prstClr val="white"/>
                </a:solidFill>
              </a:rPr>
              <a:t>You can use a software program such as Microsoft Power Point to provide the audience with slides that contains your major points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2612572" y="5268411"/>
            <a:ext cx="393076" cy="821713"/>
            <a:chOff x="2540000" y="5224869"/>
            <a:chExt cx="393076" cy="821713"/>
          </a:xfrm>
        </p:grpSpPr>
        <p:sp>
          <p:nvSpPr>
            <p:cNvPr id="4" name="직사각형 3"/>
            <p:cNvSpPr/>
            <p:nvPr/>
          </p:nvSpPr>
          <p:spPr>
            <a:xfrm>
              <a:off x="2540000" y="5224869"/>
              <a:ext cx="393076" cy="821713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모서리가 둥근 직사각형 39"/>
            <p:cNvSpPr/>
            <p:nvPr/>
          </p:nvSpPr>
          <p:spPr>
            <a:xfrm>
              <a:off x="2701925" y="5396319"/>
              <a:ext cx="72000" cy="324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모서리가 둥근 직사각형 40"/>
            <p:cNvSpPr/>
            <p:nvPr/>
          </p:nvSpPr>
          <p:spPr>
            <a:xfrm>
              <a:off x="2701925" y="5759158"/>
              <a:ext cx="72000" cy="7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2" name="직사각형 41"/>
          <p:cNvSpPr/>
          <p:nvPr/>
        </p:nvSpPr>
        <p:spPr>
          <a:xfrm>
            <a:off x="3083625" y="0"/>
            <a:ext cx="6096000" cy="85408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i="1" dirty="0">
                <a:solidFill>
                  <a:srgbClr val="8AABBE"/>
                </a:solidFill>
              </a:rPr>
              <a:t>POWER POINT </a:t>
            </a:r>
            <a:r>
              <a:rPr lang="en-US" altLang="ko-KR" sz="2400" b="1" i="1" dirty="0">
                <a:solidFill>
                  <a:srgbClr val="8AABBE"/>
                </a:solidFill>
              </a:rPr>
              <a:t>PRESENTATION</a:t>
            </a: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srgbClr val="8AABBE"/>
                </a:solidFill>
              </a:rPr>
              <a:t>Enjoy your stylish business and campus life with BIZCAM</a:t>
            </a:r>
            <a:endParaRPr lang="ko-KR" altLang="en-US" sz="2400" dirty="0">
              <a:solidFill>
                <a:srgbClr val="8AABB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91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AAB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양쪽 모서리가 둥근 사각형 7"/>
          <p:cNvSpPr/>
          <p:nvPr/>
        </p:nvSpPr>
        <p:spPr>
          <a:xfrm>
            <a:off x="1843975" y="0"/>
            <a:ext cx="9785267" cy="6626431"/>
          </a:xfrm>
          <a:custGeom>
            <a:avLst/>
            <a:gdLst>
              <a:gd name="connsiteX0" fmla="*/ 0 w 9785267"/>
              <a:gd name="connsiteY0" fmla="*/ 0 h 6626431"/>
              <a:gd name="connsiteX1" fmla="*/ 9785267 w 9785267"/>
              <a:gd name="connsiteY1" fmla="*/ 0 h 6626431"/>
              <a:gd name="connsiteX2" fmla="*/ 9785267 w 9785267"/>
              <a:gd name="connsiteY2" fmla="*/ 0 h 6626431"/>
              <a:gd name="connsiteX3" fmla="*/ 9785267 w 9785267"/>
              <a:gd name="connsiteY3" fmla="*/ 6265754 h 6626431"/>
              <a:gd name="connsiteX4" fmla="*/ 9424590 w 9785267"/>
              <a:gd name="connsiteY4" fmla="*/ 6626431 h 6626431"/>
              <a:gd name="connsiteX5" fmla="*/ 360677 w 9785267"/>
              <a:gd name="connsiteY5" fmla="*/ 6626431 h 6626431"/>
              <a:gd name="connsiteX6" fmla="*/ 0 w 9785267"/>
              <a:gd name="connsiteY6" fmla="*/ 6265754 h 6626431"/>
              <a:gd name="connsiteX7" fmla="*/ 0 w 9785267"/>
              <a:gd name="connsiteY7" fmla="*/ 0 h 6626431"/>
              <a:gd name="connsiteX8" fmla="*/ 0 w 9785267"/>
              <a:gd name="connsiteY8" fmla="*/ 0 h 6626431"/>
              <a:gd name="connsiteX0" fmla="*/ 0 w 9785267"/>
              <a:gd name="connsiteY0" fmla="*/ 0 h 6626431"/>
              <a:gd name="connsiteX1" fmla="*/ 9785267 w 9785267"/>
              <a:gd name="connsiteY1" fmla="*/ 0 h 6626431"/>
              <a:gd name="connsiteX2" fmla="*/ 9640124 w 9785267"/>
              <a:gd name="connsiteY2" fmla="*/ 29029 h 6626431"/>
              <a:gd name="connsiteX3" fmla="*/ 9785267 w 9785267"/>
              <a:gd name="connsiteY3" fmla="*/ 6265754 h 6626431"/>
              <a:gd name="connsiteX4" fmla="*/ 9424590 w 9785267"/>
              <a:gd name="connsiteY4" fmla="*/ 6626431 h 6626431"/>
              <a:gd name="connsiteX5" fmla="*/ 360677 w 9785267"/>
              <a:gd name="connsiteY5" fmla="*/ 6626431 h 6626431"/>
              <a:gd name="connsiteX6" fmla="*/ 0 w 9785267"/>
              <a:gd name="connsiteY6" fmla="*/ 6265754 h 6626431"/>
              <a:gd name="connsiteX7" fmla="*/ 0 w 9785267"/>
              <a:gd name="connsiteY7" fmla="*/ 0 h 6626431"/>
              <a:gd name="connsiteX8" fmla="*/ 0 w 9785267"/>
              <a:gd name="connsiteY8" fmla="*/ 0 h 6626431"/>
              <a:gd name="connsiteX0" fmla="*/ 0 w 9785267"/>
              <a:gd name="connsiteY0" fmla="*/ 0 h 6626431"/>
              <a:gd name="connsiteX1" fmla="*/ 9559636 w 9785267"/>
              <a:gd name="connsiteY1" fmla="*/ 23751 h 6626431"/>
              <a:gd name="connsiteX2" fmla="*/ 9640124 w 9785267"/>
              <a:gd name="connsiteY2" fmla="*/ 29029 h 6626431"/>
              <a:gd name="connsiteX3" fmla="*/ 9785267 w 9785267"/>
              <a:gd name="connsiteY3" fmla="*/ 6265754 h 6626431"/>
              <a:gd name="connsiteX4" fmla="*/ 9424590 w 9785267"/>
              <a:gd name="connsiteY4" fmla="*/ 6626431 h 6626431"/>
              <a:gd name="connsiteX5" fmla="*/ 360677 w 9785267"/>
              <a:gd name="connsiteY5" fmla="*/ 6626431 h 6626431"/>
              <a:gd name="connsiteX6" fmla="*/ 0 w 9785267"/>
              <a:gd name="connsiteY6" fmla="*/ 6265754 h 6626431"/>
              <a:gd name="connsiteX7" fmla="*/ 0 w 9785267"/>
              <a:gd name="connsiteY7" fmla="*/ 0 h 6626431"/>
              <a:gd name="connsiteX8" fmla="*/ 0 w 9785267"/>
              <a:gd name="connsiteY8" fmla="*/ 0 h 6626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785267" h="6626431">
                <a:moveTo>
                  <a:pt x="0" y="0"/>
                </a:moveTo>
                <a:lnTo>
                  <a:pt x="9559636" y="23751"/>
                </a:lnTo>
                <a:lnTo>
                  <a:pt x="9640124" y="29029"/>
                </a:lnTo>
                <a:cubicBezTo>
                  <a:pt x="9640124" y="2117614"/>
                  <a:pt x="9785267" y="4177169"/>
                  <a:pt x="9785267" y="6265754"/>
                </a:cubicBezTo>
                <a:cubicBezTo>
                  <a:pt x="9785267" y="6464950"/>
                  <a:pt x="9623786" y="6626431"/>
                  <a:pt x="9424590" y="6626431"/>
                </a:cubicBezTo>
                <a:lnTo>
                  <a:pt x="360677" y="6626431"/>
                </a:lnTo>
                <a:cubicBezTo>
                  <a:pt x="161481" y="6626431"/>
                  <a:pt x="0" y="6464950"/>
                  <a:pt x="0" y="6265754"/>
                </a:cubicBez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양쪽 모서리가 둥근 사각형 4"/>
          <p:cNvSpPr/>
          <p:nvPr/>
        </p:nvSpPr>
        <p:spPr>
          <a:xfrm>
            <a:off x="766931" y="-1"/>
            <a:ext cx="10728383" cy="6626431"/>
          </a:xfrm>
          <a:prstGeom prst="round2SameRect">
            <a:avLst>
              <a:gd name="adj1" fmla="val 0"/>
              <a:gd name="adj2" fmla="val 544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자유형 12"/>
          <p:cNvSpPr/>
          <p:nvPr/>
        </p:nvSpPr>
        <p:spPr>
          <a:xfrm>
            <a:off x="381331" y="6296560"/>
            <a:ext cx="10792692" cy="344384"/>
          </a:xfrm>
          <a:custGeom>
            <a:avLst/>
            <a:gdLst>
              <a:gd name="connsiteX0" fmla="*/ 1 w 10792692"/>
              <a:gd name="connsiteY0" fmla="*/ 0 h 344384"/>
              <a:gd name="connsiteX1" fmla="*/ 10391159 w 10792692"/>
              <a:gd name="connsiteY1" fmla="*/ 0 h 344384"/>
              <a:gd name="connsiteX2" fmla="*/ 10391159 w 10792692"/>
              <a:gd name="connsiteY2" fmla="*/ 1 h 344384"/>
              <a:gd name="connsiteX3" fmla="*/ 10792692 w 10792692"/>
              <a:gd name="connsiteY3" fmla="*/ 344384 h 344384"/>
              <a:gd name="connsiteX4" fmla="*/ 9285184 w 10792692"/>
              <a:gd name="connsiteY4" fmla="*/ 344384 h 344384"/>
              <a:gd name="connsiteX5" fmla="*/ 8785511 w 10792692"/>
              <a:gd name="connsiteY5" fmla="*/ 344384 h 344384"/>
              <a:gd name="connsiteX6" fmla="*/ 2408713 w 10792692"/>
              <a:gd name="connsiteY6" fmla="*/ 344384 h 344384"/>
              <a:gd name="connsiteX7" fmla="*/ 1462644 w 10792692"/>
              <a:gd name="connsiteY7" fmla="*/ 344384 h 344384"/>
              <a:gd name="connsiteX8" fmla="*/ 401533 w 10792692"/>
              <a:gd name="connsiteY8" fmla="*/ 344384 h 344384"/>
              <a:gd name="connsiteX9" fmla="*/ 0 w 10792692"/>
              <a:gd name="connsiteY9" fmla="*/ 1 h 344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792692" h="344384">
                <a:moveTo>
                  <a:pt x="1" y="0"/>
                </a:moveTo>
                <a:lnTo>
                  <a:pt x="10391159" y="0"/>
                </a:lnTo>
                <a:lnTo>
                  <a:pt x="10391159" y="1"/>
                </a:lnTo>
                <a:cubicBezTo>
                  <a:pt x="10391159" y="190169"/>
                  <a:pt x="10570849" y="344384"/>
                  <a:pt x="10792692" y="344384"/>
                </a:cubicBezTo>
                <a:lnTo>
                  <a:pt x="9285184" y="344384"/>
                </a:lnTo>
                <a:lnTo>
                  <a:pt x="8785511" y="344384"/>
                </a:lnTo>
                <a:lnTo>
                  <a:pt x="2408713" y="344384"/>
                </a:lnTo>
                <a:lnTo>
                  <a:pt x="1462644" y="344384"/>
                </a:lnTo>
                <a:lnTo>
                  <a:pt x="401533" y="344384"/>
                </a:lnTo>
                <a:cubicBezTo>
                  <a:pt x="179690" y="344384"/>
                  <a:pt x="0" y="190169"/>
                  <a:pt x="0" y="1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/>
          </p:nvPr>
        </p:nvGraphicFramePr>
        <p:xfrm>
          <a:off x="1689615" y="1361769"/>
          <a:ext cx="8883013" cy="29340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356"/>
                <a:gridCol w="6779657"/>
              </a:tblGrid>
              <a:tr h="3799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kumimoji="0" lang="ko-KR" altLang="en-US" sz="1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CONTENTS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EF"/>
                    </a:solidFill>
                  </a:tcPr>
                </a:tc>
              </a:tr>
              <a:tr h="8513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컨텐츠에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대한 내용을 적어요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 A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Enjoy your stylish business and campus life with BIZCAM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8513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컨텐츠에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대한 내용을 적어요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 B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Enjoy your stylish business and campus life with BIZCAM 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8513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컨텐츠에</a:t>
                      </a: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대한 내용을 적어요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 C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Enjoy your stylish business and campus life with BIZCAM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1837349" y="4563711"/>
            <a:ext cx="1865459" cy="14311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843975" y="5657745"/>
            <a:ext cx="1858833" cy="339794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prstClr val="white"/>
                </a:solidFill>
              </a:rPr>
              <a:t>CONTENTS 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3983649" y="4563113"/>
            <a:ext cx="1865459" cy="14311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990275" y="5657147"/>
            <a:ext cx="1858833" cy="339794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prstClr val="white"/>
                </a:solidFill>
              </a:rPr>
              <a:t>CONTENTS 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6129949" y="4562515"/>
            <a:ext cx="1865459" cy="14311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6136575" y="5656549"/>
            <a:ext cx="1858833" cy="339794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prstClr val="white"/>
                </a:solidFill>
              </a:rPr>
              <a:t>CONTENTS 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8276249" y="4561917"/>
            <a:ext cx="1865459" cy="14311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8282875" y="5655951"/>
            <a:ext cx="1858833" cy="339794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prstClr val="white"/>
                </a:solidFill>
              </a:rPr>
              <a:t>CONTENTS 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3083625" y="0"/>
            <a:ext cx="6096000" cy="85408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i="1" dirty="0">
                <a:solidFill>
                  <a:srgbClr val="8AABBE"/>
                </a:solidFill>
              </a:rPr>
              <a:t>POWER POINT </a:t>
            </a:r>
            <a:r>
              <a:rPr lang="en-US" altLang="ko-KR" sz="2400" b="1" i="1" dirty="0">
                <a:solidFill>
                  <a:srgbClr val="8AABBE"/>
                </a:solidFill>
              </a:rPr>
              <a:t>PRESENTATION</a:t>
            </a: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srgbClr val="8AABBE"/>
                </a:solidFill>
              </a:rPr>
              <a:t>Enjoy your stylish business and campus life with BIZCAM</a:t>
            </a:r>
            <a:endParaRPr lang="ko-KR" altLang="en-US" sz="2400" dirty="0">
              <a:solidFill>
                <a:srgbClr val="8AABB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119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428</Words>
  <Application>Microsoft Office PowerPoint</Application>
  <PresentationFormat>와이드스크린</PresentationFormat>
  <Paragraphs>88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Microsoft 계정</cp:lastModifiedBy>
  <cp:revision>1</cp:revision>
  <dcterms:created xsi:type="dcterms:W3CDTF">2019-12-17T04:17:18Z</dcterms:created>
  <dcterms:modified xsi:type="dcterms:W3CDTF">2024-08-06T07:05:06Z</dcterms:modified>
</cp:coreProperties>
</file>