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576A-DB1B-4469-996B-5E00792462D1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3E82-6997-498F-AF31-ECBEAA8C3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55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576A-DB1B-4469-996B-5E00792462D1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3E82-6997-498F-AF31-ECBEAA8C3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04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576A-DB1B-4469-996B-5E00792462D1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3E82-6997-498F-AF31-ECBEAA8C3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413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306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945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168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392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886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300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043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18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576A-DB1B-4469-996B-5E00792462D1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3E82-6997-498F-AF31-ECBEAA8C3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5998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548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944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46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576A-DB1B-4469-996B-5E00792462D1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3E82-6997-498F-AF31-ECBEAA8C3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32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576A-DB1B-4469-996B-5E00792462D1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3E82-6997-498F-AF31-ECBEAA8C3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25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576A-DB1B-4469-996B-5E00792462D1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3E82-6997-498F-AF31-ECBEAA8C3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93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576A-DB1B-4469-996B-5E00792462D1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3E82-6997-498F-AF31-ECBEAA8C3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01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576A-DB1B-4469-996B-5E00792462D1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3E82-6997-498F-AF31-ECBEAA8C3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01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576A-DB1B-4469-996B-5E00792462D1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3E82-6997-498F-AF31-ECBEAA8C3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94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576A-DB1B-4469-996B-5E00792462D1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3E82-6997-498F-AF31-ECBEAA8C3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72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E576A-DB1B-4469-996B-5E00792462D1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03E82-6997-498F-AF31-ECBEAA8C3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7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79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91350" y="1881591"/>
            <a:ext cx="2877339" cy="2877339"/>
          </a:xfrm>
          <a:prstGeom prst="ellipse">
            <a:avLst/>
          </a:prstGeom>
          <a:solidFill>
            <a:srgbClr val="334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51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66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105</a:t>
            </a:r>
          </a:p>
        </p:txBody>
      </p:sp>
    </p:spTree>
    <p:extLst>
      <p:ext uri="{BB962C8B-B14F-4D97-AF65-F5344CB8AC3E}">
        <p14:creationId xmlns:p14="http://schemas.microsoft.com/office/powerpoint/2010/main" val="30350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7366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76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6"/>
          <p:cNvSpPr>
            <a:spLocks/>
          </p:cNvSpPr>
          <p:nvPr/>
        </p:nvSpPr>
        <p:spPr bwMode="auto">
          <a:xfrm>
            <a:off x="8180541" y="608839"/>
            <a:ext cx="726695" cy="253897"/>
          </a:xfrm>
          <a:custGeom>
            <a:avLst/>
            <a:gdLst>
              <a:gd name="T0" fmla="*/ 2928 w 2928"/>
              <a:gd name="T1" fmla="*/ 1023 h 1023"/>
              <a:gd name="T2" fmla="*/ 2928 w 2928"/>
              <a:gd name="T3" fmla="*/ 1019 h 1023"/>
              <a:gd name="T4" fmla="*/ 2928 w 2928"/>
              <a:gd name="T5" fmla="*/ 1017 h 1023"/>
              <a:gd name="T6" fmla="*/ 2928 w 2928"/>
              <a:gd name="T7" fmla="*/ 984 h 1023"/>
              <a:gd name="T8" fmla="*/ 2922 w 2928"/>
              <a:gd name="T9" fmla="*/ 920 h 1023"/>
              <a:gd name="T10" fmla="*/ 2909 w 2928"/>
              <a:gd name="T11" fmla="*/ 857 h 1023"/>
              <a:gd name="T12" fmla="*/ 2891 w 2928"/>
              <a:gd name="T13" fmla="*/ 797 h 1023"/>
              <a:gd name="T14" fmla="*/ 2866 w 2928"/>
              <a:gd name="T15" fmla="*/ 740 h 1023"/>
              <a:gd name="T16" fmla="*/ 2837 w 2928"/>
              <a:gd name="T17" fmla="*/ 686 h 1023"/>
              <a:gd name="T18" fmla="*/ 2802 w 2928"/>
              <a:gd name="T19" fmla="*/ 635 h 1023"/>
              <a:gd name="T20" fmla="*/ 2763 w 2928"/>
              <a:gd name="T21" fmla="*/ 587 h 1023"/>
              <a:gd name="T22" fmla="*/ 2720 w 2928"/>
              <a:gd name="T23" fmla="*/ 545 h 1023"/>
              <a:gd name="T24" fmla="*/ 2673 w 2928"/>
              <a:gd name="T25" fmla="*/ 505 h 1023"/>
              <a:gd name="T26" fmla="*/ 2622 w 2928"/>
              <a:gd name="T27" fmla="*/ 471 h 1023"/>
              <a:gd name="T28" fmla="*/ 2568 w 2928"/>
              <a:gd name="T29" fmla="*/ 442 h 1023"/>
              <a:gd name="T30" fmla="*/ 2511 w 2928"/>
              <a:gd name="T31" fmla="*/ 417 h 1023"/>
              <a:gd name="T32" fmla="*/ 2450 w 2928"/>
              <a:gd name="T33" fmla="*/ 398 h 1023"/>
              <a:gd name="T34" fmla="*/ 2388 w 2928"/>
              <a:gd name="T35" fmla="*/ 386 h 1023"/>
              <a:gd name="T36" fmla="*/ 2324 w 2928"/>
              <a:gd name="T37" fmla="*/ 380 h 1023"/>
              <a:gd name="T38" fmla="*/ 2291 w 2928"/>
              <a:gd name="T39" fmla="*/ 379 h 1023"/>
              <a:gd name="T40" fmla="*/ 2260 w 2928"/>
              <a:gd name="T41" fmla="*/ 380 h 1023"/>
              <a:gd name="T42" fmla="*/ 2199 w 2928"/>
              <a:gd name="T43" fmla="*/ 385 h 1023"/>
              <a:gd name="T44" fmla="*/ 2110 w 2928"/>
              <a:gd name="T45" fmla="*/ 404 h 1023"/>
              <a:gd name="T46" fmla="*/ 2055 w 2928"/>
              <a:gd name="T47" fmla="*/ 425 h 1023"/>
              <a:gd name="T48" fmla="*/ 2027 w 2928"/>
              <a:gd name="T49" fmla="*/ 377 h 1023"/>
              <a:gd name="T50" fmla="*/ 1962 w 2928"/>
              <a:gd name="T51" fmla="*/ 291 h 1023"/>
              <a:gd name="T52" fmla="*/ 1887 w 2928"/>
              <a:gd name="T53" fmla="*/ 214 h 1023"/>
              <a:gd name="T54" fmla="*/ 1802 w 2928"/>
              <a:gd name="T55" fmla="*/ 146 h 1023"/>
              <a:gd name="T56" fmla="*/ 1710 w 2928"/>
              <a:gd name="T57" fmla="*/ 90 h 1023"/>
              <a:gd name="T58" fmla="*/ 1609 w 2928"/>
              <a:gd name="T59" fmla="*/ 46 h 1023"/>
              <a:gd name="T60" fmla="*/ 1502 w 2928"/>
              <a:gd name="T61" fmla="*/ 17 h 1023"/>
              <a:gd name="T62" fmla="*/ 1390 w 2928"/>
              <a:gd name="T63" fmla="*/ 1 h 1023"/>
              <a:gd name="T64" fmla="*/ 1331 w 2928"/>
              <a:gd name="T65" fmla="*/ 0 h 1023"/>
              <a:gd name="T66" fmla="*/ 1294 w 2928"/>
              <a:gd name="T67" fmla="*/ 0 h 1023"/>
              <a:gd name="T68" fmla="*/ 1220 w 2928"/>
              <a:gd name="T69" fmla="*/ 7 h 1023"/>
              <a:gd name="T70" fmla="*/ 1148 w 2928"/>
              <a:gd name="T71" fmla="*/ 19 h 1023"/>
              <a:gd name="T72" fmla="*/ 1079 w 2928"/>
              <a:gd name="T73" fmla="*/ 39 h 1023"/>
              <a:gd name="T74" fmla="*/ 1011 w 2928"/>
              <a:gd name="T75" fmla="*/ 64 h 1023"/>
              <a:gd name="T76" fmla="*/ 948 w 2928"/>
              <a:gd name="T77" fmla="*/ 93 h 1023"/>
              <a:gd name="T78" fmla="*/ 886 w 2928"/>
              <a:gd name="T79" fmla="*/ 130 h 1023"/>
              <a:gd name="T80" fmla="*/ 829 w 2928"/>
              <a:gd name="T81" fmla="*/ 170 h 1023"/>
              <a:gd name="T82" fmla="*/ 776 w 2928"/>
              <a:gd name="T83" fmla="*/ 215 h 1023"/>
              <a:gd name="T84" fmla="*/ 726 w 2928"/>
              <a:gd name="T85" fmla="*/ 265 h 1023"/>
              <a:gd name="T86" fmla="*/ 680 w 2928"/>
              <a:gd name="T87" fmla="*/ 318 h 1023"/>
              <a:gd name="T88" fmla="*/ 639 w 2928"/>
              <a:gd name="T89" fmla="*/ 375 h 1023"/>
              <a:gd name="T90" fmla="*/ 603 w 2928"/>
              <a:gd name="T91" fmla="*/ 436 h 1023"/>
              <a:gd name="T92" fmla="*/ 572 w 2928"/>
              <a:gd name="T93" fmla="*/ 499 h 1023"/>
              <a:gd name="T94" fmla="*/ 546 w 2928"/>
              <a:gd name="T95" fmla="*/ 565 h 1023"/>
              <a:gd name="T96" fmla="*/ 527 w 2928"/>
              <a:gd name="T97" fmla="*/ 636 h 1023"/>
              <a:gd name="T98" fmla="*/ 520 w 2928"/>
              <a:gd name="T99" fmla="*/ 671 h 1023"/>
              <a:gd name="T100" fmla="*/ 487 w 2928"/>
              <a:gd name="T101" fmla="*/ 667 h 1023"/>
              <a:gd name="T102" fmla="*/ 453 w 2928"/>
              <a:gd name="T103" fmla="*/ 666 h 1023"/>
              <a:gd name="T104" fmla="*/ 412 w 2928"/>
              <a:gd name="T105" fmla="*/ 667 h 1023"/>
              <a:gd name="T106" fmla="*/ 334 w 2928"/>
              <a:gd name="T107" fmla="*/ 681 h 1023"/>
              <a:gd name="T108" fmla="*/ 260 w 2928"/>
              <a:gd name="T109" fmla="*/ 707 h 1023"/>
              <a:gd name="T110" fmla="*/ 193 w 2928"/>
              <a:gd name="T111" fmla="*/ 745 h 1023"/>
              <a:gd name="T112" fmla="*/ 134 w 2928"/>
              <a:gd name="T113" fmla="*/ 792 h 1023"/>
              <a:gd name="T114" fmla="*/ 83 w 2928"/>
              <a:gd name="T115" fmla="*/ 849 h 1023"/>
              <a:gd name="T116" fmla="*/ 42 w 2928"/>
              <a:gd name="T117" fmla="*/ 914 h 1023"/>
              <a:gd name="T118" fmla="*/ 11 w 2928"/>
              <a:gd name="T119" fmla="*/ 984 h 1023"/>
              <a:gd name="T120" fmla="*/ 0 w 2928"/>
              <a:gd name="T121" fmla="*/ 1023 h 1023"/>
              <a:gd name="T122" fmla="*/ 2928 w 2928"/>
              <a:gd name="T123" fmla="*/ 1023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928" h="1023">
                <a:moveTo>
                  <a:pt x="2928" y="1023"/>
                </a:moveTo>
                <a:lnTo>
                  <a:pt x="2928" y="1019"/>
                </a:lnTo>
                <a:lnTo>
                  <a:pt x="2928" y="1017"/>
                </a:lnTo>
                <a:lnTo>
                  <a:pt x="2928" y="984"/>
                </a:lnTo>
                <a:lnTo>
                  <a:pt x="2922" y="920"/>
                </a:lnTo>
                <a:lnTo>
                  <a:pt x="2909" y="857"/>
                </a:lnTo>
                <a:lnTo>
                  <a:pt x="2891" y="797"/>
                </a:lnTo>
                <a:lnTo>
                  <a:pt x="2866" y="740"/>
                </a:lnTo>
                <a:lnTo>
                  <a:pt x="2837" y="686"/>
                </a:lnTo>
                <a:lnTo>
                  <a:pt x="2802" y="635"/>
                </a:lnTo>
                <a:lnTo>
                  <a:pt x="2763" y="587"/>
                </a:lnTo>
                <a:lnTo>
                  <a:pt x="2720" y="545"/>
                </a:lnTo>
                <a:lnTo>
                  <a:pt x="2673" y="505"/>
                </a:lnTo>
                <a:lnTo>
                  <a:pt x="2622" y="471"/>
                </a:lnTo>
                <a:lnTo>
                  <a:pt x="2568" y="442"/>
                </a:lnTo>
                <a:lnTo>
                  <a:pt x="2511" y="417"/>
                </a:lnTo>
                <a:lnTo>
                  <a:pt x="2450" y="398"/>
                </a:lnTo>
                <a:lnTo>
                  <a:pt x="2388" y="386"/>
                </a:lnTo>
                <a:lnTo>
                  <a:pt x="2324" y="380"/>
                </a:lnTo>
                <a:lnTo>
                  <a:pt x="2291" y="379"/>
                </a:lnTo>
                <a:lnTo>
                  <a:pt x="2260" y="380"/>
                </a:lnTo>
                <a:lnTo>
                  <a:pt x="2199" y="385"/>
                </a:lnTo>
                <a:lnTo>
                  <a:pt x="2110" y="404"/>
                </a:lnTo>
                <a:lnTo>
                  <a:pt x="2055" y="425"/>
                </a:lnTo>
                <a:lnTo>
                  <a:pt x="2027" y="377"/>
                </a:lnTo>
                <a:lnTo>
                  <a:pt x="1962" y="291"/>
                </a:lnTo>
                <a:lnTo>
                  <a:pt x="1887" y="214"/>
                </a:lnTo>
                <a:lnTo>
                  <a:pt x="1802" y="146"/>
                </a:lnTo>
                <a:lnTo>
                  <a:pt x="1710" y="90"/>
                </a:lnTo>
                <a:lnTo>
                  <a:pt x="1609" y="46"/>
                </a:lnTo>
                <a:lnTo>
                  <a:pt x="1502" y="17"/>
                </a:lnTo>
                <a:lnTo>
                  <a:pt x="1390" y="1"/>
                </a:lnTo>
                <a:lnTo>
                  <a:pt x="1331" y="0"/>
                </a:lnTo>
                <a:lnTo>
                  <a:pt x="1294" y="0"/>
                </a:lnTo>
                <a:lnTo>
                  <a:pt x="1220" y="7"/>
                </a:lnTo>
                <a:lnTo>
                  <a:pt x="1148" y="19"/>
                </a:lnTo>
                <a:lnTo>
                  <a:pt x="1079" y="39"/>
                </a:lnTo>
                <a:lnTo>
                  <a:pt x="1011" y="64"/>
                </a:lnTo>
                <a:lnTo>
                  <a:pt x="948" y="93"/>
                </a:lnTo>
                <a:lnTo>
                  <a:pt x="886" y="130"/>
                </a:lnTo>
                <a:lnTo>
                  <a:pt x="829" y="170"/>
                </a:lnTo>
                <a:lnTo>
                  <a:pt x="776" y="215"/>
                </a:lnTo>
                <a:lnTo>
                  <a:pt x="726" y="265"/>
                </a:lnTo>
                <a:lnTo>
                  <a:pt x="680" y="318"/>
                </a:lnTo>
                <a:lnTo>
                  <a:pt x="639" y="375"/>
                </a:lnTo>
                <a:lnTo>
                  <a:pt x="603" y="436"/>
                </a:lnTo>
                <a:lnTo>
                  <a:pt x="572" y="499"/>
                </a:lnTo>
                <a:lnTo>
                  <a:pt x="546" y="565"/>
                </a:lnTo>
                <a:lnTo>
                  <a:pt x="527" y="636"/>
                </a:lnTo>
                <a:lnTo>
                  <a:pt x="520" y="671"/>
                </a:lnTo>
                <a:lnTo>
                  <a:pt x="487" y="667"/>
                </a:lnTo>
                <a:lnTo>
                  <a:pt x="453" y="666"/>
                </a:lnTo>
                <a:lnTo>
                  <a:pt x="412" y="667"/>
                </a:lnTo>
                <a:lnTo>
                  <a:pt x="334" y="681"/>
                </a:lnTo>
                <a:lnTo>
                  <a:pt x="260" y="707"/>
                </a:lnTo>
                <a:lnTo>
                  <a:pt x="193" y="745"/>
                </a:lnTo>
                <a:lnTo>
                  <a:pt x="134" y="792"/>
                </a:lnTo>
                <a:lnTo>
                  <a:pt x="83" y="849"/>
                </a:lnTo>
                <a:lnTo>
                  <a:pt x="42" y="914"/>
                </a:lnTo>
                <a:lnTo>
                  <a:pt x="11" y="984"/>
                </a:lnTo>
                <a:lnTo>
                  <a:pt x="0" y="1023"/>
                </a:lnTo>
                <a:lnTo>
                  <a:pt x="2928" y="10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사다리꼴 4"/>
          <p:cNvSpPr/>
          <p:nvPr/>
        </p:nvSpPr>
        <p:spPr>
          <a:xfrm>
            <a:off x="539978" y="1215571"/>
            <a:ext cx="11185070" cy="5323114"/>
          </a:xfrm>
          <a:prstGeom prst="trapezoid">
            <a:avLst>
              <a:gd name="adj" fmla="val 5982"/>
            </a:avLst>
          </a:prstGeom>
          <a:solidFill>
            <a:srgbClr val="334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58854" y="1591128"/>
            <a:ext cx="9547317" cy="4947557"/>
          </a:xfrm>
          <a:prstGeom prst="rect">
            <a:avLst/>
          </a:prstGeom>
          <a:solidFill>
            <a:srgbClr val="0E16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60969" y="388257"/>
            <a:ext cx="4543085" cy="827314"/>
          </a:xfrm>
          <a:prstGeom prst="rect">
            <a:avLst/>
          </a:prstGeom>
          <a:gradFill flip="none" rotWithShape="1">
            <a:gsLst>
              <a:gs pos="0">
                <a:srgbClr val="334269">
                  <a:shade val="30000"/>
                  <a:satMod val="115000"/>
                </a:srgbClr>
              </a:gs>
              <a:gs pos="50000">
                <a:srgbClr val="334269">
                  <a:shade val="67500"/>
                  <a:satMod val="115000"/>
                </a:srgbClr>
              </a:gs>
              <a:gs pos="100000">
                <a:srgbClr val="33426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84480" y="535215"/>
            <a:ext cx="4096061" cy="525236"/>
          </a:xfrm>
          <a:prstGeom prst="rect">
            <a:avLst/>
          </a:prstGeom>
          <a:solidFill>
            <a:srgbClr val="0E16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C000"/>
                </a:solidFill>
              </a:rPr>
              <a:t>2019. 12</a:t>
            </a:r>
            <a:r>
              <a:rPr lang="ko-KR" altLang="en-US" b="1" dirty="0">
                <a:solidFill>
                  <a:srgbClr val="FFC000"/>
                </a:solidFill>
              </a:rPr>
              <a:t>월 기준 시장 점유율 순위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3860969" y="263255"/>
          <a:ext cx="4543080" cy="11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54"/>
                <a:gridCol w="227154"/>
                <a:gridCol w="227154"/>
                <a:gridCol w="227154"/>
                <a:gridCol w="227154"/>
                <a:gridCol w="227154"/>
                <a:gridCol w="227154"/>
                <a:gridCol w="227154"/>
                <a:gridCol w="227154"/>
                <a:gridCol w="227154"/>
                <a:gridCol w="227154"/>
                <a:gridCol w="227154"/>
                <a:gridCol w="227154"/>
                <a:gridCol w="227154"/>
                <a:gridCol w="227154"/>
                <a:gridCol w="227154"/>
                <a:gridCol w="227154"/>
                <a:gridCol w="227154"/>
                <a:gridCol w="227154"/>
                <a:gridCol w="227154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4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583871" y="693056"/>
            <a:ext cx="36000" cy="5225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물결 10"/>
          <p:cNvSpPr/>
          <p:nvPr/>
        </p:nvSpPr>
        <p:spPr>
          <a:xfrm rot="20324634">
            <a:off x="1583871" y="634275"/>
            <a:ext cx="284117" cy="227510"/>
          </a:xfrm>
          <a:prstGeom prst="wave">
            <a:avLst>
              <a:gd name="adj1" fmla="val 12500"/>
              <a:gd name="adj2" fmla="val -1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13142" y="696322"/>
            <a:ext cx="36000" cy="5225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물결 12"/>
          <p:cNvSpPr/>
          <p:nvPr/>
        </p:nvSpPr>
        <p:spPr>
          <a:xfrm rot="20324634">
            <a:off x="1913142" y="637541"/>
            <a:ext cx="284117" cy="227510"/>
          </a:xfrm>
          <a:prstGeom prst="wave">
            <a:avLst>
              <a:gd name="adj1" fmla="val 12500"/>
              <a:gd name="adj2" fmla="val -1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42413" y="699588"/>
            <a:ext cx="36000" cy="5225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물결 14"/>
          <p:cNvSpPr/>
          <p:nvPr/>
        </p:nvSpPr>
        <p:spPr>
          <a:xfrm rot="20324634">
            <a:off x="2242413" y="640807"/>
            <a:ext cx="284117" cy="227510"/>
          </a:xfrm>
          <a:prstGeom prst="wave">
            <a:avLst>
              <a:gd name="adj1" fmla="val 12500"/>
              <a:gd name="adj2" fmla="val -1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068509" y="2296797"/>
          <a:ext cx="8127999" cy="3813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605"/>
                <a:gridCol w="4278086"/>
                <a:gridCol w="2881308"/>
              </a:tblGrid>
              <a:tr h="4766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순위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회사명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점유율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375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FFC000"/>
                          </a:solidFill>
                        </a:rPr>
                        <a:t>PPTBIZCAM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375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FFC000"/>
                          </a:solidFill>
                        </a:rPr>
                        <a:t>52%</a:t>
                      </a:r>
                      <a:endParaRPr lang="ko-KR" altLang="en-US" sz="20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375C"/>
                    </a:solidFill>
                  </a:tcPr>
                </a:tc>
              </a:tr>
              <a:tr h="476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294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일렉트로닉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294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17%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2944"/>
                    </a:solidFill>
                  </a:tcPr>
                </a:tc>
              </a:tr>
              <a:tr h="476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294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엔터테인먼트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294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15%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2944"/>
                    </a:solidFill>
                  </a:tcPr>
                </a:tc>
              </a:tr>
              <a:tr h="476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FF6600"/>
                          </a:solidFill>
                        </a:rPr>
                        <a:t>4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kumimoji="0" lang="ko-KR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375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6600"/>
                          </a:solidFill>
                        </a:rPr>
                        <a:t>D </a:t>
                      </a:r>
                      <a:r>
                        <a:rPr lang="ko-KR" altLang="en-US" sz="1600" b="1" dirty="0" smtClean="0">
                          <a:solidFill>
                            <a:srgbClr val="FF6600"/>
                          </a:solidFill>
                        </a:rPr>
                        <a:t>매니지먼트</a:t>
                      </a:r>
                      <a:endParaRPr lang="ko-KR" altLang="en-US" sz="16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375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6600"/>
                          </a:solidFill>
                        </a:rPr>
                        <a:t>8%</a:t>
                      </a:r>
                      <a:endParaRPr lang="ko-KR" altLang="en-US" sz="16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375C"/>
                    </a:solidFill>
                  </a:tcPr>
                </a:tc>
              </a:tr>
              <a:tr h="476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22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 </a:t>
                      </a:r>
                      <a:r>
                        <a:rPr lang="ko-KR" altLang="en-US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케미컬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22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5%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223A"/>
                    </a:solidFill>
                  </a:tcPr>
                </a:tc>
              </a:tr>
              <a:tr h="476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22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에너지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22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2%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223A"/>
                    </a:solidFill>
                  </a:tcPr>
                </a:tc>
              </a:tr>
              <a:tr h="476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22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전자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22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1%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E1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223A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343003" y="1786519"/>
            <a:ext cx="55790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000" dirty="0">
                <a:solidFill>
                  <a:prstClr val="white"/>
                </a:solidFill>
              </a:rPr>
              <a:t> 대한 내용을 적어요</a:t>
            </a:r>
            <a:r>
              <a:rPr lang="en-US" altLang="ko-KR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25876" y="6538685"/>
            <a:ext cx="11199171" cy="319315"/>
          </a:xfrm>
          <a:prstGeom prst="rect">
            <a:avLst/>
          </a:prstGeom>
          <a:solidFill>
            <a:srgbClr val="1F2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1" name="Group 4"/>
          <p:cNvGrpSpPr>
            <a:grpSpLocks noChangeAspect="1"/>
          </p:cNvGrpSpPr>
          <p:nvPr/>
        </p:nvGrpSpPr>
        <p:grpSpPr bwMode="auto">
          <a:xfrm>
            <a:off x="9184747" y="2680709"/>
            <a:ext cx="527357" cy="527357"/>
            <a:chOff x="1792" y="112"/>
            <a:chExt cx="4097" cy="40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1792" y="112"/>
              <a:ext cx="4097" cy="4097"/>
            </a:xfrm>
            <a:custGeom>
              <a:avLst/>
              <a:gdLst>
                <a:gd name="T0" fmla="*/ 12255 w 12291"/>
                <a:gd name="T1" fmla="*/ 6808 h 12291"/>
                <a:gd name="T2" fmla="*/ 12108 w 12291"/>
                <a:gd name="T3" fmla="*/ 7636 h 12291"/>
                <a:gd name="T4" fmla="*/ 11847 w 12291"/>
                <a:gd name="T5" fmla="*/ 8441 h 12291"/>
                <a:gd name="T6" fmla="*/ 11473 w 12291"/>
                <a:gd name="T7" fmla="*/ 9212 h 12291"/>
                <a:gd name="T8" fmla="*/ 10985 w 12291"/>
                <a:gd name="T9" fmla="*/ 9933 h 12291"/>
                <a:gd name="T10" fmla="*/ 10491 w 12291"/>
                <a:gd name="T11" fmla="*/ 10491 h 12291"/>
                <a:gd name="T12" fmla="*/ 9933 w 12291"/>
                <a:gd name="T13" fmla="*/ 10985 h 12291"/>
                <a:gd name="T14" fmla="*/ 9212 w 12291"/>
                <a:gd name="T15" fmla="*/ 11473 h 12291"/>
                <a:gd name="T16" fmla="*/ 8441 w 12291"/>
                <a:gd name="T17" fmla="*/ 11847 h 12291"/>
                <a:gd name="T18" fmla="*/ 7636 w 12291"/>
                <a:gd name="T19" fmla="*/ 12108 h 12291"/>
                <a:gd name="T20" fmla="*/ 6808 w 12291"/>
                <a:gd name="T21" fmla="*/ 12255 h 12291"/>
                <a:gd name="T22" fmla="*/ 6202 w 12291"/>
                <a:gd name="T23" fmla="*/ 12291 h 12291"/>
                <a:gd name="T24" fmla="*/ 5584 w 12291"/>
                <a:gd name="T25" fmla="*/ 12265 h 12291"/>
                <a:gd name="T26" fmla="*/ 4734 w 12291"/>
                <a:gd name="T27" fmla="*/ 12127 h 12291"/>
                <a:gd name="T28" fmla="*/ 3906 w 12291"/>
                <a:gd name="T29" fmla="*/ 11870 h 12291"/>
                <a:gd name="T30" fmla="*/ 3114 w 12291"/>
                <a:gd name="T31" fmla="*/ 11493 h 12291"/>
                <a:gd name="T32" fmla="*/ 2371 w 12291"/>
                <a:gd name="T33" fmla="*/ 10996 h 12291"/>
                <a:gd name="T34" fmla="*/ 1800 w 12291"/>
                <a:gd name="T35" fmla="*/ 10491 h 12291"/>
                <a:gd name="T36" fmla="*/ 1295 w 12291"/>
                <a:gd name="T37" fmla="*/ 9919 h 12291"/>
                <a:gd name="T38" fmla="*/ 798 w 12291"/>
                <a:gd name="T39" fmla="*/ 9176 h 12291"/>
                <a:gd name="T40" fmla="*/ 421 w 12291"/>
                <a:gd name="T41" fmla="*/ 8384 h 12291"/>
                <a:gd name="T42" fmla="*/ 163 w 12291"/>
                <a:gd name="T43" fmla="*/ 7555 h 12291"/>
                <a:gd name="T44" fmla="*/ 24 w 12291"/>
                <a:gd name="T45" fmla="*/ 6706 h 12291"/>
                <a:gd name="T46" fmla="*/ 0 w 12291"/>
                <a:gd name="T47" fmla="*/ 6088 h 12291"/>
                <a:gd name="T48" fmla="*/ 36 w 12291"/>
                <a:gd name="T49" fmla="*/ 5481 h 12291"/>
                <a:gd name="T50" fmla="*/ 183 w 12291"/>
                <a:gd name="T51" fmla="*/ 4653 h 12291"/>
                <a:gd name="T52" fmla="*/ 444 w 12291"/>
                <a:gd name="T53" fmla="*/ 3848 h 12291"/>
                <a:gd name="T54" fmla="*/ 818 w 12291"/>
                <a:gd name="T55" fmla="*/ 3079 h 12291"/>
                <a:gd name="T56" fmla="*/ 1306 w 12291"/>
                <a:gd name="T57" fmla="*/ 2356 h 12291"/>
                <a:gd name="T58" fmla="*/ 1800 w 12291"/>
                <a:gd name="T59" fmla="*/ 1800 h 12291"/>
                <a:gd name="T60" fmla="*/ 2356 w 12291"/>
                <a:gd name="T61" fmla="*/ 1306 h 12291"/>
                <a:gd name="T62" fmla="*/ 3079 w 12291"/>
                <a:gd name="T63" fmla="*/ 818 h 12291"/>
                <a:gd name="T64" fmla="*/ 3848 w 12291"/>
                <a:gd name="T65" fmla="*/ 444 h 12291"/>
                <a:gd name="T66" fmla="*/ 4653 w 12291"/>
                <a:gd name="T67" fmla="*/ 183 h 12291"/>
                <a:gd name="T68" fmla="*/ 5481 w 12291"/>
                <a:gd name="T69" fmla="*/ 35 h 12291"/>
                <a:gd name="T70" fmla="*/ 6088 w 12291"/>
                <a:gd name="T71" fmla="*/ 0 h 12291"/>
                <a:gd name="T72" fmla="*/ 6706 w 12291"/>
                <a:gd name="T73" fmla="*/ 24 h 12291"/>
                <a:gd name="T74" fmla="*/ 7555 w 12291"/>
                <a:gd name="T75" fmla="*/ 163 h 12291"/>
                <a:gd name="T76" fmla="*/ 8384 w 12291"/>
                <a:gd name="T77" fmla="*/ 421 h 12291"/>
                <a:gd name="T78" fmla="*/ 9176 w 12291"/>
                <a:gd name="T79" fmla="*/ 798 h 12291"/>
                <a:gd name="T80" fmla="*/ 9919 w 12291"/>
                <a:gd name="T81" fmla="*/ 1293 h 12291"/>
                <a:gd name="T82" fmla="*/ 10491 w 12291"/>
                <a:gd name="T83" fmla="*/ 1800 h 12291"/>
                <a:gd name="T84" fmla="*/ 10996 w 12291"/>
                <a:gd name="T85" fmla="*/ 2371 h 12291"/>
                <a:gd name="T86" fmla="*/ 11493 w 12291"/>
                <a:gd name="T87" fmla="*/ 3114 h 12291"/>
                <a:gd name="T88" fmla="*/ 11870 w 12291"/>
                <a:gd name="T89" fmla="*/ 3906 h 12291"/>
                <a:gd name="T90" fmla="*/ 12127 w 12291"/>
                <a:gd name="T91" fmla="*/ 4734 h 12291"/>
                <a:gd name="T92" fmla="*/ 12265 w 12291"/>
                <a:gd name="T93" fmla="*/ 5584 h 12291"/>
                <a:gd name="T94" fmla="*/ 12291 w 12291"/>
                <a:gd name="T95" fmla="*/ 6202 h 1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291" h="12291">
                  <a:moveTo>
                    <a:pt x="12285" y="6390"/>
                  </a:moveTo>
                  <a:lnTo>
                    <a:pt x="12278" y="6530"/>
                  </a:lnTo>
                  <a:lnTo>
                    <a:pt x="12255" y="6808"/>
                  </a:lnTo>
                  <a:lnTo>
                    <a:pt x="12219" y="7086"/>
                  </a:lnTo>
                  <a:lnTo>
                    <a:pt x="12170" y="7362"/>
                  </a:lnTo>
                  <a:lnTo>
                    <a:pt x="12108" y="7636"/>
                  </a:lnTo>
                  <a:lnTo>
                    <a:pt x="12033" y="7907"/>
                  </a:lnTo>
                  <a:lnTo>
                    <a:pt x="11947" y="8176"/>
                  </a:lnTo>
                  <a:lnTo>
                    <a:pt x="11847" y="8441"/>
                  </a:lnTo>
                  <a:lnTo>
                    <a:pt x="11735" y="8702"/>
                  </a:lnTo>
                  <a:lnTo>
                    <a:pt x="11610" y="8960"/>
                  </a:lnTo>
                  <a:lnTo>
                    <a:pt x="11473" y="9212"/>
                  </a:lnTo>
                  <a:lnTo>
                    <a:pt x="11323" y="9458"/>
                  </a:lnTo>
                  <a:lnTo>
                    <a:pt x="11160" y="9698"/>
                  </a:lnTo>
                  <a:lnTo>
                    <a:pt x="10985" y="9933"/>
                  </a:lnTo>
                  <a:lnTo>
                    <a:pt x="10796" y="10162"/>
                  </a:lnTo>
                  <a:lnTo>
                    <a:pt x="10596" y="10383"/>
                  </a:lnTo>
                  <a:lnTo>
                    <a:pt x="10491" y="10491"/>
                  </a:lnTo>
                  <a:lnTo>
                    <a:pt x="10383" y="10596"/>
                  </a:lnTo>
                  <a:lnTo>
                    <a:pt x="10162" y="10796"/>
                  </a:lnTo>
                  <a:lnTo>
                    <a:pt x="9933" y="10985"/>
                  </a:lnTo>
                  <a:lnTo>
                    <a:pt x="9698" y="11160"/>
                  </a:lnTo>
                  <a:lnTo>
                    <a:pt x="9458" y="11323"/>
                  </a:lnTo>
                  <a:lnTo>
                    <a:pt x="9212" y="11473"/>
                  </a:lnTo>
                  <a:lnTo>
                    <a:pt x="8960" y="11610"/>
                  </a:lnTo>
                  <a:lnTo>
                    <a:pt x="8702" y="11735"/>
                  </a:lnTo>
                  <a:lnTo>
                    <a:pt x="8441" y="11847"/>
                  </a:lnTo>
                  <a:lnTo>
                    <a:pt x="8176" y="11947"/>
                  </a:lnTo>
                  <a:lnTo>
                    <a:pt x="7907" y="12033"/>
                  </a:lnTo>
                  <a:lnTo>
                    <a:pt x="7636" y="12108"/>
                  </a:lnTo>
                  <a:lnTo>
                    <a:pt x="7362" y="12170"/>
                  </a:lnTo>
                  <a:lnTo>
                    <a:pt x="7086" y="12219"/>
                  </a:lnTo>
                  <a:lnTo>
                    <a:pt x="6808" y="12255"/>
                  </a:lnTo>
                  <a:lnTo>
                    <a:pt x="6530" y="12278"/>
                  </a:lnTo>
                  <a:lnTo>
                    <a:pt x="6390" y="12285"/>
                  </a:lnTo>
                  <a:lnTo>
                    <a:pt x="6202" y="12291"/>
                  </a:lnTo>
                  <a:lnTo>
                    <a:pt x="6014" y="12288"/>
                  </a:lnTo>
                  <a:lnTo>
                    <a:pt x="5870" y="12284"/>
                  </a:lnTo>
                  <a:lnTo>
                    <a:pt x="5584" y="12265"/>
                  </a:lnTo>
                  <a:lnTo>
                    <a:pt x="5300" y="12232"/>
                  </a:lnTo>
                  <a:lnTo>
                    <a:pt x="5016" y="12186"/>
                  </a:lnTo>
                  <a:lnTo>
                    <a:pt x="4734" y="12127"/>
                  </a:lnTo>
                  <a:lnTo>
                    <a:pt x="4455" y="12055"/>
                  </a:lnTo>
                  <a:lnTo>
                    <a:pt x="4178" y="11968"/>
                  </a:lnTo>
                  <a:lnTo>
                    <a:pt x="3906" y="11870"/>
                  </a:lnTo>
                  <a:lnTo>
                    <a:pt x="3637" y="11757"/>
                  </a:lnTo>
                  <a:lnTo>
                    <a:pt x="3373" y="11631"/>
                  </a:lnTo>
                  <a:lnTo>
                    <a:pt x="3114" y="11493"/>
                  </a:lnTo>
                  <a:lnTo>
                    <a:pt x="2860" y="11340"/>
                  </a:lnTo>
                  <a:lnTo>
                    <a:pt x="2613" y="11175"/>
                  </a:lnTo>
                  <a:lnTo>
                    <a:pt x="2371" y="10996"/>
                  </a:lnTo>
                  <a:lnTo>
                    <a:pt x="2137" y="10803"/>
                  </a:lnTo>
                  <a:lnTo>
                    <a:pt x="1910" y="10599"/>
                  </a:lnTo>
                  <a:lnTo>
                    <a:pt x="1800" y="10491"/>
                  </a:lnTo>
                  <a:lnTo>
                    <a:pt x="1692" y="10380"/>
                  </a:lnTo>
                  <a:lnTo>
                    <a:pt x="1486" y="10154"/>
                  </a:lnTo>
                  <a:lnTo>
                    <a:pt x="1295" y="9919"/>
                  </a:lnTo>
                  <a:lnTo>
                    <a:pt x="1115" y="9678"/>
                  </a:lnTo>
                  <a:lnTo>
                    <a:pt x="949" y="9431"/>
                  </a:lnTo>
                  <a:lnTo>
                    <a:pt x="798" y="9176"/>
                  </a:lnTo>
                  <a:lnTo>
                    <a:pt x="658" y="8916"/>
                  </a:lnTo>
                  <a:lnTo>
                    <a:pt x="533" y="8653"/>
                  </a:lnTo>
                  <a:lnTo>
                    <a:pt x="421" y="8384"/>
                  </a:lnTo>
                  <a:lnTo>
                    <a:pt x="321" y="8111"/>
                  </a:lnTo>
                  <a:lnTo>
                    <a:pt x="235" y="7835"/>
                  </a:lnTo>
                  <a:lnTo>
                    <a:pt x="163" y="7555"/>
                  </a:lnTo>
                  <a:lnTo>
                    <a:pt x="104" y="7275"/>
                  </a:lnTo>
                  <a:lnTo>
                    <a:pt x="58" y="6991"/>
                  </a:lnTo>
                  <a:lnTo>
                    <a:pt x="24" y="6706"/>
                  </a:lnTo>
                  <a:lnTo>
                    <a:pt x="6" y="6419"/>
                  </a:lnTo>
                  <a:lnTo>
                    <a:pt x="1" y="6277"/>
                  </a:lnTo>
                  <a:lnTo>
                    <a:pt x="0" y="6088"/>
                  </a:lnTo>
                  <a:lnTo>
                    <a:pt x="6" y="5901"/>
                  </a:lnTo>
                  <a:lnTo>
                    <a:pt x="12" y="5761"/>
                  </a:lnTo>
                  <a:lnTo>
                    <a:pt x="36" y="5481"/>
                  </a:lnTo>
                  <a:lnTo>
                    <a:pt x="72" y="5204"/>
                  </a:lnTo>
                  <a:lnTo>
                    <a:pt x="121" y="4928"/>
                  </a:lnTo>
                  <a:lnTo>
                    <a:pt x="183" y="4653"/>
                  </a:lnTo>
                  <a:lnTo>
                    <a:pt x="256" y="4383"/>
                  </a:lnTo>
                  <a:lnTo>
                    <a:pt x="343" y="4113"/>
                  </a:lnTo>
                  <a:lnTo>
                    <a:pt x="444" y="3848"/>
                  </a:lnTo>
                  <a:lnTo>
                    <a:pt x="554" y="3588"/>
                  </a:lnTo>
                  <a:lnTo>
                    <a:pt x="680" y="3331"/>
                  </a:lnTo>
                  <a:lnTo>
                    <a:pt x="818" y="3079"/>
                  </a:lnTo>
                  <a:lnTo>
                    <a:pt x="968" y="2831"/>
                  </a:lnTo>
                  <a:lnTo>
                    <a:pt x="1131" y="2591"/>
                  </a:lnTo>
                  <a:lnTo>
                    <a:pt x="1306" y="2356"/>
                  </a:lnTo>
                  <a:lnTo>
                    <a:pt x="1494" y="2129"/>
                  </a:lnTo>
                  <a:lnTo>
                    <a:pt x="1694" y="1907"/>
                  </a:lnTo>
                  <a:lnTo>
                    <a:pt x="1800" y="1800"/>
                  </a:lnTo>
                  <a:lnTo>
                    <a:pt x="1907" y="1694"/>
                  </a:lnTo>
                  <a:lnTo>
                    <a:pt x="2129" y="1494"/>
                  </a:lnTo>
                  <a:lnTo>
                    <a:pt x="2356" y="1306"/>
                  </a:lnTo>
                  <a:lnTo>
                    <a:pt x="2591" y="1131"/>
                  </a:lnTo>
                  <a:lnTo>
                    <a:pt x="2831" y="968"/>
                  </a:lnTo>
                  <a:lnTo>
                    <a:pt x="3079" y="818"/>
                  </a:lnTo>
                  <a:lnTo>
                    <a:pt x="3331" y="680"/>
                  </a:lnTo>
                  <a:lnTo>
                    <a:pt x="3588" y="554"/>
                  </a:lnTo>
                  <a:lnTo>
                    <a:pt x="3848" y="444"/>
                  </a:lnTo>
                  <a:lnTo>
                    <a:pt x="4113" y="343"/>
                  </a:lnTo>
                  <a:lnTo>
                    <a:pt x="4383" y="256"/>
                  </a:lnTo>
                  <a:lnTo>
                    <a:pt x="4653" y="183"/>
                  </a:lnTo>
                  <a:lnTo>
                    <a:pt x="4928" y="121"/>
                  </a:lnTo>
                  <a:lnTo>
                    <a:pt x="5204" y="72"/>
                  </a:lnTo>
                  <a:lnTo>
                    <a:pt x="5481" y="35"/>
                  </a:lnTo>
                  <a:lnTo>
                    <a:pt x="5759" y="12"/>
                  </a:lnTo>
                  <a:lnTo>
                    <a:pt x="5899" y="4"/>
                  </a:lnTo>
                  <a:lnTo>
                    <a:pt x="6088" y="0"/>
                  </a:lnTo>
                  <a:lnTo>
                    <a:pt x="6277" y="1"/>
                  </a:lnTo>
                  <a:lnTo>
                    <a:pt x="6419" y="6"/>
                  </a:lnTo>
                  <a:lnTo>
                    <a:pt x="6706" y="24"/>
                  </a:lnTo>
                  <a:lnTo>
                    <a:pt x="6991" y="58"/>
                  </a:lnTo>
                  <a:lnTo>
                    <a:pt x="7275" y="104"/>
                  </a:lnTo>
                  <a:lnTo>
                    <a:pt x="7555" y="163"/>
                  </a:lnTo>
                  <a:lnTo>
                    <a:pt x="7835" y="235"/>
                  </a:lnTo>
                  <a:lnTo>
                    <a:pt x="8111" y="321"/>
                  </a:lnTo>
                  <a:lnTo>
                    <a:pt x="8384" y="421"/>
                  </a:lnTo>
                  <a:lnTo>
                    <a:pt x="8653" y="533"/>
                  </a:lnTo>
                  <a:lnTo>
                    <a:pt x="8916" y="658"/>
                  </a:lnTo>
                  <a:lnTo>
                    <a:pt x="9176" y="798"/>
                  </a:lnTo>
                  <a:lnTo>
                    <a:pt x="9431" y="949"/>
                  </a:lnTo>
                  <a:lnTo>
                    <a:pt x="9678" y="1115"/>
                  </a:lnTo>
                  <a:lnTo>
                    <a:pt x="9919" y="1293"/>
                  </a:lnTo>
                  <a:lnTo>
                    <a:pt x="10154" y="1486"/>
                  </a:lnTo>
                  <a:lnTo>
                    <a:pt x="10380" y="1692"/>
                  </a:lnTo>
                  <a:lnTo>
                    <a:pt x="10491" y="1800"/>
                  </a:lnTo>
                  <a:lnTo>
                    <a:pt x="10599" y="1910"/>
                  </a:lnTo>
                  <a:lnTo>
                    <a:pt x="10803" y="2137"/>
                  </a:lnTo>
                  <a:lnTo>
                    <a:pt x="10996" y="2371"/>
                  </a:lnTo>
                  <a:lnTo>
                    <a:pt x="11175" y="2613"/>
                  </a:lnTo>
                  <a:lnTo>
                    <a:pt x="11340" y="2860"/>
                  </a:lnTo>
                  <a:lnTo>
                    <a:pt x="11493" y="3114"/>
                  </a:lnTo>
                  <a:lnTo>
                    <a:pt x="11631" y="3373"/>
                  </a:lnTo>
                  <a:lnTo>
                    <a:pt x="11758" y="3637"/>
                  </a:lnTo>
                  <a:lnTo>
                    <a:pt x="11870" y="3906"/>
                  </a:lnTo>
                  <a:lnTo>
                    <a:pt x="11968" y="4178"/>
                  </a:lnTo>
                  <a:lnTo>
                    <a:pt x="12055" y="4455"/>
                  </a:lnTo>
                  <a:lnTo>
                    <a:pt x="12127" y="4734"/>
                  </a:lnTo>
                  <a:lnTo>
                    <a:pt x="12186" y="5015"/>
                  </a:lnTo>
                  <a:lnTo>
                    <a:pt x="12232" y="5299"/>
                  </a:lnTo>
                  <a:lnTo>
                    <a:pt x="12265" y="5584"/>
                  </a:lnTo>
                  <a:lnTo>
                    <a:pt x="12284" y="5870"/>
                  </a:lnTo>
                  <a:lnTo>
                    <a:pt x="12288" y="6014"/>
                  </a:lnTo>
                  <a:lnTo>
                    <a:pt x="12291" y="6202"/>
                  </a:lnTo>
                  <a:lnTo>
                    <a:pt x="12285" y="63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792" y="112"/>
              <a:ext cx="2481" cy="4097"/>
            </a:xfrm>
            <a:custGeom>
              <a:avLst/>
              <a:gdLst>
                <a:gd name="T0" fmla="*/ 4072 w 7442"/>
                <a:gd name="T1" fmla="*/ 10144 h 12291"/>
                <a:gd name="T2" fmla="*/ 3525 w 7442"/>
                <a:gd name="T3" fmla="*/ 9397 h 12291"/>
                <a:gd name="T4" fmla="*/ 3103 w 7442"/>
                <a:gd name="T5" fmla="*/ 8595 h 12291"/>
                <a:gd name="T6" fmla="*/ 2807 w 7442"/>
                <a:gd name="T7" fmla="*/ 7751 h 12291"/>
                <a:gd name="T8" fmla="*/ 2637 w 7442"/>
                <a:gd name="T9" fmla="*/ 6881 h 12291"/>
                <a:gd name="T10" fmla="*/ 2596 w 7442"/>
                <a:gd name="T11" fmla="*/ 5997 h 12291"/>
                <a:gd name="T12" fmla="*/ 2681 w 7442"/>
                <a:gd name="T13" fmla="*/ 5117 h 12291"/>
                <a:gd name="T14" fmla="*/ 2891 w 7442"/>
                <a:gd name="T15" fmla="*/ 4253 h 12291"/>
                <a:gd name="T16" fmla="*/ 3229 w 7442"/>
                <a:gd name="T17" fmla="*/ 3422 h 12291"/>
                <a:gd name="T18" fmla="*/ 3693 w 7442"/>
                <a:gd name="T19" fmla="*/ 2637 h 12291"/>
                <a:gd name="T20" fmla="*/ 4284 w 7442"/>
                <a:gd name="T21" fmla="*/ 1913 h 12291"/>
                <a:gd name="T22" fmla="*/ 4644 w 7442"/>
                <a:gd name="T23" fmla="*/ 1564 h 12291"/>
                <a:gd name="T24" fmla="*/ 5169 w 7442"/>
                <a:gd name="T25" fmla="*/ 1142 h 12291"/>
                <a:gd name="T26" fmla="*/ 5728 w 7442"/>
                <a:gd name="T27" fmla="*/ 786 h 12291"/>
                <a:gd name="T28" fmla="*/ 6314 w 7442"/>
                <a:gd name="T29" fmla="*/ 497 h 12291"/>
                <a:gd name="T30" fmla="*/ 6922 w 7442"/>
                <a:gd name="T31" fmla="*/ 274 h 12291"/>
                <a:gd name="T32" fmla="*/ 7442 w 7442"/>
                <a:gd name="T33" fmla="*/ 138 h 12291"/>
                <a:gd name="T34" fmla="*/ 6509 w 7442"/>
                <a:gd name="T35" fmla="*/ 10 h 12291"/>
                <a:gd name="T36" fmla="*/ 5381 w 7442"/>
                <a:gd name="T37" fmla="*/ 46 h 12291"/>
                <a:gd name="T38" fmla="*/ 4274 w 7442"/>
                <a:gd name="T39" fmla="*/ 289 h 12291"/>
                <a:gd name="T40" fmla="*/ 3218 w 7442"/>
                <a:gd name="T41" fmla="*/ 739 h 12291"/>
                <a:gd name="T42" fmla="*/ 2244 w 7442"/>
                <a:gd name="T43" fmla="*/ 1394 h 12291"/>
                <a:gd name="T44" fmla="*/ 1687 w 7442"/>
                <a:gd name="T45" fmla="*/ 1913 h 12291"/>
                <a:gd name="T46" fmla="*/ 1096 w 7442"/>
                <a:gd name="T47" fmla="*/ 2637 h 12291"/>
                <a:gd name="T48" fmla="*/ 633 w 7442"/>
                <a:gd name="T49" fmla="*/ 3422 h 12291"/>
                <a:gd name="T50" fmla="*/ 296 w 7442"/>
                <a:gd name="T51" fmla="*/ 4253 h 12291"/>
                <a:gd name="T52" fmla="*/ 84 w 7442"/>
                <a:gd name="T53" fmla="*/ 5117 h 12291"/>
                <a:gd name="T54" fmla="*/ 0 w 7442"/>
                <a:gd name="T55" fmla="*/ 5997 h 12291"/>
                <a:gd name="T56" fmla="*/ 42 w 7442"/>
                <a:gd name="T57" fmla="*/ 6881 h 12291"/>
                <a:gd name="T58" fmla="*/ 211 w 7442"/>
                <a:gd name="T59" fmla="*/ 7751 h 12291"/>
                <a:gd name="T60" fmla="*/ 506 w 7442"/>
                <a:gd name="T61" fmla="*/ 8595 h 12291"/>
                <a:gd name="T62" fmla="*/ 928 w 7442"/>
                <a:gd name="T63" fmla="*/ 9397 h 12291"/>
                <a:gd name="T64" fmla="*/ 1477 w 7442"/>
                <a:gd name="T65" fmla="*/ 10144 h 12291"/>
                <a:gd name="T66" fmla="*/ 1943 w 7442"/>
                <a:gd name="T67" fmla="*/ 10632 h 12291"/>
                <a:gd name="T68" fmla="*/ 2882 w 7442"/>
                <a:gd name="T69" fmla="*/ 11356 h 12291"/>
                <a:gd name="T70" fmla="*/ 3915 w 7442"/>
                <a:gd name="T71" fmla="*/ 11875 h 12291"/>
                <a:gd name="T72" fmla="*/ 5008 w 7442"/>
                <a:gd name="T73" fmla="*/ 12186 h 12291"/>
                <a:gd name="T74" fmla="*/ 6131 w 7442"/>
                <a:gd name="T75" fmla="*/ 12291 h 12291"/>
                <a:gd name="T76" fmla="*/ 7256 w 7442"/>
                <a:gd name="T77" fmla="*/ 12190 h 12291"/>
                <a:gd name="T78" fmla="*/ 7130 w 7442"/>
                <a:gd name="T79" fmla="*/ 12076 h 12291"/>
                <a:gd name="T80" fmla="*/ 6516 w 7442"/>
                <a:gd name="T81" fmla="*/ 11875 h 12291"/>
                <a:gd name="T82" fmla="*/ 5921 w 7442"/>
                <a:gd name="T83" fmla="*/ 11608 h 12291"/>
                <a:gd name="T84" fmla="*/ 5352 w 7442"/>
                <a:gd name="T85" fmla="*/ 11274 h 12291"/>
                <a:gd name="T86" fmla="*/ 4815 w 7442"/>
                <a:gd name="T87" fmla="*/ 10874 h 12291"/>
                <a:gd name="T88" fmla="*/ 4395 w 7442"/>
                <a:gd name="T89" fmla="*/ 10491 h 1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442" h="12291">
                  <a:moveTo>
                    <a:pt x="4395" y="10491"/>
                  </a:moveTo>
                  <a:lnTo>
                    <a:pt x="4284" y="10377"/>
                  </a:lnTo>
                  <a:lnTo>
                    <a:pt x="4072" y="10144"/>
                  </a:lnTo>
                  <a:lnTo>
                    <a:pt x="3876" y="9903"/>
                  </a:lnTo>
                  <a:lnTo>
                    <a:pt x="3693" y="9654"/>
                  </a:lnTo>
                  <a:lnTo>
                    <a:pt x="3525" y="9397"/>
                  </a:lnTo>
                  <a:lnTo>
                    <a:pt x="3369" y="9137"/>
                  </a:lnTo>
                  <a:lnTo>
                    <a:pt x="3229" y="8869"/>
                  </a:lnTo>
                  <a:lnTo>
                    <a:pt x="3103" y="8595"/>
                  </a:lnTo>
                  <a:lnTo>
                    <a:pt x="2990" y="8319"/>
                  </a:lnTo>
                  <a:lnTo>
                    <a:pt x="2891" y="8036"/>
                  </a:lnTo>
                  <a:lnTo>
                    <a:pt x="2807" y="7751"/>
                  </a:lnTo>
                  <a:lnTo>
                    <a:pt x="2737" y="7463"/>
                  </a:lnTo>
                  <a:lnTo>
                    <a:pt x="2681" y="7174"/>
                  </a:lnTo>
                  <a:lnTo>
                    <a:pt x="2637" y="6881"/>
                  </a:lnTo>
                  <a:lnTo>
                    <a:pt x="2610" y="6588"/>
                  </a:lnTo>
                  <a:lnTo>
                    <a:pt x="2596" y="6292"/>
                  </a:lnTo>
                  <a:lnTo>
                    <a:pt x="2596" y="5997"/>
                  </a:lnTo>
                  <a:lnTo>
                    <a:pt x="2610" y="5703"/>
                  </a:lnTo>
                  <a:lnTo>
                    <a:pt x="2637" y="5409"/>
                  </a:lnTo>
                  <a:lnTo>
                    <a:pt x="2681" y="5117"/>
                  </a:lnTo>
                  <a:lnTo>
                    <a:pt x="2737" y="4826"/>
                  </a:lnTo>
                  <a:lnTo>
                    <a:pt x="2807" y="4538"/>
                  </a:lnTo>
                  <a:lnTo>
                    <a:pt x="2891" y="4253"/>
                  </a:lnTo>
                  <a:lnTo>
                    <a:pt x="2990" y="3972"/>
                  </a:lnTo>
                  <a:lnTo>
                    <a:pt x="3103" y="3694"/>
                  </a:lnTo>
                  <a:lnTo>
                    <a:pt x="3229" y="3422"/>
                  </a:lnTo>
                  <a:lnTo>
                    <a:pt x="3369" y="3154"/>
                  </a:lnTo>
                  <a:lnTo>
                    <a:pt x="3525" y="2892"/>
                  </a:lnTo>
                  <a:lnTo>
                    <a:pt x="3693" y="2637"/>
                  </a:lnTo>
                  <a:lnTo>
                    <a:pt x="3876" y="2388"/>
                  </a:lnTo>
                  <a:lnTo>
                    <a:pt x="4072" y="2147"/>
                  </a:lnTo>
                  <a:lnTo>
                    <a:pt x="4284" y="1913"/>
                  </a:lnTo>
                  <a:lnTo>
                    <a:pt x="4395" y="1800"/>
                  </a:lnTo>
                  <a:lnTo>
                    <a:pt x="4477" y="1720"/>
                  </a:lnTo>
                  <a:lnTo>
                    <a:pt x="4644" y="1564"/>
                  </a:lnTo>
                  <a:lnTo>
                    <a:pt x="4815" y="1416"/>
                  </a:lnTo>
                  <a:lnTo>
                    <a:pt x="4991" y="1275"/>
                  </a:lnTo>
                  <a:lnTo>
                    <a:pt x="5169" y="1142"/>
                  </a:lnTo>
                  <a:lnTo>
                    <a:pt x="5352" y="1017"/>
                  </a:lnTo>
                  <a:lnTo>
                    <a:pt x="5540" y="897"/>
                  </a:lnTo>
                  <a:lnTo>
                    <a:pt x="5728" y="786"/>
                  </a:lnTo>
                  <a:lnTo>
                    <a:pt x="5921" y="683"/>
                  </a:lnTo>
                  <a:lnTo>
                    <a:pt x="6117" y="586"/>
                  </a:lnTo>
                  <a:lnTo>
                    <a:pt x="6314" y="497"/>
                  </a:lnTo>
                  <a:lnTo>
                    <a:pt x="6516" y="415"/>
                  </a:lnTo>
                  <a:lnTo>
                    <a:pt x="6718" y="341"/>
                  </a:lnTo>
                  <a:lnTo>
                    <a:pt x="6922" y="274"/>
                  </a:lnTo>
                  <a:lnTo>
                    <a:pt x="7130" y="213"/>
                  </a:lnTo>
                  <a:lnTo>
                    <a:pt x="7337" y="161"/>
                  </a:lnTo>
                  <a:lnTo>
                    <a:pt x="7442" y="138"/>
                  </a:lnTo>
                  <a:lnTo>
                    <a:pt x="7256" y="101"/>
                  </a:lnTo>
                  <a:lnTo>
                    <a:pt x="6883" y="43"/>
                  </a:lnTo>
                  <a:lnTo>
                    <a:pt x="6509" y="10"/>
                  </a:lnTo>
                  <a:lnTo>
                    <a:pt x="6131" y="0"/>
                  </a:lnTo>
                  <a:lnTo>
                    <a:pt x="5756" y="12"/>
                  </a:lnTo>
                  <a:lnTo>
                    <a:pt x="5381" y="46"/>
                  </a:lnTo>
                  <a:lnTo>
                    <a:pt x="5008" y="105"/>
                  </a:lnTo>
                  <a:lnTo>
                    <a:pt x="4638" y="186"/>
                  </a:lnTo>
                  <a:lnTo>
                    <a:pt x="4274" y="289"/>
                  </a:lnTo>
                  <a:lnTo>
                    <a:pt x="3915" y="416"/>
                  </a:lnTo>
                  <a:lnTo>
                    <a:pt x="3562" y="566"/>
                  </a:lnTo>
                  <a:lnTo>
                    <a:pt x="3218" y="739"/>
                  </a:lnTo>
                  <a:lnTo>
                    <a:pt x="2882" y="935"/>
                  </a:lnTo>
                  <a:lnTo>
                    <a:pt x="2558" y="1152"/>
                  </a:lnTo>
                  <a:lnTo>
                    <a:pt x="2244" y="1394"/>
                  </a:lnTo>
                  <a:lnTo>
                    <a:pt x="1943" y="1658"/>
                  </a:lnTo>
                  <a:lnTo>
                    <a:pt x="1799" y="1800"/>
                  </a:lnTo>
                  <a:lnTo>
                    <a:pt x="1687" y="1913"/>
                  </a:lnTo>
                  <a:lnTo>
                    <a:pt x="1477" y="2147"/>
                  </a:lnTo>
                  <a:lnTo>
                    <a:pt x="1279" y="2388"/>
                  </a:lnTo>
                  <a:lnTo>
                    <a:pt x="1096" y="2637"/>
                  </a:lnTo>
                  <a:lnTo>
                    <a:pt x="928" y="2892"/>
                  </a:lnTo>
                  <a:lnTo>
                    <a:pt x="774" y="3154"/>
                  </a:lnTo>
                  <a:lnTo>
                    <a:pt x="633" y="3422"/>
                  </a:lnTo>
                  <a:lnTo>
                    <a:pt x="506" y="3694"/>
                  </a:lnTo>
                  <a:lnTo>
                    <a:pt x="394" y="3972"/>
                  </a:lnTo>
                  <a:lnTo>
                    <a:pt x="296" y="4253"/>
                  </a:lnTo>
                  <a:lnTo>
                    <a:pt x="211" y="4538"/>
                  </a:lnTo>
                  <a:lnTo>
                    <a:pt x="140" y="4826"/>
                  </a:lnTo>
                  <a:lnTo>
                    <a:pt x="84" y="5117"/>
                  </a:lnTo>
                  <a:lnTo>
                    <a:pt x="42" y="5409"/>
                  </a:lnTo>
                  <a:lnTo>
                    <a:pt x="15" y="5703"/>
                  </a:lnTo>
                  <a:lnTo>
                    <a:pt x="0" y="5997"/>
                  </a:lnTo>
                  <a:lnTo>
                    <a:pt x="0" y="6292"/>
                  </a:lnTo>
                  <a:lnTo>
                    <a:pt x="15" y="6588"/>
                  </a:lnTo>
                  <a:lnTo>
                    <a:pt x="42" y="6881"/>
                  </a:lnTo>
                  <a:lnTo>
                    <a:pt x="84" y="7174"/>
                  </a:lnTo>
                  <a:lnTo>
                    <a:pt x="140" y="7463"/>
                  </a:lnTo>
                  <a:lnTo>
                    <a:pt x="211" y="7751"/>
                  </a:lnTo>
                  <a:lnTo>
                    <a:pt x="296" y="8036"/>
                  </a:lnTo>
                  <a:lnTo>
                    <a:pt x="394" y="8319"/>
                  </a:lnTo>
                  <a:lnTo>
                    <a:pt x="506" y="8595"/>
                  </a:lnTo>
                  <a:lnTo>
                    <a:pt x="633" y="8869"/>
                  </a:lnTo>
                  <a:lnTo>
                    <a:pt x="774" y="9137"/>
                  </a:lnTo>
                  <a:lnTo>
                    <a:pt x="928" y="9397"/>
                  </a:lnTo>
                  <a:lnTo>
                    <a:pt x="1096" y="9654"/>
                  </a:lnTo>
                  <a:lnTo>
                    <a:pt x="1279" y="9903"/>
                  </a:lnTo>
                  <a:lnTo>
                    <a:pt x="1477" y="10144"/>
                  </a:lnTo>
                  <a:lnTo>
                    <a:pt x="1687" y="10377"/>
                  </a:lnTo>
                  <a:lnTo>
                    <a:pt x="1799" y="10491"/>
                  </a:lnTo>
                  <a:lnTo>
                    <a:pt x="1943" y="10632"/>
                  </a:lnTo>
                  <a:lnTo>
                    <a:pt x="2244" y="10897"/>
                  </a:lnTo>
                  <a:lnTo>
                    <a:pt x="2558" y="11137"/>
                  </a:lnTo>
                  <a:lnTo>
                    <a:pt x="2882" y="11356"/>
                  </a:lnTo>
                  <a:lnTo>
                    <a:pt x="3218" y="11552"/>
                  </a:lnTo>
                  <a:lnTo>
                    <a:pt x="3562" y="11725"/>
                  </a:lnTo>
                  <a:lnTo>
                    <a:pt x="3915" y="11875"/>
                  </a:lnTo>
                  <a:lnTo>
                    <a:pt x="4274" y="12001"/>
                  </a:lnTo>
                  <a:lnTo>
                    <a:pt x="4638" y="12105"/>
                  </a:lnTo>
                  <a:lnTo>
                    <a:pt x="5008" y="12186"/>
                  </a:lnTo>
                  <a:lnTo>
                    <a:pt x="5381" y="12243"/>
                  </a:lnTo>
                  <a:lnTo>
                    <a:pt x="5756" y="12279"/>
                  </a:lnTo>
                  <a:lnTo>
                    <a:pt x="6131" y="12291"/>
                  </a:lnTo>
                  <a:lnTo>
                    <a:pt x="6509" y="12281"/>
                  </a:lnTo>
                  <a:lnTo>
                    <a:pt x="6883" y="12246"/>
                  </a:lnTo>
                  <a:lnTo>
                    <a:pt x="7256" y="12190"/>
                  </a:lnTo>
                  <a:lnTo>
                    <a:pt x="7442" y="12153"/>
                  </a:lnTo>
                  <a:lnTo>
                    <a:pt x="7337" y="12130"/>
                  </a:lnTo>
                  <a:lnTo>
                    <a:pt x="7130" y="12076"/>
                  </a:lnTo>
                  <a:lnTo>
                    <a:pt x="6922" y="12017"/>
                  </a:lnTo>
                  <a:lnTo>
                    <a:pt x="6718" y="11950"/>
                  </a:lnTo>
                  <a:lnTo>
                    <a:pt x="6516" y="11875"/>
                  </a:lnTo>
                  <a:lnTo>
                    <a:pt x="6314" y="11794"/>
                  </a:lnTo>
                  <a:lnTo>
                    <a:pt x="6117" y="11705"/>
                  </a:lnTo>
                  <a:lnTo>
                    <a:pt x="5921" y="11608"/>
                  </a:lnTo>
                  <a:lnTo>
                    <a:pt x="5728" y="11505"/>
                  </a:lnTo>
                  <a:lnTo>
                    <a:pt x="5540" y="11392"/>
                  </a:lnTo>
                  <a:lnTo>
                    <a:pt x="5352" y="11274"/>
                  </a:lnTo>
                  <a:lnTo>
                    <a:pt x="5169" y="11149"/>
                  </a:lnTo>
                  <a:lnTo>
                    <a:pt x="4991" y="11015"/>
                  </a:lnTo>
                  <a:lnTo>
                    <a:pt x="4815" y="10874"/>
                  </a:lnTo>
                  <a:lnTo>
                    <a:pt x="4644" y="10727"/>
                  </a:lnTo>
                  <a:lnTo>
                    <a:pt x="4477" y="10571"/>
                  </a:lnTo>
                  <a:lnTo>
                    <a:pt x="4395" y="1049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792" y="112"/>
              <a:ext cx="2092" cy="2092"/>
            </a:xfrm>
            <a:custGeom>
              <a:avLst/>
              <a:gdLst>
                <a:gd name="T0" fmla="*/ 6277 w 6277"/>
                <a:gd name="T1" fmla="*/ 3 h 6277"/>
                <a:gd name="T2" fmla="*/ 6255 w 6277"/>
                <a:gd name="T3" fmla="*/ 470 h 6277"/>
                <a:gd name="T4" fmla="*/ 6176 w 6277"/>
                <a:gd name="T5" fmla="*/ 1080 h 6277"/>
                <a:gd name="T6" fmla="*/ 6037 w 6277"/>
                <a:gd name="T7" fmla="*/ 1676 h 6277"/>
                <a:gd name="T8" fmla="*/ 5843 w 6277"/>
                <a:gd name="T9" fmla="*/ 2254 h 6277"/>
                <a:gd name="T10" fmla="*/ 5594 w 6277"/>
                <a:gd name="T11" fmla="*/ 2810 h 6277"/>
                <a:gd name="T12" fmla="*/ 5291 w 6277"/>
                <a:gd name="T13" fmla="*/ 3340 h 6277"/>
                <a:gd name="T14" fmla="*/ 4937 w 6277"/>
                <a:gd name="T15" fmla="*/ 3841 h 6277"/>
                <a:gd name="T16" fmla="*/ 4531 w 6277"/>
                <a:gd name="T17" fmla="*/ 4311 h 6277"/>
                <a:gd name="T18" fmla="*/ 4311 w 6277"/>
                <a:gd name="T19" fmla="*/ 4531 h 6277"/>
                <a:gd name="T20" fmla="*/ 3841 w 6277"/>
                <a:gd name="T21" fmla="*/ 4937 h 6277"/>
                <a:gd name="T22" fmla="*/ 3340 w 6277"/>
                <a:gd name="T23" fmla="*/ 5291 h 6277"/>
                <a:gd name="T24" fmla="*/ 2810 w 6277"/>
                <a:gd name="T25" fmla="*/ 5594 h 6277"/>
                <a:gd name="T26" fmla="*/ 2254 w 6277"/>
                <a:gd name="T27" fmla="*/ 5843 h 6277"/>
                <a:gd name="T28" fmla="*/ 1676 w 6277"/>
                <a:gd name="T29" fmla="*/ 6037 h 6277"/>
                <a:gd name="T30" fmla="*/ 1080 w 6277"/>
                <a:gd name="T31" fmla="*/ 6176 h 6277"/>
                <a:gd name="T32" fmla="*/ 468 w 6277"/>
                <a:gd name="T33" fmla="*/ 6255 h 6277"/>
                <a:gd name="T34" fmla="*/ 1 w 6277"/>
                <a:gd name="T35" fmla="*/ 6277 h 6277"/>
                <a:gd name="T36" fmla="*/ 0 w 6277"/>
                <a:gd name="T37" fmla="*/ 6088 h 6277"/>
                <a:gd name="T38" fmla="*/ 151 w 6277"/>
                <a:gd name="T39" fmla="*/ 5898 h 6277"/>
                <a:gd name="T40" fmla="*/ 732 w 6277"/>
                <a:gd name="T41" fmla="*/ 5849 h 6277"/>
                <a:gd name="T42" fmla="*/ 1299 w 6277"/>
                <a:gd name="T43" fmla="*/ 5746 h 6277"/>
                <a:gd name="T44" fmla="*/ 1851 w 6277"/>
                <a:gd name="T45" fmla="*/ 5590 h 6277"/>
                <a:gd name="T46" fmla="*/ 2384 w 6277"/>
                <a:gd name="T47" fmla="*/ 5381 h 6277"/>
                <a:gd name="T48" fmla="*/ 2893 w 6277"/>
                <a:gd name="T49" fmla="*/ 5121 h 6277"/>
                <a:gd name="T50" fmla="*/ 3379 w 6277"/>
                <a:gd name="T51" fmla="*/ 4812 h 6277"/>
                <a:gd name="T52" fmla="*/ 3834 w 6277"/>
                <a:gd name="T53" fmla="*/ 4455 h 6277"/>
                <a:gd name="T54" fmla="*/ 4155 w 6277"/>
                <a:gd name="T55" fmla="*/ 4155 h 6277"/>
                <a:gd name="T56" fmla="*/ 4455 w 6277"/>
                <a:gd name="T57" fmla="*/ 3834 h 6277"/>
                <a:gd name="T58" fmla="*/ 4812 w 6277"/>
                <a:gd name="T59" fmla="*/ 3379 h 6277"/>
                <a:gd name="T60" fmla="*/ 5121 w 6277"/>
                <a:gd name="T61" fmla="*/ 2893 h 6277"/>
                <a:gd name="T62" fmla="*/ 5381 w 6277"/>
                <a:gd name="T63" fmla="*/ 2384 h 6277"/>
                <a:gd name="T64" fmla="*/ 5590 w 6277"/>
                <a:gd name="T65" fmla="*/ 1851 h 6277"/>
                <a:gd name="T66" fmla="*/ 5746 w 6277"/>
                <a:gd name="T67" fmla="*/ 1299 h 6277"/>
                <a:gd name="T68" fmla="*/ 5849 w 6277"/>
                <a:gd name="T69" fmla="*/ 732 h 6277"/>
                <a:gd name="T70" fmla="*/ 5898 w 6277"/>
                <a:gd name="T71" fmla="*/ 151 h 6277"/>
                <a:gd name="T72" fmla="*/ 6088 w 6277"/>
                <a:gd name="T73" fmla="*/ 0 h 6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77" h="6277">
                  <a:moveTo>
                    <a:pt x="6277" y="1"/>
                  </a:moveTo>
                  <a:lnTo>
                    <a:pt x="6277" y="3"/>
                  </a:lnTo>
                  <a:lnTo>
                    <a:pt x="6274" y="158"/>
                  </a:lnTo>
                  <a:lnTo>
                    <a:pt x="6255" y="470"/>
                  </a:lnTo>
                  <a:lnTo>
                    <a:pt x="6223" y="776"/>
                  </a:lnTo>
                  <a:lnTo>
                    <a:pt x="6176" y="1080"/>
                  </a:lnTo>
                  <a:lnTo>
                    <a:pt x="6114" y="1381"/>
                  </a:lnTo>
                  <a:lnTo>
                    <a:pt x="6037" y="1676"/>
                  </a:lnTo>
                  <a:lnTo>
                    <a:pt x="5948" y="1967"/>
                  </a:lnTo>
                  <a:lnTo>
                    <a:pt x="5843" y="2254"/>
                  </a:lnTo>
                  <a:lnTo>
                    <a:pt x="5726" y="2535"/>
                  </a:lnTo>
                  <a:lnTo>
                    <a:pt x="5594" y="2810"/>
                  </a:lnTo>
                  <a:lnTo>
                    <a:pt x="5450" y="3078"/>
                  </a:lnTo>
                  <a:lnTo>
                    <a:pt x="5291" y="3340"/>
                  </a:lnTo>
                  <a:lnTo>
                    <a:pt x="5120" y="3595"/>
                  </a:lnTo>
                  <a:lnTo>
                    <a:pt x="4937" y="3841"/>
                  </a:lnTo>
                  <a:lnTo>
                    <a:pt x="4740" y="4080"/>
                  </a:lnTo>
                  <a:lnTo>
                    <a:pt x="4531" y="4311"/>
                  </a:lnTo>
                  <a:lnTo>
                    <a:pt x="4421" y="4421"/>
                  </a:lnTo>
                  <a:lnTo>
                    <a:pt x="4311" y="4531"/>
                  </a:lnTo>
                  <a:lnTo>
                    <a:pt x="4080" y="4740"/>
                  </a:lnTo>
                  <a:lnTo>
                    <a:pt x="3841" y="4937"/>
                  </a:lnTo>
                  <a:lnTo>
                    <a:pt x="3593" y="5121"/>
                  </a:lnTo>
                  <a:lnTo>
                    <a:pt x="3340" y="5291"/>
                  </a:lnTo>
                  <a:lnTo>
                    <a:pt x="3078" y="5450"/>
                  </a:lnTo>
                  <a:lnTo>
                    <a:pt x="2810" y="5594"/>
                  </a:lnTo>
                  <a:lnTo>
                    <a:pt x="2535" y="5726"/>
                  </a:lnTo>
                  <a:lnTo>
                    <a:pt x="2254" y="5843"/>
                  </a:lnTo>
                  <a:lnTo>
                    <a:pt x="1967" y="5948"/>
                  </a:lnTo>
                  <a:lnTo>
                    <a:pt x="1676" y="6037"/>
                  </a:lnTo>
                  <a:lnTo>
                    <a:pt x="1381" y="6114"/>
                  </a:lnTo>
                  <a:lnTo>
                    <a:pt x="1080" y="6176"/>
                  </a:lnTo>
                  <a:lnTo>
                    <a:pt x="776" y="6223"/>
                  </a:lnTo>
                  <a:lnTo>
                    <a:pt x="468" y="6255"/>
                  </a:lnTo>
                  <a:lnTo>
                    <a:pt x="158" y="6274"/>
                  </a:lnTo>
                  <a:lnTo>
                    <a:pt x="1" y="6277"/>
                  </a:lnTo>
                  <a:lnTo>
                    <a:pt x="1" y="6277"/>
                  </a:lnTo>
                  <a:lnTo>
                    <a:pt x="0" y="6088"/>
                  </a:lnTo>
                  <a:lnTo>
                    <a:pt x="6" y="5901"/>
                  </a:lnTo>
                  <a:lnTo>
                    <a:pt x="151" y="5898"/>
                  </a:lnTo>
                  <a:lnTo>
                    <a:pt x="444" y="5880"/>
                  </a:lnTo>
                  <a:lnTo>
                    <a:pt x="732" y="5849"/>
                  </a:lnTo>
                  <a:lnTo>
                    <a:pt x="1018" y="5804"/>
                  </a:lnTo>
                  <a:lnTo>
                    <a:pt x="1299" y="5746"/>
                  </a:lnTo>
                  <a:lnTo>
                    <a:pt x="1577" y="5674"/>
                  </a:lnTo>
                  <a:lnTo>
                    <a:pt x="1851" y="5590"/>
                  </a:lnTo>
                  <a:lnTo>
                    <a:pt x="2120" y="5492"/>
                  </a:lnTo>
                  <a:lnTo>
                    <a:pt x="2384" y="5381"/>
                  </a:lnTo>
                  <a:lnTo>
                    <a:pt x="2641" y="5258"/>
                  </a:lnTo>
                  <a:lnTo>
                    <a:pt x="2893" y="5121"/>
                  </a:lnTo>
                  <a:lnTo>
                    <a:pt x="3140" y="4973"/>
                  </a:lnTo>
                  <a:lnTo>
                    <a:pt x="3379" y="4812"/>
                  </a:lnTo>
                  <a:lnTo>
                    <a:pt x="3611" y="4639"/>
                  </a:lnTo>
                  <a:lnTo>
                    <a:pt x="3834" y="4455"/>
                  </a:lnTo>
                  <a:lnTo>
                    <a:pt x="4051" y="4259"/>
                  </a:lnTo>
                  <a:lnTo>
                    <a:pt x="4155" y="4155"/>
                  </a:lnTo>
                  <a:lnTo>
                    <a:pt x="4259" y="4051"/>
                  </a:lnTo>
                  <a:lnTo>
                    <a:pt x="4455" y="3834"/>
                  </a:lnTo>
                  <a:lnTo>
                    <a:pt x="4639" y="3611"/>
                  </a:lnTo>
                  <a:lnTo>
                    <a:pt x="4812" y="3379"/>
                  </a:lnTo>
                  <a:lnTo>
                    <a:pt x="4973" y="3140"/>
                  </a:lnTo>
                  <a:lnTo>
                    <a:pt x="5121" y="2893"/>
                  </a:lnTo>
                  <a:lnTo>
                    <a:pt x="5258" y="2641"/>
                  </a:lnTo>
                  <a:lnTo>
                    <a:pt x="5381" y="2384"/>
                  </a:lnTo>
                  <a:lnTo>
                    <a:pt x="5492" y="2120"/>
                  </a:lnTo>
                  <a:lnTo>
                    <a:pt x="5590" y="1851"/>
                  </a:lnTo>
                  <a:lnTo>
                    <a:pt x="5674" y="1577"/>
                  </a:lnTo>
                  <a:lnTo>
                    <a:pt x="5746" y="1299"/>
                  </a:lnTo>
                  <a:lnTo>
                    <a:pt x="5804" y="1018"/>
                  </a:lnTo>
                  <a:lnTo>
                    <a:pt x="5849" y="732"/>
                  </a:lnTo>
                  <a:lnTo>
                    <a:pt x="5880" y="444"/>
                  </a:lnTo>
                  <a:lnTo>
                    <a:pt x="5898" y="151"/>
                  </a:lnTo>
                  <a:lnTo>
                    <a:pt x="5899" y="4"/>
                  </a:lnTo>
                  <a:lnTo>
                    <a:pt x="6088" y="0"/>
                  </a:lnTo>
                  <a:lnTo>
                    <a:pt x="6277" y="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3797" y="2117"/>
              <a:ext cx="2092" cy="2092"/>
            </a:xfrm>
            <a:custGeom>
              <a:avLst/>
              <a:gdLst>
                <a:gd name="T0" fmla="*/ 6124 w 6277"/>
                <a:gd name="T1" fmla="*/ 379 h 6277"/>
                <a:gd name="T2" fmla="*/ 5544 w 6277"/>
                <a:gd name="T3" fmla="*/ 427 h 6277"/>
                <a:gd name="T4" fmla="*/ 4976 w 6277"/>
                <a:gd name="T5" fmla="*/ 529 h 6277"/>
                <a:gd name="T6" fmla="*/ 4425 w 6277"/>
                <a:gd name="T7" fmla="*/ 686 h 6277"/>
                <a:gd name="T8" fmla="*/ 3892 w 6277"/>
                <a:gd name="T9" fmla="*/ 895 h 6277"/>
                <a:gd name="T10" fmla="*/ 3382 w 6277"/>
                <a:gd name="T11" fmla="*/ 1154 h 6277"/>
                <a:gd name="T12" fmla="*/ 2898 w 6277"/>
                <a:gd name="T13" fmla="*/ 1464 h 6277"/>
                <a:gd name="T14" fmla="*/ 2442 w 6277"/>
                <a:gd name="T15" fmla="*/ 1821 h 6277"/>
                <a:gd name="T16" fmla="*/ 2120 w 6277"/>
                <a:gd name="T17" fmla="*/ 2120 h 6277"/>
                <a:gd name="T18" fmla="*/ 1821 w 6277"/>
                <a:gd name="T19" fmla="*/ 2442 h 6277"/>
                <a:gd name="T20" fmla="*/ 1464 w 6277"/>
                <a:gd name="T21" fmla="*/ 2898 h 6277"/>
                <a:gd name="T22" fmla="*/ 1154 w 6277"/>
                <a:gd name="T23" fmla="*/ 3382 h 6277"/>
                <a:gd name="T24" fmla="*/ 895 w 6277"/>
                <a:gd name="T25" fmla="*/ 3892 h 6277"/>
                <a:gd name="T26" fmla="*/ 686 w 6277"/>
                <a:gd name="T27" fmla="*/ 4425 h 6277"/>
                <a:gd name="T28" fmla="*/ 529 w 6277"/>
                <a:gd name="T29" fmla="*/ 4976 h 6277"/>
                <a:gd name="T30" fmla="*/ 427 w 6277"/>
                <a:gd name="T31" fmla="*/ 5544 h 6277"/>
                <a:gd name="T32" fmla="*/ 379 w 6277"/>
                <a:gd name="T33" fmla="*/ 6124 h 6277"/>
                <a:gd name="T34" fmla="*/ 188 w 6277"/>
                <a:gd name="T35" fmla="*/ 6277 h 6277"/>
                <a:gd name="T36" fmla="*/ 0 w 6277"/>
                <a:gd name="T37" fmla="*/ 6274 h 6277"/>
                <a:gd name="T38" fmla="*/ 21 w 6277"/>
                <a:gd name="T39" fmla="*/ 5807 h 6277"/>
                <a:gd name="T40" fmla="*/ 100 w 6277"/>
                <a:gd name="T41" fmla="*/ 5195 h 6277"/>
                <a:gd name="T42" fmla="*/ 238 w 6277"/>
                <a:gd name="T43" fmla="*/ 4599 h 6277"/>
                <a:gd name="T44" fmla="*/ 432 w 6277"/>
                <a:gd name="T45" fmla="*/ 4021 h 6277"/>
                <a:gd name="T46" fmla="*/ 682 w 6277"/>
                <a:gd name="T47" fmla="*/ 3466 h 6277"/>
                <a:gd name="T48" fmla="*/ 984 w 6277"/>
                <a:gd name="T49" fmla="*/ 2936 h 6277"/>
                <a:gd name="T50" fmla="*/ 1338 w 6277"/>
                <a:gd name="T51" fmla="*/ 2434 h 6277"/>
                <a:gd name="T52" fmla="*/ 1744 w 6277"/>
                <a:gd name="T53" fmla="*/ 1966 h 6277"/>
                <a:gd name="T54" fmla="*/ 1966 w 6277"/>
                <a:gd name="T55" fmla="*/ 1744 h 6277"/>
                <a:gd name="T56" fmla="*/ 2434 w 6277"/>
                <a:gd name="T57" fmla="*/ 1338 h 6277"/>
                <a:gd name="T58" fmla="*/ 2936 w 6277"/>
                <a:gd name="T59" fmla="*/ 984 h 6277"/>
                <a:gd name="T60" fmla="*/ 3467 w 6277"/>
                <a:gd name="T61" fmla="*/ 682 h 6277"/>
                <a:gd name="T62" fmla="*/ 4021 w 6277"/>
                <a:gd name="T63" fmla="*/ 432 h 6277"/>
                <a:gd name="T64" fmla="*/ 4599 w 6277"/>
                <a:gd name="T65" fmla="*/ 238 h 6277"/>
                <a:gd name="T66" fmla="*/ 5195 w 6277"/>
                <a:gd name="T67" fmla="*/ 100 h 6277"/>
                <a:gd name="T68" fmla="*/ 5807 w 6277"/>
                <a:gd name="T69" fmla="*/ 21 h 6277"/>
                <a:gd name="T70" fmla="*/ 6274 w 6277"/>
                <a:gd name="T71" fmla="*/ 0 h 6277"/>
                <a:gd name="T72" fmla="*/ 6277 w 6277"/>
                <a:gd name="T73" fmla="*/ 188 h 6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77" h="6277">
                  <a:moveTo>
                    <a:pt x="6271" y="376"/>
                  </a:moveTo>
                  <a:lnTo>
                    <a:pt x="6124" y="379"/>
                  </a:lnTo>
                  <a:lnTo>
                    <a:pt x="5833" y="396"/>
                  </a:lnTo>
                  <a:lnTo>
                    <a:pt x="5544" y="427"/>
                  </a:lnTo>
                  <a:lnTo>
                    <a:pt x="5259" y="471"/>
                  </a:lnTo>
                  <a:lnTo>
                    <a:pt x="4976" y="529"/>
                  </a:lnTo>
                  <a:lnTo>
                    <a:pt x="4698" y="601"/>
                  </a:lnTo>
                  <a:lnTo>
                    <a:pt x="4425" y="686"/>
                  </a:lnTo>
                  <a:lnTo>
                    <a:pt x="4155" y="784"/>
                  </a:lnTo>
                  <a:lnTo>
                    <a:pt x="3892" y="895"/>
                  </a:lnTo>
                  <a:lnTo>
                    <a:pt x="3634" y="1019"/>
                  </a:lnTo>
                  <a:lnTo>
                    <a:pt x="3382" y="1154"/>
                  </a:lnTo>
                  <a:lnTo>
                    <a:pt x="3137" y="1302"/>
                  </a:lnTo>
                  <a:lnTo>
                    <a:pt x="2898" y="1464"/>
                  </a:lnTo>
                  <a:lnTo>
                    <a:pt x="2666" y="1636"/>
                  </a:lnTo>
                  <a:lnTo>
                    <a:pt x="2442" y="1821"/>
                  </a:lnTo>
                  <a:lnTo>
                    <a:pt x="2226" y="2017"/>
                  </a:lnTo>
                  <a:lnTo>
                    <a:pt x="2120" y="2120"/>
                  </a:lnTo>
                  <a:lnTo>
                    <a:pt x="2018" y="2226"/>
                  </a:lnTo>
                  <a:lnTo>
                    <a:pt x="1821" y="2442"/>
                  </a:lnTo>
                  <a:lnTo>
                    <a:pt x="1636" y="2666"/>
                  </a:lnTo>
                  <a:lnTo>
                    <a:pt x="1464" y="2898"/>
                  </a:lnTo>
                  <a:lnTo>
                    <a:pt x="1302" y="3136"/>
                  </a:lnTo>
                  <a:lnTo>
                    <a:pt x="1154" y="3382"/>
                  </a:lnTo>
                  <a:lnTo>
                    <a:pt x="1019" y="3634"/>
                  </a:lnTo>
                  <a:lnTo>
                    <a:pt x="895" y="3892"/>
                  </a:lnTo>
                  <a:lnTo>
                    <a:pt x="784" y="4155"/>
                  </a:lnTo>
                  <a:lnTo>
                    <a:pt x="686" y="4425"/>
                  </a:lnTo>
                  <a:lnTo>
                    <a:pt x="601" y="4698"/>
                  </a:lnTo>
                  <a:lnTo>
                    <a:pt x="529" y="4976"/>
                  </a:lnTo>
                  <a:lnTo>
                    <a:pt x="471" y="5259"/>
                  </a:lnTo>
                  <a:lnTo>
                    <a:pt x="427" y="5544"/>
                  </a:lnTo>
                  <a:lnTo>
                    <a:pt x="396" y="5833"/>
                  </a:lnTo>
                  <a:lnTo>
                    <a:pt x="379" y="6124"/>
                  </a:lnTo>
                  <a:lnTo>
                    <a:pt x="376" y="6271"/>
                  </a:lnTo>
                  <a:lnTo>
                    <a:pt x="188" y="6277"/>
                  </a:lnTo>
                  <a:lnTo>
                    <a:pt x="0" y="6274"/>
                  </a:lnTo>
                  <a:lnTo>
                    <a:pt x="0" y="6274"/>
                  </a:lnTo>
                  <a:lnTo>
                    <a:pt x="2" y="6118"/>
                  </a:lnTo>
                  <a:lnTo>
                    <a:pt x="21" y="5807"/>
                  </a:lnTo>
                  <a:lnTo>
                    <a:pt x="54" y="5499"/>
                  </a:lnTo>
                  <a:lnTo>
                    <a:pt x="100" y="5195"/>
                  </a:lnTo>
                  <a:lnTo>
                    <a:pt x="162" y="4896"/>
                  </a:lnTo>
                  <a:lnTo>
                    <a:pt x="238" y="4599"/>
                  </a:lnTo>
                  <a:lnTo>
                    <a:pt x="329" y="4308"/>
                  </a:lnTo>
                  <a:lnTo>
                    <a:pt x="432" y="4021"/>
                  </a:lnTo>
                  <a:lnTo>
                    <a:pt x="551" y="3741"/>
                  </a:lnTo>
                  <a:lnTo>
                    <a:pt x="682" y="3466"/>
                  </a:lnTo>
                  <a:lnTo>
                    <a:pt x="826" y="3198"/>
                  </a:lnTo>
                  <a:lnTo>
                    <a:pt x="984" y="2936"/>
                  </a:lnTo>
                  <a:lnTo>
                    <a:pt x="1155" y="2682"/>
                  </a:lnTo>
                  <a:lnTo>
                    <a:pt x="1338" y="2434"/>
                  </a:lnTo>
                  <a:lnTo>
                    <a:pt x="1536" y="2197"/>
                  </a:lnTo>
                  <a:lnTo>
                    <a:pt x="1744" y="1966"/>
                  </a:lnTo>
                  <a:lnTo>
                    <a:pt x="1854" y="1854"/>
                  </a:lnTo>
                  <a:lnTo>
                    <a:pt x="1966" y="1744"/>
                  </a:lnTo>
                  <a:lnTo>
                    <a:pt x="2197" y="1536"/>
                  </a:lnTo>
                  <a:lnTo>
                    <a:pt x="2434" y="1338"/>
                  </a:lnTo>
                  <a:lnTo>
                    <a:pt x="2682" y="1155"/>
                  </a:lnTo>
                  <a:lnTo>
                    <a:pt x="2936" y="984"/>
                  </a:lnTo>
                  <a:lnTo>
                    <a:pt x="3198" y="826"/>
                  </a:lnTo>
                  <a:lnTo>
                    <a:pt x="3467" y="682"/>
                  </a:lnTo>
                  <a:lnTo>
                    <a:pt x="3741" y="551"/>
                  </a:lnTo>
                  <a:lnTo>
                    <a:pt x="4021" y="432"/>
                  </a:lnTo>
                  <a:lnTo>
                    <a:pt x="4308" y="329"/>
                  </a:lnTo>
                  <a:lnTo>
                    <a:pt x="4599" y="238"/>
                  </a:lnTo>
                  <a:lnTo>
                    <a:pt x="4896" y="162"/>
                  </a:lnTo>
                  <a:lnTo>
                    <a:pt x="5195" y="100"/>
                  </a:lnTo>
                  <a:lnTo>
                    <a:pt x="5499" y="52"/>
                  </a:lnTo>
                  <a:lnTo>
                    <a:pt x="5807" y="21"/>
                  </a:lnTo>
                  <a:lnTo>
                    <a:pt x="6117" y="2"/>
                  </a:lnTo>
                  <a:lnTo>
                    <a:pt x="6274" y="0"/>
                  </a:lnTo>
                  <a:lnTo>
                    <a:pt x="6274" y="0"/>
                  </a:lnTo>
                  <a:lnTo>
                    <a:pt x="6277" y="188"/>
                  </a:lnTo>
                  <a:lnTo>
                    <a:pt x="6271" y="37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5460" y="1980"/>
              <a:ext cx="219" cy="464"/>
            </a:xfrm>
            <a:custGeom>
              <a:avLst/>
              <a:gdLst>
                <a:gd name="T0" fmla="*/ 315 w 655"/>
                <a:gd name="T1" fmla="*/ 1393 h 1393"/>
                <a:gd name="T2" fmla="*/ 285 w 655"/>
                <a:gd name="T3" fmla="*/ 1391 h 1393"/>
                <a:gd name="T4" fmla="*/ 226 w 655"/>
                <a:gd name="T5" fmla="*/ 1371 h 1393"/>
                <a:gd name="T6" fmla="*/ 200 w 655"/>
                <a:gd name="T7" fmla="*/ 1352 h 1393"/>
                <a:gd name="T8" fmla="*/ 184 w 655"/>
                <a:gd name="T9" fmla="*/ 1341 h 1393"/>
                <a:gd name="T10" fmla="*/ 161 w 655"/>
                <a:gd name="T11" fmla="*/ 1312 h 1393"/>
                <a:gd name="T12" fmla="*/ 142 w 655"/>
                <a:gd name="T13" fmla="*/ 1280 h 1393"/>
                <a:gd name="T14" fmla="*/ 131 w 655"/>
                <a:gd name="T15" fmla="*/ 1246 h 1393"/>
                <a:gd name="T16" fmla="*/ 126 w 655"/>
                <a:gd name="T17" fmla="*/ 1210 h 1393"/>
                <a:gd name="T18" fmla="*/ 129 w 655"/>
                <a:gd name="T19" fmla="*/ 1174 h 1393"/>
                <a:gd name="T20" fmla="*/ 138 w 655"/>
                <a:gd name="T21" fmla="*/ 1138 h 1393"/>
                <a:gd name="T22" fmla="*/ 155 w 655"/>
                <a:gd name="T23" fmla="*/ 1105 h 1393"/>
                <a:gd name="T24" fmla="*/ 167 w 655"/>
                <a:gd name="T25" fmla="*/ 1089 h 1393"/>
                <a:gd name="T26" fmla="*/ 199 w 655"/>
                <a:gd name="T27" fmla="*/ 1044 h 1393"/>
                <a:gd name="T28" fmla="*/ 246 w 655"/>
                <a:gd name="T29" fmla="*/ 949 h 1393"/>
                <a:gd name="T30" fmla="*/ 273 w 655"/>
                <a:gd name="T31" fmla="*/ 848 h 1393"/>
                <a:gd name="T32" fmla="*/ 281 w 655"/>
                <a:gd name="T33" fmla="*/ 745 h 1393"/>
                <a:gd name="T34" fmla="*/ 268 w 655"/>
                <a:gd name="T35" fmla="*/ 642 h 1393"/>
                <a:gd name="T36" fmla="*/ 235 w 655"/>
                <a:gd name="T37" fmla="*/ 544 h 1393"/>
                <a:gd name="T38" fmla="*/ 184 w 655"/>
                <a:gd name="T39" fmla="*/ 452 h 1393"/>
                <a:gd name="T40" fmla="*/ 115 w 655"/>
                <a:gd name="T41" fmla="*/ 371 h 1393"/>
                <a:gd name="T42" fmla="*/ 72 w 655"/>
                <a:gd name="T43" fmla="*/ 335 h 1393"/>
                <a:gd name="T44" fmla="*/ 57 w 655"/>
                <a:gd name="T45" fmla="*/ 324 h 1393"/>
                <a:gd name="T46" fmla="*/ 33 w 655"/>
                <a:gd name="T47" fmla="*/ 295 h 1393"/>
                <a:gd name="T48" fmla="*/ 16 w 655"/>
                <a:gd name="T49" fmla="*/ 263 h 1393"/>
                <a:gd name="T50" fmla="*/ 4 w 655"/>
                <a:gd name="T51" fmla="*/ 229 h 1393"/>
                <a:gd name="T52" fmla="*/ 0 w 655"/>
                <a:gd name="T53" fmla="*/ 193 h 1393"/>
                <a:gd name="T54" fmla="*/ 3 w 655"/>
                <a:gd name="T55" fmla="*/ 157 h 1393"/>
                <a:gd name="T56" fmla="*/ 11 w 655"/>
                <a:gd name="T57" fmla="*/ 121 h 1393"/>
                <a:gd name="T58" fmla="*/ 29 w 655"/>
                <a:gd name="T59" fmla="*/ 88 h 1393"/>
                <a:gd name="T60" fmla="*/ 40 w 655"/>
                <a:gd name="T61" fmla="*/ 72 h 1393"/>
                <a:gd name="T62" fmla="*/ 52 w 655"/>
                <a:gd name="T63" fmla="*/ 58 h 1393"/>
                <a:gd name="T64" fmla="*/ 80 w 655"/>
                <a:gd name="T65" fmla="*/ 33 h 1393"/>
                <a:gd name="T66" fmla="*/ 112 w 655"/>
                <a:gd name="T67" fmla="*/ 16 h 1393"/>
                <a:gd name="T68" fmla="*/ 147 w 655"/>
                <a:gd name="T69" fmla="*/ 4 h 1393"/>
                <a:gd name="T70" fmla="*/ 183 w 655"/>
                <a:gd name="T71" fmla="*/ 0 h 1393"/>
                <a:gd name="T72" fmla="*/ 219 w 655"/>
                <a:gd name="T73" fmla="*/ 1 h 1393"/>
                <a:gd name="T74" fmla="*/ 255 w 655"/>
                <a:gd name="T75" fmla="*/ 11 h 1393"/>
                <a:gd name="T76" fmla="*/ 288 w 655"/>
                <a:gd name="T77" fmla="*/ 27 h 1393"/>
                <a:gd name="T78" fmla="*/ 304 w 655"/>
                <a:gd name="T79" fmla="*/ 39 h 1393"/>
                <a:gd name="T80" fmla="*/ 340 w 655"/>
                <a:gd name="T81" fmla="*/ 69 h 1393"/>
                <a:gd name="T82" fmla="*/ 407 w 655"/>
                <a:gd name="T83" fmla="*/ 132 h 1393"/>
                <a:gd name="T84" fmla="*/ 466 w 655"/>
                <a:gd name="T85" fmla="*/ 202 h 1393"/>
                <a:gd name="T86" fmla="*/ 517 w 655"/>
                <a:gd name="T87" fmla="*/ 275 h 1393"/>
                <a:gd name="T88" fmla="*/ 560 w 655"/>
                <a:gd name="T89" fmla="*/ 353 h 1393"/>
                <a:gd name="T90" fmla="*/ 596 w 655"/>
                <a:gd name="T91" fmla="*/ 433 h 1393"/>
                <a:gd name="T92" fmla="*/ 623 w 655"/>
                <a:gd name="T93" fmla="*/ 517 h 1393"/>
                <a:gd name="T94" fmla="*/ 642 w 655"/>
                <a:gd name="T95" fmla="*/ 603 h 1393"/>
                <a:gd name="T96" fmla="*/ 654 w 655"/>
                <a:gd name="T97" fmla="*/ 690 h 1393"/>
                <a:gd name="T98" fmla="*/ 655 w 655"/>
                <a:gd name="T99" fmla="*/ 778 h 1393"/>
                <a:gd name="T100" fmla="*/ 649 w 655"/>
                <a:gd name="T101" fmla="*/ 865 h 1393"/>
                <a:gd name="T102" fmla="*/ 635 w 655"/>
                <a:gd name="T103" fmla="*/ 952 h 1393"/>
                <a:gd name="T104" fmla="*/ 613 w 655"/>
                <a:gd name="T105" fmla="*/ 1038 h 1393"/>
                <a:gd name="T106" fmla="*/ 582 w 655"/>
                <a:gd name="T107" fmla="*/ 1122 h 1393"/>
                <a:gd name="T108" fmla="*/ 541 w 655"/>
                <a:gd name="T109" fmla="*/ 1204 h 1393"/>
                <a:gd name="T110" fmla="*/ 492 w 655"/>
                <a:gd name="T111" fmla="*/ 1282 h 1393"/>
                <a:gd name="T112" fmla="*/ 464 w 655"/>
                <a:gd name="T113" fmla="*/ 1321 h 1393"/>
                <a:gd name="T114" fmla="*/ 449 w 655"/>
                <a:gd name="T115" fmla="*/ 1336 h 1393"/>
                <a:gd name="T116" fmla="*/ 415 w 655"/>
                <a:gd name="T117" fmla="*/ 1364 h 1393"/>
                <a:gd name="T118" fmla="*/ 377 w 655"/>
                <a:gd name="T119" fmla="*/ 1383 h 1393"/>
                <a:gd name="T120" fmla="*/ 335 w 655"/>
                <a:gd name="T121" fmla="*/ 1391 h 1393"/>
                <a:gd name="T122" fmla="*/ 315 w 655"/>
                <a:gd name="T123" fmla="*/ 1393 h 1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55" h="1393">
                  <a:moveTo>
                    <a:pt x="315" y="1393"/>
                  </a:moveTo>
                  <a:lnTo>
                    <a:pt x="285" y="1391"/>
                  </a:lnTo>
                  <a:lnTo>
                    <a:pt x="226" y="1371"/>
                  </a:lnTo>
                  <a:lnTo>
                    <a:pt x="200" y="1352"/>
                  </a:lnTo>
                  <a:lnTo>
                    <a:pt x="184" y="1341"/>
                  </a:lnTo>
                  <a:lnTo>
                    <a:pt x="161" y="1312"/>
                  </a:lnTo>
                  <a:lnTo>
                    <a:pt x="142" y="1280"/>
                  </a:lnTo>
                  <a:lnTo>
                    <a:pt x="131" y="1246"/>
                  </a:lnTo>
                  <a:lnTo>
                    <a:pt x="126" y="1210"/>
                  </a:lnTo>
                  <a:lnTo>
                    <a:pt x="129" y="1174"/>
                  </a:lnTo>
                  <a:lnTo>
                    <a:pt x="138" y="1138"/>
                  </a:lnTo>
                  <a:lnTo>
                    <a:pt x="155" y="1105"/>
                  </a:lnTo>
                  <a:lnTo>
                    <a:pt x="167" y="1089"/>
                  </a:lnTo>
                  <a:lnTo>
                    <a:pt x="199" y="1044"/>
                  </a:lnTo>
                  <a:lnTo>
                    <a:pt x="246" y="949"/>
                  </a:lnTo>
                  <a:lnTo>
                    <a:pt x="273" y="848"/>
                  </a:lnTo>
                  <a:lnTo>
                    <a:pt x="281" y="745"/>
                  </a:lnTo>
                  <a:lnTo>
                    <a:pt x="268" y="642"/>
                  </a:lnTo>
                  <a:lnTo>
                    <a:pt x="235" y="544"/>
                  </a:lnTo>
                  <a:lnTo>
                    <a:pt x="184" y="452"/>
                  </a:lnTo>
                  <a:lnTo>
                    <a:pt x="115" y="371"/>
                  </a:lnTo>
                  <a:lnTo>
                    <a:pt x="72" y="335"/>
                  </a:lnTo>
                  <a:lnTo>
                    <a:pt x="57" y="324"/>
                  </a:lnTo>
                  <a:lnTo>
                    <a:pt x="33" y="295"/>
                  </a:lnTo>
                  <a:lnTo>
                    <a:pt x="16" y="263"/>
                  </a:lnTo>
                  <a:lnTo>
                    <a:pt x="4" y="229"/>
                  </a:lnTo>
                  <a:lnTo>
                    <a:pt x="0" y="193"/>
                  </a:lnTo>
                  <a:lnTo>
                    <a:pt x="3" y="157"/>
                  </a:lnTo>
                  <a:lnTo>
                    <a:pt x="11" y="121"/>
                  </a:lnTo>
                  <a:lnTo>
                    <a:pt x="29" y="88"/>
                  </a:lnTo>
                  <a:lnTo>
                    <a:pt x="40" y="72"/>
                  </a:lnTo>
                  <a:lnTo>
                    <a:pt x="52" y="58"/>
                  </a:lnTo>
                  <a:lnTo>
                    <a:pt x="80" y="33"/>
                  </a:lnTo>
                  <a:lnTo>
                    <a:pt x="112" y="16"/>
                  </a:lnTo>
                  <a:lnTo>
                    <a:pt x="147" y="4"/>
                  </a:lnTo>
                  <a:lnTo>
                    <a:pt x="183" y="0"/>
                  </a:lnTo>
                  <a:lnTo>
                    <a:pt x="219" y="1"/>
                  </a:lnTo>
                  <a:lnTo>
                    <a:pt x="255" y="11"/>
                  </a:lnTo>
                  <a:lnTo>
                    <a:pt x="288" y="27"/>
                  </a:lnTo>
                  <a:lnTo>
                    <a:pt x="304" y="39"/>
                  </a:lnTo>
                  <a:lnTo>
                    <a:pt x="340" y="69"/>
                  </a:lnTo>
                  <a:lnTo>
                    <a:pt x="407" y="132"/>
                  </a:lnTo>
                  <a:lnTo>
                    <a:pt x="466" y="202"/>
                  </a:lnTo>
                  <a:lnTo>
                    <a:pt x="517" y="275"/>
                  </a:lnTo>
                  <a:lnTo>
                    <a:pt x="560" y="353"/>
                  </a:lnTo>
                  <a:lnTo>
                    <a:pt x="596" y="433"/>
                  </a:lnTo>
                  <a:lnTo>
                    <a:pt x="623" y="517"/>
                  </a:lnTo>
                  <a:lnTo>
                    <a:pt x="642" y="603"/>
                  </a:lnTo>
                  <a:lnTo>
                    <a:pt x="654" y="690"/>
                  </a:lnTo>
                  <a:lnTo>
                    <a:pt x="655" y="778"/>
                  </a:lnTo>
                  <a:lnTo>
                    <a:pt x="649" y="865"/>
                  </a:lnTo>
                  <a:lnTo>
                    <a:pt x="635" y="952"/>
                  </a:lnTo>
                  <a:lnTo>
                    <a:pt x="613" y="1038"/>
                  </a:lnTo>
                  <a:lnTo>
                    <a:pt x="582" y="1122"/>
                  </a:lnTo>
                  <a:lnTo>
                    <a:pt x="541" y="1204"/>
                  </a:lnTo>
                  <a:lnTo>
                    <a:pt x="492" y="1282"/>
                  </a:lnTo>
                  <a:lnTo>
                    <a:pt x="464" y="1321"/>
                  </a:lnTo>
                  <a:lnTo>
                    <a:pt x="449" y="1336"/>
                  </a:lnTo>
                  <a:lnTo>
                    <a:pt x="415" y="1364"/>
                  </a:lnTo>
                  <a:lnTo>
                    <a:pt x="377" y="1383"/>
                  </a:lnTo>
                  <a:lnTo>
                    <a:pt x="335" y="1391"/>
                  </a:lnTo>
                  <a:lnTo>
                    <a:pt x="315" y="1393"/>
                  </a:lnTo>
                  <a:close/>
                </a:path>
              </a:pathLst>
            </a:custGeom>
            <a:solidFill>
              <a:srgbClr val="EA3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5101" y="2093"/>
              <a:ext cx="238" cy="422"/>
            </a:xfrm>
            <a:custGeom>
              <a:avLst/>
              <a:gdLst>
                <a:gd name="T0" fmla="*/ 420 w 715"/>
                <a:gd name="T1" fmla="*/ 1264 h 1266"/>
                <a:gd name="T2" fmla="*/ 352 w 715"/>
                <a:gd name="T3" fmla="*/ 1243 h 1266"/>
                <a:gd name="T4" fmla="*/ 307 w 715"/>
                <a:gd name="T5" fmla="*/ 1208 h 1266"/>
                <a:gd name="T6" fmla="*/ 268 w 715"/>
                <a:gd name="T7" fmla="*/ 1146 h 1266"/>
                <a:gd name="T8" fmla="*/ 255 w 715"/>
                <a:gd name="T9" fmla="*/ 1076 h 1266"/>
                <a:gd name="T10" fmla="*/ 270 w 715"/>
                <a:gd name="T11" fmla="*/ 1004 h 1266"/>
                <a:gd name="T12" fmla="*/ 300 w 715"/>
                <a:gd name="T13" fmla="*/ 945 h 1266"/>
                <a:gd name="T14" fmla="*/ 339 w 715"/>
                <a:gd name="T15" fmla="*/ 767 h 1266"/>
                <a:gd name="T16" fmla="*/ 320 w 715"/>
                <a:gd name="T17" fmla="*/ 632 h 1266"/>
                <a:gd name="T18" fmla="*/ 264 w 715"/>
                <a:gd name="T19" fmla="*/ 507 h 1266"/>
                <a:gd name="T20" fmla="*/ 137 w 715"/>
                <a:gd name="T21" fmla="*/ 376 h 1266"/>
                <a:gd name="T22" fmla="*/ 81 w 715"/>
                <a:gd name="T23" fmla="*/ 343 h 1266"/>
                <a:gd name="T24" fmla="*/ 31 w 715"/>
                <a:gd name="T25" fmla="*/ 289 h 1266"/>
                <a:gd name="T26" fmla="*/ 3 w 715"/>
                <a:gd name="T27" fmla="*/ 222 h 1266"/>
                <a:gd name="T28" fmla="*/ 5 w 715"/>
                <a:gd name="T29" fmla="*/ 150 h 1266"/>
                <a:gd name="T30" fmla="*/ 25 w 715"/>
                <a:gd name="T31" fmla="*/ 96 h 1266"/>
                <a:gd name="T32" fmla="*/ 60 w 715"/>
                <a:gd name="T33" fmla="*/ 52 h 1266"/>
                <a:gd name="T34" fmla="*/ 120 w 715"/>
                <a:gd name="T35" fmla="*/ 13 h 1266"/>
                <a:gd name="T36" fmla="*/ 191 w 715"/>
                <a:gd name="T37" fmla="*/ 0 h 1266"/>
                <a:gd name="T38" fmla="*/ 264 w 715"/>
                <a:gd name="T39" fmla="*/ 14 h 1266"/>
                <a:gd name="T40" fmla="*/ 317 w 715"/>
                <a:gd name="T41" fmla="*/ 44 h 1266"/>
                <a:gd name="T42" fmla="*/ 448 w 715"/>
                <a:gd name="T43" fmla="*/ 145 h 1266"/>
                <a:gd name="T44" fmla="*/ 556 w 715"/>
                <a:gd name="T45" fmla="*/ 268 h 1266"/>
                <a:gd name="T46" fmla="*/ 638 w 715"/>
                <a:gd name="T47" fmla="*/ 410 h 1266"/>
                <a:gd name="T48" fmla="*/ 682 w 715"/>
                <a:gd name="T49" fmla="*/ 528 h 1266"/>
                <a:gd name="T50" fmla="*/ 708 w 715"/>
                <a:gd name="T51" fmla="*/ 651 h 1266"/>
                <a:gd name="T52" fmla="*/ 713 w 715"/>
                <a:gd name="T53" fmla="*/ 815 h 1266"/>
                <a:gd name="T54" fmla="*/ 686 w 715"/>
                <a:gd name="T55" fmla="*/ 976 h 1266"/>
                <a:gd name="T56" fmla="*/ 627 w 715"/>
                <a:gd name="T57" fmla="*/ 1132 h 1266"/>
                <a:gd name="T58" fmla="*/ 594 w 715"/>
                <a:gd name="T59" fmla="*/ 1191 h 1266"/>
                <a:gd name="T60" fmla="*/ 516 w 715"/>
                <a:gd name="T61" fmla="*/ 1251 h 1266"/>
                <a:gd name="T62" fmla="*/ 443 w 715"/>
                <a:gd name="T63" fmla="*/ 1266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5" h="1266">
                  <a:moveTo>
                    <a:pt x="443" y="1266"/>
                  </a:moveTo>
                  <a:lnTo>
                    <a:pt x="420" y="1264"/>
                  </a:lnTo>
                  <a:lnTo>
                    <a:pt x="373" y="1253"/>
                  </a:lnTo>
                  <a:lnTo>
                    <a:pt x="352" y="1243"/>
                  </a:lnTo>
                  <a:lnTo>
                    <a:pt x="336" y="1233"/>
                  </a:lnTo>
                  <a:lnTo>
                    <a:pt x="307" y="1208"/>
                  </a:lnTo>
                  <a:lnTo>
                    <a:pt x="284" y="1179"/>
                  </a:lnTo>
                  <a:lnTo>
                    <a:pt x="268" y="1146"/>
                  </a:lnTo>
                  <a:lnTo>
                    <a:pt x="258" y="1112"/>
                  </a:lnTo>
                  <a:lnTo>
                    <a:pt x="255" y="1076"/>
                  </a:lnTo>
                  <a:lnTo>
                    <a:pt x="258" y="1040"/>
                  </a:lnTo>
                  <a:lnTo>
                    <a:pt x="270" y="1004"/>
                  </a:lnTo>
                  <a:lnTo>
                    <a:pt x="278" y="986"/>
                  </a:lnTo>
                  <a:lnTo>
                    <a:pt x="300" y="945"/>
                  </a:lnTo>
                  <a:lnTo>
                    <a:pt x="329" y="858"/>
                  </a:lnTo>
                  <a:lnTo>
                    <a:pt x="339" y="767"/>
                  </a:lnTo>
                  <a:lnTo>
                    <a:pt x="332" y="677"/>
                  </a:lnTo>
                  <a:lnTo>
                    <a:pt x="320" y="632"/>
                  </a:lnTo>
                  <a:lnTo>
                    <a:pt x="306" y="587"/>
                  </a:lnTo>
                  <a:lnTo>
                    <a:pt x="264" y="507"/>
                  </a:lnTo>
                  <a:lnTo>
                    <a:pt x="208" y="435"/>
                  </a:lnTo>
                  <a:lnTo>
                    <a:pt x="137" y="376"/>
                  </a:lnTo>
                  <a:lnTo>
                    <a:pt x="98" y="353"/>
                  </a:lnTo>
                  <a:lnTo>
                    <a:pt x="81" y="343"/>
                  </a:lnTo>
                  <a:lnTo>
                    <a:pt x="52" y="318"/>
                  </a:lnTo>
                  <a:lnTo>
                    <a:pt x="31" y="289"/>
                  </a:lnTo>
                  <a:lnTo>
                    <a:pt x="13" y="256"/>
                  </a:lnTo>
                  <a:lnTo>
                    <a:pt x="3" y="222"/>
                  </a:lnTo>
                  <a:lnTo>
                    <a:pt x="0" y="186"/>
                  </a:lnTo>
                  <a:lnTo>
                    <a:pt x="5" y="150"/>
                  </a:lnTo>
                  <a:lnTo>
                    <a:pt x="16" y="114"/>
                  </a:lnTo>
                  <a:lnTo>
                    <a:pt x="25" y="96"/>
                  </a:lnTo>
                  <a:lnTo>
                    <a:pt x="35" y="80"/>
                  </a:lnTo>
                  <a:lnTo>
                    <a:pt x="60" y="52"/>
                  </a:lnTo>
                  <a:lnTo>
                    <a:pt x="88" y="29"/>
                  </a:lnTo>
                  <a:lnTo>
                    <a:pt x="120" y="13"/>
                  </a:lnTo>
                  <a:lnTo>
                    <a:pt x="155" y="3"/>
                  </a:lnTo>
                  <a:lnTo>
                    <a:pt x="191" y="0"/>
                  </a:lnTo>
                  <a:lnTo>
                    <a:pt x="228" y="4"/>
                  </a:lnTo>
                  <a:lnTo>
                    <a:pt x="264" y="14"/>
                  </a:lnTo>
                  <a:lnTo>
                    <a:pt x="280" y="23"/>
                  </a:lnTo>
                  <a:lnTo>
                    <a:pt x="317" y="44"/>
                  </a:lnTo>
                  <a:lnTo>
                    <a:pt x="385" y="92"/>
                  </a:lnTo>
                  <a:lnTo>
                    <a:pt x="448" y="145"/>
                  </a:lnTo>
                  <a:lnTo>
                    <a:pt x="506" y="204"/>
                  </a:lnTo>
                  <a:lnTo>
                    <a:pt x="556" y="268"/>
                  </a:lnTo>
                  <a:lnTo>
                    <a:pt x="601" y="337"/>
                  </a:lnTo>
                  <a:lnTo>
                    <a:pt x="638" y="410"/>
                  </a:lnTo>
                  <a:lnTo>
                    <a:pt x="669" y="488"/>
                  </a:lnTo>
                  <a:lnTo>
                    <a:pt x="682" y="528"/>
                  </a:lnTo>
                  <a:lnTo>
                    <a:pt x="692" y="569"/>
                  </a:lnTo>
                  <a:lnTo>
                    <a:pt x="708" y="651"/>
                  </a:lnTo>
                  <a:lnTo>
                    <a:pt x="715" y="733"/>
                  </a:lnTo>
                  <a:lnTo>
                    <a:pt x="713" y="815"/>
                  </a:lnTo>
                  <a:lnTo>
                    <a:pt x="703" y="897"/>
                  </a:lnTo>
                  <a:lnTo>
                    <a:pt x="686" y="976"/>
                  </a:lnTo>
                  <a:lnTo>
                    <a:pt x="662" y="1055"/>
                  </a:lnTo>
                  <a:lnTo>
                    <a:pt x="627" y="1132"/>
                  </a:lnTo>
                  <a:lnTo>
                    <a:pt x="608" y="1169"/>
                  </a:lnTo>
                  <a:lnTo>
                    <a:pt x="594" y="1191"/>
                  </a:lnTo>
                  <a:lnTo>
                    <a:pt x="558" y="1227"/>
                  </a:lnTo>
                  <a:lnTo>
                    <a:pt x="516" y="1251"/>
                  </a:lnTo>
                  <a:lnTo>
                    <a:pt x="469" y="1264"/>
                  </a:lnTo>
                  <a:lnTo>
                    <a:pt x="443" y="1266"/>
                  </a:lnTo>
                  <a:close/>
                </a:path>
              </a:pathLst>
            </a:custGeom>
            <a:solidFill>
              <a:srgbClr val="EA3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/>
          </p:nvSpPr>
          <p:spPr bwMode="auto">
            <a:xfrm>
              <a:off x="4756" y="2267"/>
              <a:ext cx="264" cy="379"/>
            </a:xfrm>
            <a:custGeom>
              <a:avLst/>
              <a:gdLst>
                <a:gd name="T0" fmla="*/ 569 w 790"/>
                <a:gd name="T1" fmla="*/ 1139 h 1139"/>
                <a:gd name="T2" fmla="*/ 540 w 790"/>
                <a:gd name="T3" fmla="*/ 1138 h 1139"/>
                <a:gd name="T4" fmla="*/ 510 w 790"/>
                <a:gd name="T5" fmla="*/ 1129 h 1139"/>
                <a:gd name="T6" fmla="*/ 492 w 790"/>
                <a:gd name="T7" fmla="*/ 1123 h 1139"/>
                <a:gd name="T8" fmla="*/ 460 w 790"/>
                <a:gd name="T9" fmla="*/ 1104 h 1139"/>
                <a:gd name="T10" fmla="*/ 432 w 790"/>
                <a:gd name="T11" fmla="*/ 1080 h 1139"/>
                <a:gd name="T12" fmla="*/ 411 w 790"/>
                <a:gd name="T13" fmla="*/ 1051 h 1139"/>
                <a:gd name="T14" fmla="*/ 394 w 790"/>
                <a:gd name="T15" fmla="*/ 1018 h 1139"/>
                <a:gd name="T16" fmla="*/ 385 w 790"/>
                <a:gd name="T17" fmla="*/ 983 h 1139"/>
                <a:gd name="T18" fmla="*/ 382 w 790"/>
                <a:gd name="T19" fmla="*/ 947 h 1139"/>
                <a:gd name="T20" fmla="*/ 386 w 790"/>
                <a:gd name="T21" fmla="*/ 910 h 1139"/>
                <a:gd name="T22" fmla="*/ 391 w 790"/>
                <a:gd name="T23" fmla="*/ 891 h 1139"/>
                <a:gd name="T24" fmla="*/ 404 w 790"/>
                <a:gd name="T25" fmla="*/ 852 h 1139"/>
                <a:gd name="T26" fmla="*/ 414 w 790"/>
                <a:gd name="T27" fmla="*/ 772 h 1139"/>
                <a:gd name="T28" fmla="*/ 408 w 790"/>
                <a:gd name="T29" fmla="*/ 691 h 1139"/>
                <a:gd name="T30" fmla="*/ 386 w 790"/>
                <a:gd name="T31" fmla="*/ 612 h 1139"/>
                <a:gd name="T32" fmla="*/ 369 w 790"/>
                <a:gd name="T33" fmla="*/ 574 h 1139"/>
                <a:gd name="T34" fmla="*/ 349 w 790"/>
                <a:gd name="T35" fmla="*/ 538 h 1139"/>
                <a:gd name="T36" fmla="*/ 300 w 790"/>
                <a:gd name="T37" fmla="*/ 474 h 1139"/>
                <a:gd name="T38" fmla="*/ 238 w 790"/>
                <a:gd name="T39" fmla="*/ 422 h 1139"/>
                <a:gd name="T40" fmla="*/ 167 w 790"/>
                <a:gd name="T41" fmla="*/ 381 h 1139"/>
                <a:gd name="T42" fmla="*/ 129 w 790"/>
                <a:gd name="T43" fmla="*/ 367 h 1139"/>
                <a:gd name="T44" fmla="*/ 111 w 790"/>
                <a:gd name="T45" fmla="*/ 360 h 1139"/>
                <a:gd name="T46" fmla="*/ 78 w 790"/>
                <a:gd name="T47" fmla="*/ 341 h 1139"/>
                <a:gd name="T48" fmla="*/ 51 w 790"/>
                <a:gd name="T49" fmla="*/ 317 h 1139"/>
                <a:gd name="T50" fmla="*/ 29 w 790"/>
                <a:gd name="T51" fmla="*/ 288 h 1139"/>
                <a:gd name="T52" fmla="*/ 13 w 790"/>
                <a:gd name="T53" fmla="*/ 256 h 1139"/>
                <a:gd name="T54" fmla="*/ 3 w 790"/>
                <a:gd name="T55" fmla="*/ 222 h 1139"/>
                <a:gd name="T56" fmla="*/ 0 w 790"/>
                <a:gd name="T57" fmla="*/ 184 h 1139"/>
                <a:gd name="T58" fmla="*/ 5 w 790"/>
                <a:gd name="T59" fmla="*/ 148 h 1139"/>
                <a:gd name="T60" fmla="*/ 10 w 790"/>
                <a:gd name="T61" fmla="*/ 129 h 1139"/>
                <a:gd name="T62" fmla="*/ 16 w 790"/>
                <a:gd name="T63" fmla="*/ 111 h 1139"/>
                <a:gd name="T64" fmla="*/ 35 w 790"/>
                <a:gd name="T65" fmla="*/ 79 h 1139"/>
                <a:gd name="T66" fmla="*/ 59 w 790"/>
                <a:gd name="T67" fmla="*/ 50 h 1139"/>
                <a:gd name="T68" fmla="*/ 88 w 790"/>
                <a:gd name="T69" fmla="*/ 29 h 1139"/>
                <a:gd name="T70" fmla="*/ 121 w 790"/>
                <a:gd name="T71" fmla="*/ 13 h 1139"/>
                <a:gd name="T72" fmla="*/ 156 w 790"/>
                <a:gd name="T73" fmla="*/ 3 h 1139"/>
                <a:gd name="T74" fmla="*/ 192 w 790"/>
                <a:gd name="T75" fmla="*/ 0 h 1139"/>
                <a:gd name="T76" fmla="*/ 229 w 790"/>
                <a:gd name="T77" fmla="*/ 4 h 1139"/>
                <a:gd name="T78" fmla="*/ 248 w 790"/>
                <a:gd name="T79" fmla="*/ 10 h 1139"/>
                <a:gd name="T80" fmla="*/ 286 w 790"/>
                <a:gd name="T81" fmla="*/ 23 h 1139"/>
                <a:gd name="T82" fmla="*/ 356 w 790"/>
                <a:gd name="T83" fmla="*/ 54 h 1139"/>
                <a:gd name="T84" fmla="*/ 424 w 790"/>
                <a:gd name="T85" fmla="*/ 93 h 1139"/>
                <a:gd name="T86" fmla="*/ 487 w 790"/>
                <a:gd name="T87" fmla="*/ 138 h 1139"/>
                <a:gd name="T88" fmla="*/ 545 w 790"/>
                <a:gd name="T89" fmla="*/ 188 h 1139"/>
                <a:gd name="T90" fmla="*/ 598 w 790"/>
                <a:gd name="T91" fmla="*/ 245 h 1139"/>
                <a:gd name="T92" fmla="*/ 646 w 790"/>
                <a:gd name="T93" fmla="*/ 305 h 1139"/>
                <a:gd name="T94" fmla="*/ 687 w 790"/>
                <a:gd name="T95" fmla="*/ 371 h 1139"/>
                <a:gd name="T96" fmla="*/ 705 w 790"/>
                <a:gd name="T97" fmla="*/ 406 h 1139"/>
                <a:gd name="T98" fmla="*/ 722 w 790"/>
                <a:gd name="T99" fmla="*/ 442 h 1139"/>
                <a:gd name="T100" fmla="*/ 751 w 790"/>
                <a:gd name="T101" fmla="*/ 515 h 1139"/>
                <a:gd name="T102" fmla="*/ 771 w 790"/>
                <a:gd name="T103" fmla="*/ 590 h 1139"/>
                <a:gd name="T104" fmla="*/ 784 w 790"/>
                <a:gd name="T105" fmla="*/ 667 h 1139"/>
                <a:gd name="T106" fmla="*/ 790 w 790"/>
                <a:gd name="T107" fmla="*/ 743 h 1139"/>
                <a:gd name="T108" fmla="*/ 787 w 790"/>
                <a:gd name="T109" fmla="*/ 819 h 1139"/>
                <a:gd name="T110" fmla="*/ 778 w 790"/>
                <a:gd name="T111" fmla="*/ 897 h 1139"/>
                <a:gd name="T112" fmla="*/ 761 w 790"/>
                <a:gd name="T113" fmla="*/ 973 h 1139"/>
                <a:gd name="T114" fmla="*/ 748 w 790"/>
                <a:gd name="T115" fmla="*/ 1011 h 1139"/>
                <a:gd name="T116" fmla="*/ 736 w 790"/>
                <a:gd name="T117" fmla="*/ 1040 h 1139"/>
                <a:gd name="T118" fmla="*/ 702 w 790"/>
                <a:gd name="T119" fmla="*/ 1086 h 1139"/>
                <a:gd name="T120" fmla="*/ 654 w 790"/>
                <a:gd name="T121" fmla="*/ 1120 h 1139"/>
                <a:gd name="T122" fmla="*/ 600 w 790"/>
                <a:gd name="T123" fmla="*/ 1138 h 1139"/>
                <a:gd name="T124" fmla="*/ 569 w 790"/>
                <a:gd name="T125" fmla="*/ 1139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90" h="1139">
                  <a:moveTo>
                    <a:pt x="569" y="1139"/>
                  </a:moveTo>
                  <a:lnTo>
                    <a:pt x="540" y="1138"/>
                  </a:lnTo>
                  <a:lnTo>
                    <a:pt x="510" y="1129"/>
                  </a:lnTo>
                  <a:lnTo>
                    <a:pt x="492" y="1123"/>
                  </a:lnTo>
                  <a:lnTo>
                    <a:pt x="460" y="1104"/>
                  </a:lnTo>
                  <a:lnTo>
                    <a:pt x="432" y="1080"/>
                  </a:lnTo>
                  <a:lnTo>
                    <a:pt x="411" y="1051"/>
                  </a:lnTo>
                  <a:lnTo>
                    <a:pt x="394" y="1018"/>
                  </a:lnTo>
                  <a:lnTo>
                    <a:pt x="385" y="983"/>
                  </a:lnTo>
                  <a:lnTo>
                    <a:pt x="382" y="947"/>
                  </a:lnTo>
                  <a:lnTo>
                    <a:pt x="386" y="910"/>
                  </a:lnTo>
                  <a:lnTo>
                    <a:pt x="391" y="891"/>
                  </a:lnTo>
                  <a:lnTo>
                    <a:pt x="404" y="852"/>
                  </a:lnTo>
                  <a:lnTo>
                    <a:pt x="414" y="772"/>
                  </a:lnTo>
                  <a:lnTo>
                    <a:pt x="408" y="691"/>
                  </a:lnTo>
                  <a:lnTo>
                    <a:pt x="386" y="612"/>
                  </a:lnTo>
                  <a:lnTo>
                    <a:pt x="369" y="574"/>
                  </a:lnTo>
                  <a:lnTo>
                    <a:pt x="349" y="538"/>
                  </a:lnTo>
                  <a:lnTo>
                    <a:pt x="300" y="474"/>
                  </a:lnTo>
                  <a:lnTo>
                    <a:pt x="238" y="422"/>
                  </a:lnTo>
                  <a:lnTo>
                    <a:pt x="167" y="381"/>
                  </a:lnTo>
                  <a:lnTo>
                    <a:pt x="129" y="367"/>
                  </a:lnTo>
                  <a:lnTo>
                    <a:pt x="111" y="360"/>
                  </a:lnTo>
                  <a:lnTo>
                    <a:pt x="78" y="341"/>
                  </a:lnTo>
                  <a:lnTo>
                    <a:pt x="51" y="317"/>
                  </a:lnTo>
                  <a:lnTo>
                    <a:pt x="29" y="288"/>
                  </a:lnTo>
                  <a:lnTo>
                    <a:pt x="13" y="256"/>
                  </a:lnTo>
                  <a:lnTo>
                    <a:pt x="3" y="222"/>
                  </a:lnTo>
                  <a:lnTo>
                    <a:pt x="0" y="184"/>
                  </a:lnTo>
                  <a:lnTo>
                    <a:pt x="5" y="148"/>
                  </a:lnTo>
                  <a:lnTo>
                    <a:pt x="10" y="129"/>
                  </a:lnTo>
                  <a:lnTo>
                    <a:pt x="16" y="111"/>
                  </a:lnTo>
                  <a:lnTo>
                    <a:pt x="35" y="79"/>
                  </a:lnTo>
                  <a:lnTo>
                    <a:pt x="59" y="50"/>
                  </a:lnTo>
                  <a:lnTo>
                    <a:pt x="88" y="29"/>
                  </a:lnTo>
                  <a:lnTo>
                    <a:pt x="121" y="13"/>
                  </a:lnTo>
                  <a:lnTo>
                    <a:pt x="156" y="3"/>
                  </a:lnTo>
                  <a:lnTo>
                    <a:pt x="192" y="0"/>
                  </a:lnTo>
                  <a:lnTo>
                    <a:pt x="229" y="4"/>
                  </a:lnTo>
                  <a:lnTo>
                    <a:pt x="248" y="10"/>
                  </a:lnTo>
                  <a:lnTo>
                    <a:pt x="286" y="23"/>
                  </a:lnTo>
                  <a:lnTo>
                    <a:pt x="356" y="54"/>
                  </a:lnTo>
                  <a:lnTo>
                    <a:pt x="424" y="93"/>
                  </a:lnTo>
                  <a:lnTo>
                    <a:pt x="487" y="138"/>
                  </a:lnTo>
                  <a:lnTo>
                    <a:pt x="545" y="188"/>
                  </a:lnTo>
                  <a:lnTo>
                    <a:pt x="598" y="245"/>
                  </a:lnTo>
                  <a:lnTo>
                    <a:pt x="646" y="305"/>
                  </a:lnTo>
                  <a:lnTo>
                    <a:pt x="687" y="371"/>
                  </a:lnTo>
                  <a:lnTo>
                    <a:pt x="705" y="406"/>
                  </a:lnTo>
                  <a:lnTo>
                    <a:pt x="722" y="442"/>
                  </a:lnTo>
                  <a:lnTo>
                    <a:pt x="751" y="515"/>
                  </a:lnTo>
                  <a:lnTo>
                    <a:pt x="771" y="590"/>
                  </a:lnTo>
                  <a:lnTo>
                    <a:pt x="784" y="667"/>
                  </a:lnTo>
                  <a:lnTo>
                    <a:pt x="790" y="743"/>
                  </a:lnTo>
                  <a:lnTo>
                    <a:pt x="787" y="819"/>
                  </a:lnTo>
                  <a:lnTo>
                    <a:pt x="778" y="897"/>
                  </a:lnTo>
                  <a:lnTo>
                    <a:pt x="761" y="973"/>
                  </a:lnTo>
                  <a:lnTo>
                    <a:pt x="748" y="1011"/>
                  </a:lnTo>
                  <a:lnTo>
                    <a:pt x="736" y="1040"/>
                  </a:lnTo>
                  <a:lnTo>
                    <a:pt x="702" y="1086"/>
                  </a:lnTo>
                  <a:lnTo>
                    <a:pt x="654" y="1120"/>
                  </a:lnTo>
                  <a:lnTo>
                    <a:pt x="600" y="1138"/>
                  </a:lnTo>
                  <a:lnTo>
                    <a:pt x="569" y="1139"/>
                  </a:lnTo>
                  <a:close/>
                </a:path>
              </a:pathLst>
            </a:custGeom>
            <a:solidFill>
              <a:srgbClr val="EA3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4433" y="2501"/>
              <a:ext cx="296" cy="337"/>
            </a:xfrm>
            <a:custGeom>
              <a:avLst/>
              <a:gdLst>
                <a:gd name="T0" fmla="*/ 697 w 887"/>
                <a:gd name="T1" fmla="*/ 1012 h 1012"/>
                <a:gd name="T2" fmla="*/ 685 w 887"/>
                <a:gd name="T3" fmla="*/ 1011 h 1012"/>
                <a:gd name="T4" fmla="*/ 675 w 887"/>
                <a:gd name="T5" fmla="*/ 1011 h 1012"/>
                <a:gd name="T6" fmla="*/ 656 w 887"/>
                <a:gd name="T7" fmla="*/ 1008 h 1012"/>
                <a:gd name="T8" fmla="*/ 620 w 887"/>
                <a:gd name="T9" fmla="*/ 996 h 1012"/>
                <a:gd name="T10" fmla="*/ 589 w 887"/>
                <a:gd name="T11" fmla="*/ 977 h 1012"/>
                <a:gd name="T12" fmla="*/ 561 w 887"/>
                <a:gd name="T13" fmla="*/ 954 h 1012"/>
                <a:gd name="T14" fmla="*/ 538 w 887"/>
                <a:gd name="T15" fmla="*/ 926 h 1012"/>
                <a:gd name="T16" fmla="*/ 521 w 887"/>
                <a:gd name="T17" fmla="*/ 894 h 1012"/>
                <a:gd name="T18" fmla="*/ 511 w 887"/>
                <a:gd name="T19" fmla="*/ 859 h 1012"/>
                <a:gd name="T20" fmla="*/ 508 w 887"/>
                <a:gd name="T21" fmla="*/ 822 h 1012"/>
                <a:gd name="T22" fmla="*/ 510 w 887"/>
                <a:gd name="T23" fmla="*/ 802 h 1012"/>
                <a:gd name="T24" fmla="*/ 512 w 887"/>
                <a:gd name="T25" fmla="*/ 763 h 1012"/>
                <a:gd name="T26" fmla="*/ 505 w 887"/>
                <a:gd name="T27" fmla="*/ 687 h 1012"/>
                <a:gd name="T28" fmla="*/ 484 w 887"/>
                <a:gd name="T29" fmla="*/ 613 h 1012"/>
                <a:gd name="T30" fmla="*/ 449 w 887"/>
                <a:gd name="T31" fmla="*/ 548 h 1012"/>
                <a:gd name="T32" fmla="*/ 403 w 887"/>
                <a:gd name="T33" fmla="*/ 489 h 1012"/>
                <a:gd name="T34" fmla="*/ 345 w 887"/>
                <a:gd name="T35" fmla="*/ 442 h 1012"/>
                <a:gd name="T36" fmla="*/ 279 w 887"/>
                <a:gd name="T37" fmla="*/ 404 h 1012"/>
                <a:gd name="T38" fmla="*/ 206 w 887"/>
                <a:gd name="T39" fmla="*/ 380 h 1012"/>
                <a:gd name="T40" fmla="*/ 167 w 887"/>
                <a:gd name="T41" fmla="*/ 374 h 1012"/>
                <a:gd name="T42" fmla="*/ 148 w 887"/>
                <a:gd name="T43" fmla="*/ 373 h 1012"/>
                <a:gd name="T44" fmla="*/ 112 w 887"/>
                <a:gd name="T45" fmla="*/ 361 h 1012"/>
                <a:gd name="T46" fmla="*/ 80 w 887"/>
                <a:gd name="T47" fmla="*/ 342 h 1012"/>
                <a:gd name="T48" fmla="*/ 53 w 887"/>
                <a:gd name="T49" fmla="*/ 319 h 1012"/>
                <a:gd name="T50" fmla="*/ 30 w 887"/>
                <a:gd name="T51" fmla="*/ 290 h 1012"/>
                <a:gd name="T52" fmla="*/ 13 w 887"/>
                <a:gd name="T53" fmla="*/ 259 h 1012"/>
                <a:gd name="T54" fmla="*/ 3 w 887"/>
                <a:gd name="T55" fmla="*/ 224 h 1012"/>
                <a:gd name="T56" fmla="*/ 0 w 887"/>
                <a:gd name="T57" fmla="*/ 187 h 1012"/>
                <a:gd name="T58" fmla="*/ 1 w 887"/>
                <a:gd name="T59" fmla="*/ 167 h 1012"/>
                <a:gd name="T60" fmla="*/ 4 w 887"/>
                <a:gd name="T61" fmla="*/ 148 h 1012"/>
                <a:gd name="T62" fmla="*/ 16 w 887"/>
                <a:gd name="T63" fmla="*/ 112 h 1012"/>
                <a:gd name="T64" fmla="*/ 33 w 887"/>
                <a:gd name="T65" fmla="*/ 80 h 1012"/>
                <a:gd name="T66" fmla="*/ 56 w 887"/>
                <a:gd name="T67" fmla="*/ 53 h 1012"/>
                <a:gd name="T68" fmla="*/ 85 w 887"/>
                <a:gd name="T69" fmla="*/ 30 h 1012"/>
                <a:gd name="T70" fmla="*/ 116 w 887"/>
                <a:gd name="T71" fmla="*/ 13 h 1012"/>
                <a:gd name="T72" fmla="*/ 152 w 887"/>
                <a:gd name="T73" fmla="*/ 2 h 1012"/>
                <a:gd name="T74" fmla="*/ 190 w 887"/>
                <a:gd name="T75" fmla="*/ 0 h 1012"/>
                <a:gd name="T76" fmla="*/ 209 w 887"/>
                <a:gd name="T77" fmla="*/ 1 h 1012"/>
                <a:gd name="T78" fmla="*/ 247 w 887"/>
                <a:gd name="T79" fmla="*/ 5 h 1012"/>
                <a:gd name="T80" fmla="*/ 324 w 887"/>
                <a:gd name="T81" fmla="*/ 23 h 1012"/>
                <a:gd name="T82" fmla="*/ 396 w 887"/>
                <a:gd name="T83" fmla="*/ 46 h 1012"/>
                <a:gd name="T84" fmla="*/ 465 w 887"/>
                <a:gd name="T85" fmla="*/ 76 h 1012"/>
                <a:gd name="T86" fmla="*/ 530 w 887"/>
                <a:gd name="T87" fmla="*/ 112 h 1012"/>
                <a:gd name="T88" fmla="*/ 590 w 887"/>
                <a:gd name="T89" fmla="*/ 154 h 1012"/>
                <a:gd name="T90" fmla="*/ 646 w 887"/>
                <a:gd name="T91" fmla="*/ 203 h 1012"/>
                <a:gd name="T92" fmla="*/ 697 w 887"/>
                <a:gd name="T93" fmla="*/ 254 h 1012"/>
                <a:gd name="T94" fmla="*/ 743 w 887"/>
                <a:gd name="T95" fmla="*/ 312 h 1012"/>
                <a:gd name="T96" fmla="*/ 783 w 887"/>
                <a:gd name="T97" fmla="*/ 374 h 1012"/>
                <a:gd name="T98" fmla="*/ 816 w 887"/>
                <a:gd name="T99" fmla="*/ 439 h 1012"/>
                <a:gd name="T100" fmla="*/ 845 w 887"/>
                <a:gd name="T101" fmla="*/ 507 h 1012"/>
                <a:gd name="T102" fmla="*/ 867 w 887"/>
                <a:gd name="T103" fmla="*/ 579 h 1012"/>
                <a:gd name="T104" fmla="*/ 881 w 887"/>
                <a:gd name="T105" fmla="*/ 652 h 1012"/>
                <a:gd name="T106" fmla="*/ 887 w 887"/>
                <a:gd name="T107" fmla="*/ 727 h 1012"/>
                <a:gd name="T108" fmla="*/ 887 w 887"/>
                <a:gd name="T109" fmla="*/ 805 h 1012"/>
                <a:gd name="T110" fmla="*/ 883 w 887"/>
                <a:gd name="T111" fmla="*/ 844 h 1012"/>
                <a:gd name="T112" fmla="*/ 877 w 887"/>
                <a:gd name="T113" fmla="*/ 880 h 1012"/>
                <a:gd name="T114" fmla="*/ 845 w 887"/>
                <a:gd name="T115" fmla="*/ 940 h 1012"/>
                <a:gd name="T116" fmla="*/ 795 w 887"/>
                <a:gd name="T117" fmla="*/ 985 h 1012"/>
                <a:gd name="T118" fmla="*/ 731 w 887"/>
                <a:gd name="T119" fmla="*/ 1009 h 1012"/>
                <a:gd name="T120" fmla="*/ 697 w 887"/>
                <a:gd name="T121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87" h="1012">
                  <a:moveTo>
                    <a:pt x="697" y="1012"/>
                  </a:moveTo>
                  <a:lnTo>
                    <a:pt x="685" y="1011"/>
                  </a:lnTo>
                  <a:lnTo>
                    <a:pt x="675" y="1011"/>
                  </a:lnTo>
                  <a:lnTo>
                    <a:pt x="656" y="1008"/>
                  </a:lnTo>
                  <a:lnTo>
                    <a:pt x="620" y="996"/>
                  </a:lnTo>
                  <a:lnTo>
                    <a:pt x="589" y="977"/>
                  </a:lnTo>
                  <a:lnTo>
                    <a:pt x="561" y="954"/>
                  </a:lnTo>
                  <a:lnTo>
                    <a:pt x="538" y="926"/>
                  </a:lnTo>
                  <a:lnTo>
                    <a:pt x="521" y="894"/>
                  </a:lnTo>
                  <a:lnTo>
                    <a:pt x="511" y="859"/>
                  </a:lnTo>
                  <a:lnTo>
                    <a:pt x="508" y="822"/>
                  </a:lnTo>
                  <a:lnTo>
                    <a:pt x="510" y="802"/>
                  </a:lnTo>
                  <a:lnTo>
                    <a:pt x="512" y="763"/>
                  </a:lnTo>
                  <a:lnTo>
                    <a:pt x="505" y="687"/>
                  </a:lnTo>
                  <a:lnTo>
                    <a:pt x="484" y="613"/>
                  </a:lnTo>
                  <a:lnTo>
                    <a:pt x="449" y="548"/>
                  </a:lnTo>
                  <a:lnTo>
                    <a:pt x="403" y="489"/>
                  </a:lnTo>
                  <a:lnTo>
                    <a:pt x="345" y="442"/>
                  </a:lnTo>
                  <a:lnTo>
                    <a:pt x="279" y="404"/>
                  </a:lnTo>
                  <a:lnTo>
                    <a:pt x="206" y="380"/>
                  </a:lnTo>
                  <a:lnTo>
                    <a:pt x="167" y="374"/>
                  </a:lnTo>
                  <a:lnTo>
                    <a:pt x="148" y="373"/>
                  </a:lnTo>
                  <a:lnTo>
                    <a:pt x="112" y="361"/>
                  </a:lnTo>
                  <a:lnTo>
                    <a:pt x="80" y="342"/>
                  </a:lnTo>
                  <a:lnTo>
                    <a:pt x="53" y="319"/>
                  </a:lnTo>
                  <a:lnTo>
                    <a:pt x="30" y="290"/>
                  </a:lnTo>
                  <a:lnTo>
                    <a:pt x="13" y="259"/>
                  </a:lnTo>
                  <a:lnTo>
                    <a:pt x="3" y="224"/>
                  </a:lnTo>
                  <a:lnTo>
                    <a:pt x="0" y="187"/>
                  </a:lnTo>
                  <a:lnTo>
                    <a:pt x="1" y="167"/>
                  </a:lnTo>
                  <a:lnTo>
                    <a:pt x="4" y="148"/>
                  </a:lnTo>
                  <a:lnTo>
                    <a:pt x="16" y="112"/>
                  </a:lnTo>
                  <a:lnTo>
                    <a:pt x="33" y="80"/>
                  </a:lnTo>
                  <a:lnTo>
                    <a:pt x="56" y="53"/>
                  </a:lnTo>
                  <a:lnTo>
                    <a:pt x="85" y="30"/>
                  </a:lnTo>
                  <a:lnTo>
                    <a:pt x="116" y="13"/>
                  </a:lnTo>
                  <a:lnTo>
                    <a:pt x="152" y="2"/>
                  </a:lnTo>
                  <a:lnTo>
                    <a:pt x="190" y="0"/>
                  </a:lnTo>
                  <a:lnTo>
                    <a:pt x="209" y="1"/>
                  </a:lnTo>
                  <a:lnTo>
                    <a:pt x="247" y="5"/>
                  </a:lnTo>
                  <a:lnTo>
                    <a:pt x="324" y="23"/>
                  </a:lnTo>
                  <a:lnTo>
                    <a:pt x="396" y="46"/>
                  </a:lnTo>
                  <a:lnTo>
                    <a:pt x="465" y="76"/>
                  </a:lnTo>
                  <a:lnTo>
                    <a:pt x="530" y="112"/>
                  </a:lnTo>
                  <a:lnTo>
                    <a:pt x="590" y="154"/>
                  </a:lnTo>
                  <a:lnTo>
                    <a:pt x="646" y="203"/>
                  </a:lnTo>
                  <a:lnTo>
                    <a:pt x="697" y="254"/>
                  </a:lnTo>
                  <a:lnTo>
                    <a:pt x="743" y="312"/>
                  </a:lnTo>
                  <a:lnTo>
                    <a:pt x="783" y="374"/>
                  </a:lnTo>
                  <a:lnTo>
                    <a:pt x="816" y="439"/>
                  </a:lnTo>
                  <a:lnTo>
                    <a:pt x="845" y="507"/>
                  </a:lnTo>
                  <a:lnTo>
                    <a:pt x="867" y="579"/>
                  </a:lnTo>
                  <a:lnTo>
                    <a:pt x="881" y="652"/>
                  </a:lnTo>
                  <a:lnTo>
                    <a:pt x="887" y="727"/>
                  </a:lnTo>
                  <a:lnTo>
                    <a:pt x="887" y="805"/>
                  </a:lnTo>
                  <a:lnTo>
                    <a:pt x="883" y="844"/>
                  </a:lnTo>
                  <a:lnTo>
                    <a:pt x="877" y="880"/>
                  </a:lnTo>
                  <a:lnTo>
                    <a:pt x="845" y="940"/>
                  </a:lnTo>
                  <a:lnTo>
                    <a:pt x="795" y="985"/>
                  </a:lnTo>
                  <a:lnTo>
                    <a:pt x="731" y="1009"/>
                  </a:lnTo>
                  <a:lnTo>
                    <a:pt x="697" y="1012"/>
                  </a:lnTo>
                  <a:close/>
                </a:path>
              </a:pathLst>
            </a:custGeom>
            <a:solidFill>
              <a:srgbClr val="EA3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4151" y="2782"/>
              <a:ext cx="338" cy="295"/>
            </a:xfrm>
            <a:custGeom>
              <a:avLst/>
              <a:gdLst>
                <a:gd name="T0" fmla="*/ 824 w 1013"/>
                <a:gd name="T1" fmla="*/ 887 h 887"/>
                <a:gd name="T2" fmla="*/ 790 w 1013"/>
                <a:gd name="T3" fmla="*/ 886 h 887"/>
                <a:gd name="T4" fmla="*/ 726 w 1013"/>
                <a:gd name="T5" fmla="*/ 861 h 887"/>
                <a:gd name="T6" fmla="*/ 676 w 1013"/>
                <a:gd name="T7" fmla="*/ 815 h 887"/>
                <a:gd name="T8" fmla="*/ 644 w 1013"/>
                <a:gd name="T9" fmla="*/ 755 h 887"/>
                <a:gd name="T10" fmla="*/ 637 w 1013"/>
                <a:gd name="T11" fmla="*/ 720 h 887"/>
                <a:gd name="T12" fmla="*/ 631 w 1013"/>
                <a:gd name="T13" fmla="*/ 681 h 887"/>
                <a:gd name="T14" fmla="*/ 608 w 1013"/>
                <a:gd name="T15" fmla="*/ 608 h 887"/>
                <a:gd name="T16" fmla="*/ 571 w 1013"/>
                <a:gd name="T17" fmla="*/ 542 h 887"/>
                <a:gd name="T18" fmla="*/ 522 w 1013"/>
                <a:gd name="T19" fmla="*/ 484 h 887"/>
                <a:gd name="T20" fmla="*/ 464 w 1013"/>
                <a:gd name="T21" fmla="*/ 438 h 887"/>
                <a:gd name="T22" fmla="*/ 398 w 1013"/>
                <a:gd name="T23" fmla="*/ 403 h 887"/>
                <a:gd name="T24" fmla="*/ 326 w 1013"/>
                <a:gd name="T25" fmla="*/ 382 h 887"/>
                <a:gd name="T26" fmla="*/ 249 w 1013"/>
                <a:gd name="T27" fmla="*/ 375 h 887"/>
                <a:gd name="T28" fmla="*/ 209 w 1013"/>
                <a:gd name="T29" fmla="*/ 377 h 887"/>
                <a:gd name="T30" fmla="*/ 190 w 1013"/>
                <a:gd name="T31" fmla="*/ 379 h 887"/>
                <a:gd name="T32" fmla="*/ 153 w 1013"/>
                <a:gd name="T33" fmla="*/ 376 h 887"/>
                <a:gd name="T34" fmla="*/ 117 w 1013"/>
                <a:gd name="T35" fmla="*/ 366 h 887"/>
                <a:gd name="T36" fmla="*/ 85 w 1013"/>
                <a:gd name="T37" fmla="*/ 349 h 887"/>
                <a:gd name="T38" fmla="*/ 58 w 1013"/>
                <a:gd name="T39" fmla="*/ 326 h 887"/>
                <a:gd name="T40" fmla="*/ 33 w 1013"/>
                <a:gd name="T41" fmla="*/ 298 h 887"/>
                <a:gd name="T42" fmla="*/ 16 w 1013"/>
                <a:gd name="T43" fmla="*/ 267 h 887"/>
                <a:gd name="T44" fmla="*/ 5 w 1013"/>
                <a:gd name="T45" fmla="*/ 231 h 887"/>
                <a:gd name="T46" fmla="*/ 2 w 1013"/>
                <a:gd name="T47" fmla="*/ 212 h 887"/>
                <a:gd name="T48" fmla="*/ 0 w 1013"/>
                <a:gd name="T49" fmla="*/ 192 h 887"/>
                <a:gd name="T50" fmla="*/ 3 w 1013"/>
                <a:gd name="T51" fmla="*/ 156 h 887"/>
                <a:gd name="T52" fmla="*/ 15 w 1013"/>
                <a:gd name="T53" fmla="*/ 120 h 887"/>
                <a:gd name="T54" fmla="*/ 31 w 1013"/>
                <a:gd name="T55" fmla="*/ 88 h 887"/>
                <a:gd name="T56" fmla="*/ 54 w 1013"/>
                <a:gd name="T57" fmla="*/ 59 h 887"/>
                <a:gd name="T58" fmla="*/ 81 w 1013"/>
                <a:gd name="T59" fmla="*/ 36 h 887"/>
                <a:gd name="T60" fmla="*/ 113 w 1013"/>
                <a:gd name="T61" fmla="*/ 19 h 887"/>
                <a:gd name="T62" fmla="*/ 149 w 1013"/>
                <a:gd name="T63" fmla="*/ 7 h 887"/>
                <a:gd name="T64" fmla="*/ 167 w 1013"/>
                <a:gd name="T65" fmla="*/ 4 h 887"/>
                <a:gd name="T66" fmla="*/ 206 w 1013"/>
                <a:gd name="T67" fmla="*/ 0 h 887"/>
                <a:gd name="T68" fmla="*/ 284 w 1013"/>
                <a:gd name="T69" fmla="*/ 0 h 887"/>
                <a:gd name="T70" fmla="*/ 360 w 1013"/>
                <a:gd name="T71" fmla="*/ 6 h 887"/>
                <a:gd name="T72" fmla="*/ 434 w 1013"/>
                <a:gd name="T73" fmla="*/ 20 h 887"/>
                <a:gd name="T74" fmla="*/ 504 w 1013"/>
                <a:gd name="T75" fmla="*/ 42 h 887"/>
                <a:gd name="T76" fmla="*/ 573 w 1013"/>
                <a:gd name="T77" fmla="*/ 71 h 887"/>
                <a:gd name="T78" fmla="*/ 638 w 1013"/>
                <a:gd name="T79" fmla="*/ 104 h 887"/>
                <a:gd name="T80" fmla="*/ 700 w 1013"/>
                <a:gd name="T81" fmla="*/ 144 h 887"/>
                <a:gd name="T82" fmla="*/ 758 w 1013"/>
                <a:gd name="T83" fmla="*/ 190 h 887"/>
                <a:gd name="T84" fmla="*/ 810 w 1013"/>
                <a:gd name="T85" fmla="*/ 241 h 887"/>
                <a:gd name="T86" fmla="*/ 857 w 1013"/>
                <a:gd name="T87" fmla="*/ 297 h 887"/>
                <a:gd name="T88" fmla="*/ 900 w 1013"/>
                <a:gd name="T89" fmla="*/ 357 h 887"/>
                <a:gd name="T90" fmla="*/ 936 w 1013"/>
                <a:gd name="T91" fmla="*/ 422 h 887"/>
                <a:gd name="T92" fmla="*/ 967 w 1013"/>
                <a:gd name="T93" fmla="*/ 491 h 887"/>
                <a:gd name="T94" fmla="*/ 990 w 1013"/>
                <a:gd name="T95" fmla="*/ 563 h 887"/>
                <a:gd name="T96" fmla="*/ 1006 w 1013"/>
                <a:gd name="T97" fmla="*/ 640 h 887"/>
                <a:gd name="T98" fmla="*/ 1011 w 1013"/>
                <a:gd name="T99" fmla="*/ 678 h 887"/>
                <a:gd name="T100" fmla="*/ 1013 w 1013"/>
                <a:gd name="T101" fmla="*/ 697 h 887"/>
                <a:gd name="T102" fmla="*/ 1008 w 1013"/>
                <a:gd name="T103" fmla="*/ 735 h 887"/>
                <a:gd name="T104" fmla="*/ 998 w 1013"/>
                <a:gd name="T105" fmla="*/ 771 h 887"/>
                <a:gd name="T106" fmla="*/ 982 w 1013"/>
                <a:gd name="T107" fmla="*/ 802 h 887"/>
                <a:gd name="T108" fmla="*/ 959 w 1013"/>
                <a:gd name="T109" fmla="*/ 831 h 887"/>
                <a:gd name="T110" fmla="*/ 932 w 1013"/>
                <a:gd name="T111" fmla="*/ 854 h 887"/>
                <a:gd name="T112" fmla="*/ 899 w 1013"/>
                <a:gd name="T113" fmla="*/ 871 h 887"/>
                <a:gd name="T114" fmla="*/ 864 w 1013"/>
                <a:gd name="T115" fmla="*/ 883 h 887"/>
                <a:gd name="T116" fmla="*/ 844 w 1013"/>
                <a:gd name="T117" fmla="*/ 886 h 887"/>
                <a:gd name="T118" fmla="*/ 834 w 1013"/>
                <a:gd name="T119" fmla="*/ 887 h 887"/>
                <a:gd name="T120" fmla="*/ 824 w 1013"/>
                <a:gd name="T121" fmla="*/ 887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13" h="887">
                  <a:moveTo>
                    <a:pt x="824" y="887"/>
                  </a:moveTo>
                  <a:lnTo>
                    <a:pt x="790" y="886"/>
                  </a:lnTo>
                  <a:lnTo>
                    <a:pt x="726" y="861"/>
                  </a:lnTo>
                  <a:lnTo>
                    <a:pt x="676" y="815"/>
                  </a:lnTo>
                  <a:lnTo>
                    <a:pt x="644" y="755"/>
                  </a:lnTo>
                  <a:lnTo>
                    <a:pt x="637" y="720"/>
                  </a:lnTo>
                  <a:lnTo>
                    <a:pt x="631" y="681"/>
                  </a:lnTo>
                  <a:lnTo>
                    <a:pt x="608" y="608"/>
                  </a:lnTo>
                  <a:lnTo>
                    <a:pt x="571" y="542"/>
                  </a:lnTo>
                  <a:lnTo>
                    <a:pt x="522" y="484"/>
                  </a:lnTo>
                  <a:lnTo>
                    <a:pt x="464" y="438"/>
                  </a:lnTo>
                  <a:lnTo>
                    <a:pt x="398" y="403"/>
                  </a:lnTo>
                  <a:lnTo>
                    <a:pt x="326" y="382"/>
                  </a:lnTo>
                  <a:lnTo>
                    <a:pt x="249" y="375"/>
                  </a:lnTo>
                  <a:lnTo>
                    <a:pt x="209" y="377"/>
                  </a:lnTo>
                  <a:lnTo>
                    <a:pt x="190" y="379"/>
                  </a:lnTo>
                  <a:lnTo>
                    <a:pt x="153" y="376"/>
                  </a:lnTo>
                  <a:lnTo>
                    <a:pt x="117" y="366"/>
                  </a:lnTo>
                  <a:lnTo>
                    <a:pt x="85" y="349"/>
                  </a:lnTo>
                  <a:lnTo>
                    <a:pt x="58" y="326"/>
                  </a:lnTo>
                  <a:lnTo>
                    <a:pt x="33" y="298"/>
                  </a:lnTo>
                  <a:lnTo>
                    <a:pt x="16" y="267"/>
                  </a:lnTo>
                  <a:lnTo>
                    <a:pt x="5" y="231"/>
                  </a:lnTo>
                  <a:lnTo>
                    <a:pt x="2" y="212"/>
                  </a:lnTo>
                  <a:lnTo>
                    <a:pt x="0" y="192"/>
                  </a:lnTo>
                  <a:lnTo>
                    <a:pt x="3" y="156"/>
                  </a:lnTo>
                  <a:lnTo>
                    <a:pt x="15" y="120"/>
                  </a:lnTo>
                  <a:lnTo>
                    <a:pt x="31" y="88"/>
                  </a:lnTo>
                  <a:lnTo>
                    <a:pt x="54" y="59"/>
                  </a:lnTo>
                  <a:lnTo>
                    <a:pt x="81" y="36"/>
                  </a:lnTo>
                  <a:lnTo>
                    <a:pt x="113" y="19"/>
                  </a:lnTo>
                  <a:lnTo>
                    <a:pt x="149" y="7"/>
                  </a:lnTo>
                  <a:lnTo>
                    <a:pt x="167" y="4"/>
                  </a:lnTo>
                  <a:lnTo>
                    <a:pt x="206" y="0"/>
                  </a:lnTo>
                  <a:lnTo>
                    <a:pt x="284" y="0"/>
                  </a:lnTo>
                  <a:lnTo>
                    <a:pt x="360" y="6"/>
                  </a:lnTo>
                  <a:lnTo>
                    <a:pt x="434" y="20"/>
                  </a:lnTo>
                  <a:lnTo>
                    <a:pt x="504" y="42"/>
                  </a:lnTo>
                  <a:lnTo>
                    <a:pt x="573" y="71"/>
                  </a:lnTo>
                  <a:lnTo>
                    <a:pt x="638" y="104"/>
                  </a:lnTo>
                  <a:lnTo>
                    <a:pt x="700" y="144"/>
                  </a:lnTo>
                  <a:lnTo>
                    <a:pt x="758" y="190"/>
                  </a:lnTo>
                  <a:lnTo>
                    <a:pt x="810" y="241"/>
                  </a:lnTo>
                  <a:lnTo>
                    <a:pt x="857" y="297"/>
                  </a:lnTo>
                  <a:lnTo>
                    <a:pt x="900" y="357"/>
                  </a:lnTo>
                  <a:lnTo>
                    <a:pt x="936" y="422"/>
                  </a:lnTo>
                  <a:lnTo>
                    <a:pt x="967" y="491"/>
                  </a:lnTo>
                  <a:lnTo>
                    <a:pt x="990" y="563"/>
                  </a:lnTo>
                  <a:lnTo>
                    <a:pt x="1006" y="640"/>
                  </a:lnTo>
                  <a:lnTo>
                    <a:pt x="1011" y="678"/>
                  </a:lnTo>
                  <a:lnTo>
                    <a:pt x="1013" y="697"/>
                  </a:lnTo>
                  <a:lnTo>
                    <a:pt x="1008" y="735"/>
                  </a:lnTo>
                  <a:lnTo>
                    <a:pt x="998" y="771"/>
                  </a:lnTo>
                  <a:lnTo>
                    <a:pt x="982" y="802"/>
                  </a:lnTo>
                  <a:lnTo>
                    <a:pt x="959" y="831"/>
                  </a:lnTo>
                  <a:lnTo>
                    <a:pt x="932" y="854"/>
                  </a:lnTo>
                  <a:lnTo>
                    <a:pt x="899" y="871"/>
                  </a:lnTo>
                  <a:lnTo>
                    <a:pt x="864" y="883"/>
                  </a:lnTo>
                  <a:lnTo>
                    <a:pt x="844" y="886"/>
                  </a:lnTo>
                  <a:lnTo>
                    <a:pt x="834" y="887"/>
                  </a:lnTo>
                  <a:lnTo>
                    <a:pt x="824" y="887"/>
                  </a:lnTo>
                  <a:close/>
                </a:path>
              </a:pathLst>
            </a:custGeom>
            <a:solidFill>
              <a:srgbClr val="EA3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3932" y="3081"/>
              <a:ext cx="379" cy="263"/>
            </a:xfrm>
            <a:custGeom>
              <a:avLst/>
              <a:gdLst>
                <a:gd name="T0" fmla="*/ 951 w 1139"/>
                <a:gd name="T1" fmla="*/ 790 h 790"/>
                <a:gd name="T2" fmla="*/ 922 w 1139"/>
                <a:gd name="T3" fmla="*/ 788 h 790"/>
                <a:gd name="T4" fmla="*/ 866 w 1139"/>
                <a:gd name="T5" fmla="*/ 771 h 790"/>
                <a:gd name="T6" fmla="*/ 820 w 1139"/>
                <a:gd name="T7" fmla="*/ 738 h 790"/>
                <a:gd name="T8" fmla="*/ 784 w 1139"/>
                <a:gd name="T9" fmla="*/ 690 h 790"/>
                <a:gd name="T10" fmla="*/ 772 w 1139"/>
                <a:gd name="T11" fmla="*/ 661 h 790"/>
                <a:gd name="T12" fmla="*/ 758 w 1139"/>
                <a:gd name="T13" fmla="*/ 623 h 790"/>
                <a:gd name="T14" fmla="*/ 717 w 1139"/>
                <a:gd name="T15" fmla="*/ 552 h 790"/>
                <a:gd name="T16" fmla="*/ 665 w 1139"/>
                <a:gd name="T17" fmla="*/ 491 h 790"/>
                <a:gd name="T18" fmla="*/ 601 w 1139"/>
                <a:gd name="T19" fmla="*/ 441 h 790"/>
                <a:gd name="T20" fmla="*/ 565 w 1139"/>
                <a:gd name="T21" fmla="*/ 421 h 790"/>
                <a:gd name="T22" fmla="*/ 527 w 1139"/>
                <a:gd name="T23" fmla="*/ 404 h 790"/>
                <a:gd name="T24" fmla="*/ 448 w 1139"/>
                <a:gd name="T25" fmla="*/ 383 h 790"/>
                <a:gd name="T26" fmla="*/ 367 w 1139"/>
                <a:gd name="T27" fmla="*/ 378 h 790"/>
                <a:gd name="T28" fmla="*/ 288 w 1139"/>
                <a:gd name="T29" fmla="*/ 388 h 790"/>
                <a:gd name="T30" fmla="*/ 248 w 1139"/>
                <a:gd name="T31" fmla="*/ 399 h 790"/>
                <a:gd name="T32" fmla="*/ 229 w 1139"/>
                <a:gd name="T33" fmla="*/ 405 h 790"/>
                <a:gd name="T34" fmla="*/ 192 w 1139"/>
                <a:gd name="T35" fmla="*/ 409 h 790"/>
                <a:gd name="T36" fmla="*/ 156 w 1139"/>
                <a:gd name="T37" fmla="*/ 406 h 790"/>
                <a:gd name="T38" fmla="*/ 121 w 1139"/>
                <a:gd name="T39" fmla="*/ 396 h 790"/>
                <a:gd name="T40" fmla="*/ 88 w 1139"/>
                <a:gd name="T41" fmla="*/ 381 h 790"/>
                <a:gd name="T42" fmla="*/ 59 w 1139"/>
                <a:gd name="T43" fmla="*/ 358 h 790"/>
                <a:gd name="T44" fmla="*/ 35 w 1139"/>
                <a:gd name="T45" fmla="*/ 330 h 790"/>
                <a:gd name="T46" fmla="*/ 16 w 1139"/>
                <a:gd name="T47" fmla="*/ 298 h 790"/>
                <a:gd name="T48" fmla="*/ 10 w 1139"/>
                <a:gd name="T49" fmla="*/ 280 h 790"/>
                <a:gd name="T50" fmla="*/ 4 w 1139"/>
                <a:gd name="T51" fmla="*/ 261 h 790"/>
                <a:gd name="T52" fmla="*/ 0 w 1139"/>
                <a:gd name="T53" fmla="*/ 225 h 790"/>
                <a:gd name="T54" fmla="*/ 3 w 1139"/>
                <a:gd name="T55" fmla="*/ 188 h 790"/>
                <a:gd name="T56" fmla="*/ 13 w 1139"/>
                <a:gd name="T57" fmla="*/ 153 h 790"/>
                <a:gd name="T58" fmla="*/ 29 w 1139"/>
                <a:gd name="T59" fmla="*/ 121 h 790"/>
                <a:gd name="T60" fmla="*/ 50 w 1139"/>
                <a:gd name="T61" fmla="*/ 93 h 790"/>
                <a:gd name="T62" fmla="*/ 78 w 1139"/>
                <a:gd name="T63" fmla="*/ 68 h 790"/>
                <a:gd name="T64" fmla="*/ 111 w 1139"/>
                <a:gd name="T65" fmla="*/ 49 h 790"/>
                <a:gd name="T66" fmla="*/ 128 w 1139"/>
                <a:gd name="T67" fmla="*/ 42 h 790"/>
                <a:gd name="T68" fmla="*/ 167 w 1139"/>
                <a:gd name="T69" fmla="*/ 31 h 790"/>
                <a:gd name="T70" fmla="*/ 242 w 1139"/>
                <a:gd name="T71" fmla="*/ 13 h 790"/>
                <a:gd name="T72" fmla="*/ 320 w 1139"/>
                <a:gd name="T73" fmla="*/ 3 h 790"/>
                <a:gd name="T74" fmla="*/ 396 w 1139"/>
                <a:gd name="T75" fmla="*/ 0 h 790"/>
                <a:gd name="T76" fmla="*/ 474 w 1139"/>
                <a:gd name="T77" fmla="*/ 6 h 790"/>
                <a:gd name="T78" fmla="*/ 549 w 1139"/>
                <a:gd name="T79" fmla="*/ 19 h 790"/>
                <a:gd name="T80" fmla="*/ 624 w 1139"/>
                <a:gd name="T81" fmla="*/ 41 h 790"/>
                <a:gd name="T82" fmla="*/ 697 w 1139"/>
                <a:gd name="T83" fmla="*/ 68 h 790"/>
                <a:gd name="T84" fmla="*/ 733 w 1139"/>
                <a:gd name="T85" fmla="*/ 85 h 790"/>
                <a:gd name="T86" fmla="*/ 768 w 1139"/>
                <a:gd name="T87" fmla="*/ 104 h 790"/>
                <a:gd name="T88" fmla="*/ 834 w 1139"/>
                <a:gd name="T89" fmla="*/ 144 h 790"/>
                <a:gd name="T90" fmla="*/ 896 w 1139"/>
                <a:gd name="T91" fmla="*/ 192 h 790"/>
                <a:gd name="T92" fmla="*/ 951 w 1139"/>
                <a:gd name="T93" fmla="*/ 245 h 790"/>
                <a:gd name="T94" fmla="*/ 1001 w 1139"/>
                <a:gd name="T95" fmla="*/ 303 h 790"/>
                <a:gd name="T96" fmla="*/ 1046 w 1139"/>
                <a:gd name="T97" fmla="*/ 366 h 790"/>
                <a:gd name="T98" fmla="*/ 1085 w 1139"/>
                <a:gd name="T99" fmla="*/ 434 h 790"/>
                <a:gd name="T100" fmla="*/ 1116 w 1139"/>
                <a:gd name="T101" fmla="*/ 506 h 790"/>
                <a:gd name="T102" fmla="*/ 1129 w 1139"/>
                <a:gd name="T103" fmla="*/ 542 h 790"/>
                <a:gd name="T104" fmla="*/ 1135 w 1139"/>
                <a:gd name="T105" fmla="*/ 561 h 790"/>
                <a:gd name="T106" fmla="*/ 1139 w 1139"/>
                <a:gd name="T107" fmla="*/ 598 h 790"/>
                <a:gd name="T108" fmla="*/ 1136 w 1139"/>
                <a:gd name="T109" fmla="*/ 635 h 790"/>
                <a:gd name="T110" fmla="*/ 1126 w 1139"/>
                <a:gd name="T111" fmla="*/ 670 h 790"/>
                <a:gd name="T112" fmla="*/ 1110 w 1139"/>
                <a:gd name="T113" fmla="*/ 702 h 790"/>
                <a:gd name="T114" fmla="*/ 1089 w 1139"/>
                <a:gd name="T115" fmla="*/ 731 h 790"/>
                <a:gd name="T116" fmla="*/ 1062 w 1139"/>
                <a:gd name="T117" fmla="*/ 755 h 790"/>
                <a:gd name="T118" fmla="*/ 1028 w 1139"/>
                <a:gd name="T119" fmla="*/ 774 h 790"/>
                <a:gd name="T120" fmla="*/ 1010 w 1139"/>
                <a:gd name="T121" fmla="*/ 781 h 790"/>
                <a:gd name="T122" fmla="*/ 981 w 1139"/>
                <a:gd name="T123" fmla="*/ 788 h 790"/>
                <a:gd name="T124" fmla="*/ 951 w 1139"/>
                <a:gd name="T125" fmla="*/ 79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39" h="790">
                  <a:moveTo>
                    <a:pt x="951" y="790"/>
                  </a:moveTo>
                  <a:lnTo>
                    <a:pt x="922" y="788"/>
                  </a:lnTo>
                  <a:lnTo>
                    <a:pt x="866" y="771"/>
                  </a:lnTo>
                  <a:lnTo>
                    <a:pt x="820" y="738"/>
                  </a:lnTo>
                  <a:lnTo>
                    <a:pt x="784" y="690"/>
                  </a:lnTo>
                  <a:lnTo>
                    <a:pt x="772" y="661"/>
                  </a:lnTo>
                  <a:lnTo>
                    <a:pt x="758" y="623"/>
                  </a:lnTo>
                  <a:lnTo>
                    <a:pt x="717" y="552"/>
                  </a:lnTo>
                  <a:lnTo>
                    <a:pt x="665" y="491"/>
                  </a:lnTo>
                  <a:lnTo>
                    <a:pt x="601" y="441"/>
                  </a:lnTo>
                  <a:lnTo>
                    <a:pt x="565" y="421"/>
                  </a:lnTo>
                  <a:lnTo>
                    <a:pt x="527" y="404"/>
                  </a:lnTo>
                  <a:lnTo>
                    <a:pt x="448" y="383"/>
                  </a:lnTo>
                  <a:lnTo>
                    <a:pt x="367" y="378"/>
                  </a:lnTo>
                  <a:lnTo>
                    <a:pt x="288" y="388"/>
                  </a:lnTo>
                  <a:lnTo>
                    <a:pt x="248" y="399"/>
                  </a:lnTo>
                  <a:lnTo>
                    <a:pt x="229" y="405"/>
                  </a:lnTo>
                  <a:lnTo>
                    <a:pt x="192" y="409"/>
                  </a:lnTo>
                  <a:lnTo>
                    <a:pt x="156" y="406"/>
                  </a:lnTo>
                  <a:lnTo>
                    <a:pt x="121" y="396"/>
                  </a:lnTo>
                  <a:lnTo>
                    <a:pt x="88" y="381"/>
                  </a:lnTo>
                  <a:lnTo>
                    <a:pt x="59" y="358"/>
                  </a:lnTo>
                  <a:lnTo>
                    <a:pt x="35" y="330"/>
                  </a:lnTo>
                  <a:lnTo>
                    <a:pt x="16" y="298"/>
                  </a:lnTo>
                  <a:lnTo>
                    <a:pt x="10" y="280"/>
                  </a:lnTo>
                  <a:lnTo>
                    <a:pt x="4" y="261"/>
                  </a:lnTo>
                  <a:lnTo>
                    <a:pt x="0" y="225"/>
                  </a:lnTo>
                  <a:lnTo>
                    <a:pt x="3" y="188"/>
                  </a:lnTo>
                  <a:lnTo>
                    <a:pt x="13" y="153"/>
                  </a:lnTo>
                  <a:lnTo>
                    <a:pt x="29" y="121"/>
                  </a:lnTo>
                  <a:lnTo>
                    <a:pt x="50" y="93"/>
                  </a:lnTo>
                  <a:lnTo>
                    <a:pt x="78" y="68"/>
                  </a:lnTo>
                  <a:lnTo>
                    <a:pt x="111" y="49"/>
                  </a:lnTo>
                  <a:lnTo>
                    <a:pt x="128" y="42"/>
                  </a:lnTo>
                  <a:lnTo>
                    <a:pt x="167" y="31"/>
                  </a:lnTo>
                  <a:lnTo>
                    <a:pt x="242" y="13"/>
                  </a:lnTo>
                  <a:lnTo>
                    <a:pt x="320" y="3"/>
                  </a:lnTo>
                  <a:lnTo>
                    <a:pt x="396" y="0"/>
                  </a:lnTo>
                  <a:lnTo>
                    <a:pt x="474" y="6"/>
                  </a:lnTo>
                  <a:lnTo>
                    <a:pt x="549" y="19"/>
                  </a:lnTo>
                  <a:lnTo>
                    <a:pt x="624" y="41"/>
                  </a:lnTo>
                  <a:lnTo>
                    <a:pt x="697" y="68"/>
                  </a:lnTo>
                  <a:lnTo>
                    <a:pt x="733" y="85"/>
                  </a:lnTo>
                  <a:lnTo>
                    <a:pt x="768" y="104"/>
                  </a:lnTo>
                  <a:lnTo>
                    <a:pt x="834" y="144"/>
                  </a:lnTo>
                  <a:lnTo>
                    <a:pt x="896" y="192"/>
                  </a:lnTo>
                  <a:lnTo>
                    <a:pt x="951" y="245"/>
                  </a:lnTo>
                  <a:lnTo>
                    <a:pt x="1001" y="303"/>
                  </a:lnTo>
                  <a:lnTo>
                    <a:pt x="1046" y="366"/>
                  </a:lnTo>
                  <a:lnTo>
                    <a:pt x="1085" y="434"/>
                  </a:lnTo>
                  <a:lnTo>
                    <a:pt x="1116" y="506"/>
                  </a:lnTo>
                  <a:lnTo>
                    <a:pt x="1129" y="542"/>
                  </a:lnTo>
                  <a:lnTo>
                    <a:pt x="1135" y="561"/>
                  </a:lnTo>
                  <a:lnTo>
                    <a:pt x="1139" y="598"/>
                  </a:lnTo>
                  <a:lnTo>
                    <a:pt x="1136" y="635"/>
                  </a:lnTo>
                  <a:lnTo>
                    <a:pt x="1126" y="670"/>
                  </a:lnTo>
                  <a:lnTo>
                    <a:pt x="1110" y="702"/>
                  </a:lnTo>
                  <a:lnTo>
                    <a:pt x="1089" y="731"/>
                  </a:lnTo>
                  <a:lnTo>
                    <a:pt x="1062" y="755"/>
                  </a:lnTo>
                  <a:lnTo>
                    <a:pt x="1028" y="774"/>
                  </a:lnTo>
                  <a:lnTo>
                    <a:pt x="1010" y="781"/>
                  </a:lnTo>
                  <a:lnTo>
                    <a:pt x="981" y="788"/>
                  </a:lnTo>
                  <a:lnTo>
                    <a:pt x="951" y="790"/>
                  </a:lnTo>
                  <a:close/>
                </a:path>
              </a:pathLst>
            </a:custGeom>
            <a:solidFill>
              <a:srgbClr val="EA3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3767" y="3400"/>
              <a:ext cx="422" cy="238"/>
            </a:xfrm>
            <a:custGeom>
              <a:avLst/>
              <a:gdLst>
                <a:gd name="T0" fmla="*/ 1054 w 1267"/>
                <a:gd name="T1" fmla="*/ 712 h 713"/>
                <a:gd name="T2" fmla="*/ 964 w 1267"/>
                <a:gd name="T3" fmla="*/ 674 h 713"/>
                <a:gd name="T4" fmla="*/ 915 w 1267"/>
                <a:gd name="T5" fmla="*/ 615 h 713"/>
                <a:gd name="T6" fmla="*/ 831 w 1267"/>
                <a:gd name="T7" fmla="*/ 506 h 713"/>
                <a:gd name="T8" fmla="*/ 678 w 1267"/>
                <a:gd name="T9" fmla="*/ 408 h 713"/>
                <a:gd name="T10" fmla="*/ 589 w 1267"/>
                <a:gd name="T11" fmla="*/ 383 h 713"/>
                <a:gd name="T12" fmla="*/ 409 w 1267"/>
                <a:gd name="T13" fmla="*/ 386 h 713"/>
                <a:gd name="T14" fmla="*/ 281 w 1267"/>
                <a:gd name="T15" fmla="*/ 435 h 713"/>
                <a:gd name="T16" fmla="*/ 228 w 1267"/>
                <a:gd name="T17" fmla="*/ 455 h 713"/>
                <a:gd name="T18" fmla="*/ 154 w 1267"/>
                <a:gd name="T19" fmla="*/ 455 h 713"/>
                <a:gd name="T20" fmla="*/ 88 w 1267"/>
                <a:gd name="T21" fmla="*/ 429 h 713"/>
                <a:gd name="T22" fmla="*/ 35 w 1267"/>
                <a:gd name="T23" fmla="*/ 377 h 713"/>
                <a:gd name="T24" fmla="*/ 16 w 1267"/>
                <a:gd name="T25" fmla="*/ 344 h 713"/>
                <a:gd name="T26" fmla="*/ 0 w 1267"/>
                <a:gd name="T27" fmla="*/ 272 h 713"/>
                <a:gd name="T28" fmla="*/ 13 w 1267"/>
                <a:gd name="T29" fmla="*/ 202 h 713"/>
                <a:gd name="T30" fmla="*/ 52 w 1267"/>
                <a:gd name="T31" fmla="*/ 140 h 713"/>
                <a:gd name="T32" fmla="*/ 98 w 1267"/>
                <a:gd name="T33" fmla="*/ 105 h 713"/>
                <a:gd name="T34" fmla="*/ 212 w 1267"/>
                <a:gd name="T35" fmla="*/ 53 h 713"/>
                <a:gd name="T36" fmla="*/ 370 w 1267"/>
                <a:gd name="T37" fmla="*/ 10 h 713"/>
                <a:gd name="T38" fmla="*/ 533 w 1267"/>
                <a:gd name="T39" fmla="*/ 0 h 713"/>
                <a:gd name="T40" fmla="*/ 697 w 1267"/>
                <a:gd name="T41" fmla="*/ 22 h 713"/>
                <a:gd name="T42" fmla="*/ 778 w 1267"/>
                <a:gd name="T43" fmla="*/ 45 h 713"/>
                <a:gd name="T44" fmla="*/ 929 w 1267"/>
                <a:gd name="T45" fmla="*/ 112 h 713"/>
                <a:gd name="T46" fmla="*/ 1063 w 1267"/>
                <a:gd name="T47" fmla="*/ 207 h 713"/>
                <a:gd name="T48" fmla="*/ 1175 w 1267"/>
                <a:gd name="T49" fmla="*/ 328 h 713"/>
                <a:gd name="T50" fmla="*/ 1243 w 1267"/>
                <a:gd name="T51" fmla="*/ 434 h 713"/>
                <a:gd name="T52" fmla="*/ 1263 w 1267"/>
                <a:gd name="T53" fmla="*/ 485 h 713"/>
                <a:gd name="T54" fmla="*/ 1265 w 1267"/>
                <a:gd name="T55" fmla="*/ 559 h 713"/>
                <a:gd name="T56" fmla="*/ 1237 w 1267"/>
                <a:gd name="T57" fmla="*/ 625 h 713"/>
                <a:gd name="T58" fmla="*/ 1187 w 1267"/>
                <a:gd name="T59" fmla="*/ 678 h 713"/>
                <a:gd name="T60" fmla="*/ 1148 w 1267"/>
                <a:gd name="T61" fmla="*/ 700 h 713"/>
                <a:gd name="T62" fmla="*/ 1079 w 1267"/>
                <a:gd name="T63" fmla="*/ 71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67" h="713">
                  <a:moveTo>
                    <a:pt x="1079" y="713"/>
                  </a:moveTo>
                  <a:lnTo>
                    <a:pt x="1054" y="712"/>
                  </a:lnTo>
                  <a:lnTo>
                    <a:pt x="1007" y="699"/>
                  </a:lnTo>
                  <a:lnTo>
                    <a:pt x="964" y="674"/>
                  </a:lnTo>
                  <a:lnTo>
                    <a:pt x="928" y="638"/>
                  </a:lnTo>
                  <a:lnTo>
                    <a:pt x="915" y="615"/>
                  </a:lnTo>
                  <a:lnTo>
                    <a:pt x="890" y="576"/>
                  </a:lnTo>
                  <a:lnTo>
                    <a:pt x="831" y="506"/>
                  </a:lnTo>
                  <a:lnTo>
                    <a:pt x="761" y="449"/>
                  </a:lnTo>
                  <a:lnTo>
                    <a:pt x="678" y="408"/>
                  </a:lnTo>
                  <a:lnTo>
                    <a:pt x="635" y="393"/>
                  </a:lnTo>
                  <a:lnTo>
                    <a:pt x="589" y="383"/>
                  </a:lnTo>
                  <a:lnTo>
                    <a:pt x="498" y="375"/>
                  </a:lnTo>
                  <a:lnTo>
                    <a:pt x="409" y="386"/>
                  </a:lnTo>
                  <a:lnTo>
                    <a:pt x="321" y="413"/>
                  </a:lnTo>
                  <a:lnTo>
                    <a:pt x="281" y="435"/>
                  </a:lnTo>
                  <a:lnTo>
                    <a:pt x="264" y="444"/>
                  </a:lnTo>
                  <a:lnTo>
                    <a:pt x="228" y="455"/>
                  </a:lnTo>
                  <a:lnTo>
                    <a:pt x="190" y="458"/>
                  </a:lnTo>
                  <a:lnTo>
                    <a:pt x="154" y="455"/>
                  </a:lnTo>
                  <a:lnTo>
                    <a:pt x="120" y="445"/>
                  </a:lnTo>
                  <a:lnTo>
                    <a:pt x="88" y="429"/>
                  </a:lnTo>
                  <a:lnTo>
                    <a:pt x="59" y="406"/>
                  </a:lnTo>
                  <a:lnTo>
                    <a:pt x="35" y="377"/>
                  </a:lnTo>
                  <a:lnTo>
                    <a:pt x="25" y="362"/>
                  </a:lnTo>
                  <a:lnTo>
                    <a:pt x="16" y="344"/>
                  </a:lnTo>
                  <a:lnTo>
                    <a:pt x="4" y="308"/>
                  </a:lnTo>
                  <a:lnTo>
                    <a:pt x="0" y="272"/>
                  </a:lnTo>
                  <a:lnTo>
                    <a:pt x="4" y="236"/>
                  </a:lnTo>
                  <a:lnTo>
                    <a:pt x="13" y="202"/>
                  </a:lnTo>
                  <a:lnTo>
                    <a:pt x="30" y="169"/>
                  </a:lnTo>
                  <a:lnTo>
                    <a:pt x="52" y="140"/>
                  </a:lnTo>
                  <a:lnTo>
                    <a:pt x="81" y="115"/>
                  </a:lnTo>
                  <a:lnTo>
                    <a:pt x="98" y="105"/>
                  </a:lnTo>
                  <a:lnTo>
                    <a:pt x="135" y="87"/>
                  </a:lnTo>
                  <a:lnTo>
                    <a:pt x="212" y="53"/>
                  </a:lnTo>
                  <a:lnTo>
                    <a:pt x="290" y="27"/>
                  </a:lnTo>
                  <a:lnTo>
                    <a:pt x="370" y="10"/>
                  </a:lnTo>
                  <a:lnTo>
                    <a:pt x="451" y="0"/>
                  </a:lnTo>
                  <a:lnTo>
                    <a:pt x="533" y="0"/>
                  </a:lnTo>
                  <a:lnTo>
                    <a:pt x="615" y="6"/>
                  </a:lnTo>
                  <a:lnTo>
                    <a:pt x="697" y="22"/>
                  </a:lnTo>
                  <a:lnTo>
                    <a:pt x="737" y="32"/>
                  </a:lnTo>
                  <a:lnTo>
                    <a:pt x="778" y="45"/>
                  </a:lnTo>
                  <a:lnTo>
                    <a:pt x="856" y="75"/>
                  </a:lnTo>
                  <a:lnTo>
                    <a:pt x="929" y="112"/>
                  </a:lnTo>
                  <a:lnTo>
                    <a:pt x="998" y="157"/>
                  </a:lnTo>
                  <a:lnTo>
                    <a:pt x="1063" y="207"/>
                  </a:lnTo>
                  <a:lnTo>
                    <a:pt x="1122" y="265"/>
                  </a:lnTo>
                  <a:lnTo>
                    <a:pt x="1175" y="328"/>
                  </a:lnTo>
                  <a:lnTo>
                    <a:pt x="1223" y="396"/>
                  </a:lnTo>
                  <a:lnTo>
                    <a:pt x="1243" y="434"/>
                  </a:lnTo>
                  <a:lnTo>
                    <a:pt x="1252" y="451"/>
                  </a:lnTo>
                  <a:lnTo>
                    <a:pt x="1263" y="485"/>
                  </a:lnTo>
                  <a:lnTo>
                    <a:pt x="1267" y="523"/>
                  </a:lnTo>
                  <a:lnTo>
                    <a:pt x="1265" y="559"/>
                  </a:lnTo>
                  <a:lnTo>
                    <a:pt x="1255" y="593"/>
                  </a:lnTo>
                  <a:lnTo>
                    <a:pt x="1237" y="625"/>
                  </a:lnTo>
                  <a:lnTo>
                    <a:pt x="1216" y="654"/>
                  </a:lnTo>
                  <a:lnTo>
                    <a:pt x="1187" y="678"/>
                  </a:lnTo>
                  <a:lnTo>
                    <a:pt x="1170" y="689"/>
                  </a:lnTo>
                  <a:lnTo>
                    <a:pt x="1148" y="700"/>
                  </a:lnTo>
                  <a:lnTo>
                    <a:pt x="1102" y="712"/>
                  </a:lnTo>
                  <a:lnTo>
                    <a:pt x="1079" y="713"/>
                  </a:lnTo>
                  <a:close/>
                </a:path>
              </a:pathLst>
            </a:custGeom>
            <a:solidFill>
              <a:srgbClr val="EA3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3659" y="3731"/>
              <a:ext cx="464" cy="218"/>
            </a:xfrm>
            <a:custGeom>
              <a:avLst/>
              <a:gdLst>
                <a:gd name="T0" fmla="*/ 1205 w 1392"/>
                <a:gd name="T1" fmla="*/ 656 h 656"/>
                <a:gd name="T2" fmla="*/ 1183 w 1392"/>
                <a:gd name="T3" fmla="*/ 656 h 656"/>
                <a:gd name="T4" fmla="*/ 1143 w 1392"/>
                <a:gd name="T5" fmla="*/ 646 h 656"/>
                <a:gd name="T6" fmla="*/ 1104 w 1392"/>
                <a:gd name="T7" fmla="*/ 628 h 656"/>
                <a:gd name="T8" fmla="*/ 1071 w 1392"/>
                <a:gd name="T9" fmla="*/ 601 h 656"/>
                <a:gd name="T10" fmla="*/ 1057 w 1392"/>
                <a:gd name="T11" fmla="*/ 584 h 656"/>
                <a:gd name="T12" fmla="*/ 1021 w 1392"/>
                <a:gd name="T13" fmla="*/ 542 h 656"/>
                <a:gd name="T14" fmla="*/ 940 w 1392"/>
                <a:gd name="T15" fmla="*/ 471 h 656"/>
                <a:gd name="T16" fmla="*/ 848 w 1392"/>
                <a:gd name="T17" fmla="*/ 421 h 656"/>
                <a:gd name="T18" fmla="*/ 750 w 1392"/>
                <a:gd name="T19" fmla="*/ 389 h 656"/>
                <a:gd name="T20" fmla="*/ 648 w 1392"/>
                <a:gd name="T21" fmla="*/ 376 h 656"/>
                <a:gd name="T22" fmla="*/ 544 w 1392"/>
                <a:gd name="T23" fmla="*/ 384 h 656"/>
                <a:gd name="T24" fmla="*/ 443 w 1392"/>
                <a:gd name="T25" fmla="*/ 409 h 656"/>
                <a:gd name="T26" fmla="*/ 348 w 1392"/>
                <a:gd name="T27" fmla="*/ 457 h 656"/>
                <a:gd name="T28" fmla="*/ 303 w 1392"/>
                <a:gd name="T29" fmla="*/ 490 h 656"/>
                <a:gd name="T30" fmla="*/ 288 w 1392"/>
                <a:gd name="T31" fmla="*/ 500 h 656"/>
                <a:gd name="T32" fmla="*/ 255 w 1392"/>
                <a:gd name="T33" fmla="*/ 517 h 656"/>
                <a:gd name="T34" fmla="*/ 219 w 1392"/>
                <a:gd name="T35" fmla="*/ 528 h 656"/>
                <a:gd name="T36" fmla="*/ 183 w 1392"/>
                <a:gd name="T37" fmla="*/ 529 h 656"/>
                <a:gd name="T38" fmla="*/ 146 w 1392"/>
                <a:gd name="T39" fmla="*/ 525 h 656"/>
                <a:gd name="T40" fmla="*/ 112 w 1392"/>
                <a:gd name="T41" fmla="*/ 513 h 656"/>
                <a:gd name="T42" fmla="*/ 80 w 1392"/>
                <a:gd name="T43" fmla="*/ 496 h 656"/>
                <a:gd name="T44" fmla="*/ 51 w 1392"/>
                <a:gd name="T45" fmla="*/ 471 h 656"/>
                <a:gd name="T46" fmla="*/ 38 w 1392"/>
                <a:gd name="T47" fmla="*/ 457 h 656"/>
                <a:gd name="T48" fmla="*/ 28 w 1392"/>
                <a:gd name="T49" fmla="*/ 441 h 656"/>
                <a:gd name="T50" fmla="*/ 11 w 1392"/>
                <a:gd name="T51" fmla="*/ 407 h 656"/>
                <a:gd name="T52" fmla="*/ 2 w 1392"/>
                <a:gd name="T53" fmla="*/ 372 h 656"/>
                <a:gd name="T54" fmla="*/ 0 w 1392"/>
                <a:gd name="T55" fmla="*/ 336 h 656"/>
                <a:gd name="T56" fmla="*/ 4 w 1392"/>
                <a:gd name="T57" fmla="*/ 300 h 656"/>
                <a:gd name="T58" fmla="*/ 15 w 1392"/>
                <a:gd name="T59" fmla="*/ 265 h 656"/>
                <a:gd name="T60" fmla="*/ 33 w 1392"/>
                <a:gd name="T61" fmla="*/ 234 h 656"/>
                <a:gd name="T62" fmla="*/ 57 w 1392"/>
                <a:gd name="T63" fmla="*/ 205 h 656"/>
                <a:gd name="T64" fmla="*/ 72 w 1392"/>
                <a:gd name="T65" fmla="*/ 192 h 656"/>
                <a:gd name="T66" fmla="*/ 109 w 1392"/>
                <a:gd name="T67" fmla="*/ 165 h 656"/>
                <a:gd name="T68" fmla="*/ 188 w 1392"/>
                <a:gd name="T69" fmla="*/ 116 h 656"/>
                <a:gd name="T70" fmla="*/ 269 w 1392"/>
                <a:gd name="T71" fmla="*/ 75 h 656"/>
                <a:gd name="T72" fmla="*/ 354 w 1392"/>
                <a:gd name="T73" fmla="*/ 44 h 656"/>
                <a:gd name="T74" fmla="*/ 439 w 1392"/>
                <a:gd name="T75" fmla="*/ 21 h 656"/>
                <a:gd name="T76" fmla="*/ 527 w 1392"/>
                <a:gd name="T77" fmla="*/ 6 h 656"/>
                <a:gd name="T78" fmla="*/ 615 w 1392"/>
                <a:gd name="T79" fmla="*/ 0 h 656"/>
                <a:gd name="T80" fmla="*/ 702 w 1392"/>
                <a:gd name="T81" fmla="*/ 3 h 656"/>
                <a:gd name="T82" fmla="*/ 789 w 1392"/>
                <a:gd name="T83" fmla="*/ 13 h 656"/>
                <a:gd name="T84" fmla="*/ 875 w 1392"/>
                <a:gd name="T85" fmla="*/ 34 h 656"/>
                <a:gd name="T86" fmla="*/ 959 w 1392"/>
                <a:gd name="T87" fmla="*/ 59 h 656"/>
                <a:gd name="T88" fmla="*/ 1039 w 1392"/>
                <a:gd name="T89" fmla="*/ 95 h 656"/>
                <a:gd name="T90" fmla="*/ 1117 w 1392"/>
                <a:gd name="T91" fmla="*/ 139 h 656"/>
                <a:gd name="T92" fmla="*/ 1191 w 1392"/>
                <a:gd name="T93" fmla="*/ 191 h 656"/>
                <a:gd name="T94" fmla="*/ 1260 w 1392"/>
                <a:gd name="T95" fmla="*/ 250 h 656"/>
                <a:gd name="T96" fmla="*/ 1323 w 1392"/>
                <a:gd name="T97" fmla="*/ 316 h 656"/>
                <a:gd name="T98" fmla="*/ 1353 w 1392"/>
                <a:gd name="T99" fmla="*/ 353 h 656"/>
                <a:gd name="T100" fmla="*/ 1365 w 1392"/>
                <a:gd name="T101" fmla="*/ 368 h 656"/>
                <a:gd name="T102" fmla="*/ 1381 w 1392"/>
                <a:gd name="T103" fmla="*/ 402 h 656"/>
                <a:gd name="T104" fmla="*/ 1391 w 1392"/>
                <a:gd name="T105" fmla="*/ 437 h 656"/>
                <a:gd name="T106" fmla="*/ 1392 w 1392"/>
                <a:gd name="T107" fmla="*/ 473 h 656"/>
                <a:gd name="T108" fmla="*/ 1388 w 1392"/>
                <a:gd name="T109" fmla="*/ 509 h 656"/>
                <a:gd name="T110" fmla="*/ 1376 w 1392"/>
                <a:gd name="T111" fmla="*/ 543 h 656"/>
                <a:gd name="T112" fmla="*/ 1359 w 1392"/>
                <a:gd name="T113" fmla="*/ 575 h 656"/>
                <a:gd name="T114" fmla="*/ 1335 w 1392"/>
                <a:gd name="T115" fmla="*/ 604 h 656"/>
                <a:gd name="T116" fmla="*/ 1320 w 1392"/>
                <a:gd name="T117" fmla="*/ 617 h 656"/>
                <a:gd name="T118" fmla="*/ 1293 w 1392"/>
                <a:gd name="T119" fmla="*/ 636 h 656"/>
                <a:gd name="T120" fmla="*/ 1235 w 1392"/>
                <a:gd name="T121" fmla="*/ 654 h 656"/>
                <a:gd name="T122" fmla="*/ 1205 w 1392"/>
                <a:gd name="T123" fmla="*/ 65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92" h="656">
                  <a:moveTo>
                    <a:pt x="1205" y="656"/>
                  </a:moveTo>
                  <a:lnTo>
                    <a:pt x="1183" y="656"/>
                  </a:lnTo>
                  <a:lnTo>
                    <a:pt x="1143" y="646"/>
                  </a:lnTo>
                  <a:lnTo>
                    <a:pt x="1104" y="628"/>
                  </a:lnTo>
                  <a:lnTo>
                    <a:pt x="1071" y="601"/>
                  </a:lnTo>
                  <a:lnTo>
                    <a:pt x="1057" y="584"/>
                  </a:lnTo>
                  <a:lnTo>
                    <a:pt x="1021" y="542"/>
                  </a:lnTo>
                  <a:lnTo>
                    <a:pt x="940" y="471"/>
                  </a:lnTo>
                  <a:lnTo>
                    <a:pt x="848" y="421"/>
                  </a:lnTo>
                  <a:lnTo>
                    <a:pt x="750" y="389"/>
                  </a:lnTo>
                  <a:lnTo>
                    <a:pt x="648" y="376"/>
                  </a:lnTo>
                  <a:lnTo>
                    <a:pt x="544" y="384"/>
                  </a:lnTo>
                  <a:lnTo>
                    <a:pt x="443" y="409"/>
                  </a:lnTo>
                  <a:lnTo>
                    <a:pt x="348" y="457"/>
                  </a:lnTo>
                  <a:lnTo>
                    <a:pt x="303" y="490"/>
                  </a:lnTo>
                  <a:lnTo>
                    <a:pt x="288" y="500"/>
                  </a:lnTo>
                  <a:lnTo>
                    <a:pt x="255" y="517"/>
                  </a:lnTo>
                  <a:lnTo>
                    <a:pt x="219" y="528"/>
                  </a:lnTo>
                  <a:lnTo>
                    <a:pt x="183" y="529"/>
                  </a:lnTo>
                  <a:lnTo>
                    <a:pt x="146" y="525"/>
                  </a:lnTo>
                  <a:lnTo>
                    <a:pt x="112" y="513"/>
                  </a:lnTo>
                  <a:lnTo>
                    <a:pt x="80" y="496"/>
                  </a:lnTo>
                  <a:lnTo>
                    <a:pt x="51" y="471"/>
                  </a:lnTo>
                  <a:lnTo>
                    <a:pt x="38" y="457"/>
                  </a:lnTo>
                  <a:lnTo>
                    <a:pt x="28" y="441"/>
                  </a:lnTo>
                  <a:lnTo>
                    <a:pt x="11" y="407"/>
                  </a:lnTo>
                  <a:lnTo>
                    <a:pt x="2" y="372"/>
                  </a:lnTo>
                  <a:lnTo>
                    <a:pt x="0" y="336"/>
                  </a:lnTo>
                  <a:lnTo>
                    <a:pt x="4" y="300"/>
                  </a:lnTo>
                  <a:lnTo>
                    <a:pt x="15" y="265"/>
                  </a:lnTo>
                  <a:lnTo>
                    <a:pt x="33" y="234"/>
                  </a:lnTo>
                  <a:lnTo>
                    <a:pt x="57" y="205"/>
                  </a:lnTo>
                  <a:lnTo>
                    <a:pt x="72" y="192"/>
                  </a:lnTo>
                  <a:lnTo>
                    <a:pt x="109" y="165"/>
                  </a:lnTo>
                  <a:lnTo>
                    <a:pt x="188" y="116"/>
                  </a:lnTo>
                  <a:lnTo>
                    <a:pt x="269" y="75"/>
                  </a:lnTo>
                  <a:lnTo>
                    <a:pt x="354" y="44"/>
                  </a:lnTo>
                  <a:lnTo>
                    <a:pt x="439" y="21"/>
                  </a:lnTo>
                  <a:lnTo>
                    <a:pt x="527" y="6"/>
                  </a:lnTo>
                  <a:lnTo>
                    <a:pt x="615" y="0"/>
                  </a:lnTo>
                  <a:lnTo>
                    <a:pt x="702" y="3"/>
                  </a:lnTo>
                  <a:lnTo>
                    <a:pt x="789" y="13"/>
                  </a:lnTo>
                  <a:lnTo>
                    <a:pt x="875" y="34"/>
                  </a:lnTo>
                  <a:lnTo>
                    <a:pt x="959" y="59"/>
                  </a:lnTo>
                  <a:lnTo>
                    <a:pt x="1039" y="95"/>
                  </a:lnTo>
                  <a:lnTo>
                    <a:pt x="1117" y="139"/>
                  </a:lnTo>
                  <a:lnTo>
                    <a:pt x="1191" y="191"/>
                  </a:lnTo>
                  <a:lnTo>
                    <a:pt x="1260" y="250"/>
                  </a:lnTo>
                  <a:lnTo>
                    <a:pt x="1323" y="316"/>
                  </a:lnTo>
                  <a:lnTo>
                    <a:pt x="1353" y="353"/>
                  </a:lnTo>
                  <a:lnTo>
                    <a:pt x="1365" y="368"/>
                  </a:lnTo>
                  <a:lnTo>
                    <a:pt x="1381" y="402"/>
                  </a:lnTo>
                  <a:lnTo>
                    <a:pt x="1391" y="437"/>
                  </a:lnTo>
                  <a:lnTo>
                    <a:pt x="1392" y="473"/>
                  </a:lnTo>
                  <a:lnTo>
                    <a:pt x="1388" y="509"/>
                  </a:lnTo>
                  <a:lnTo>
                    <a:pt x="1376" y="543"/>
                  </a:lnTo>
                  <a:lnTo>
                    <a:pt x="1359" y="575"/>
                  </a:lnTo>
                  <a:lnTo>
                    <a:pt x="1335" y="604"/>
                  </a:lnTo>
                  <a:lnTo>
                    <a:pt x="1320" y="617"/>
                  </a:lnTo>
                  <a:lnTo>
                    <a:pt x="1293" y="636"/>
                  </a:lnTo>
                  <a:lnTo>
                    <a:pt x="1235" y="654"/>
                  </a:lnTo>
                  <a:lnTo>
                    <a:pt x="1205" y="656"/>
                  </a:lnTo>
                  <a:close/>
                </a:path>
              </a:pathLst>
            </a:custGeom>
            <a:solidFill>
              <a:srgbClr val="EA3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17"/>
            <p:cNvSpPr>
              <a:spLocks/>
            </p:cNvSpPr>
            <p:nvPr/>
          </p:nvSpPr>
          <p:spPr bwMode="auto">
            <a:xfrm>
              <a:off x="3556" y="322"/>
              <a:ext cx="465" cy="218"/>
            </a:xfrm>
            <a:custGeom>
              <a:avLst/>
              <a:gdLst>
                <a:gd name="T0" fmla="*/ 1185 w 1394"/>
                <a:gd name="T1" fmla="*/ 656 h 656"/>
                <a:gd name="T2" fmla="*/ 1106 w 1394"/>
                <a:gd name="T3" fmla="*/ 628 h 656"/>
                <a:gd name="T4" fmla="*/ 1057 w 1394"/>
                <a:gd name="T5" fmla="*/ 584 h 656"/>
                <a:gd name="T6" fmla="*/ 943 w 1394"/>
                <a:gd name="T7" fmla="*/ 474 h 656"/>
                <a:gd name="T8" fmla="*/ 753 w 1394"/>
                <a:gd name="T9" fmla="*/ 389 h 656"/>
                <a:gd name="T10" fmla="*/ 646 w 1394"/>
                <a:gd name="T11" fmla="*/ 376 h 656"/>
                <a:gd name="T12" fmla="*/ 441 w 1394"/>
                <a:gd name="T13" fmla="*/ 411 h 656"/>
                <a:gd name="T14" fmla="*/ 304 w 1394"/>
                <a:gd name="T15" fmla="*/ 490 h 656"/>
                <a:gd name="T16" fmla="*/ 255 w 1394"/>
                <a:gd name="T17" fmla="*/ 517 h 656"/>
                <a:gd name="T18" fmla="*/ 183 w 1394"/>
                <a:gd name="T19" fmla="*/ 529 h 656"/>
                <a:gd name="T20" fmla="*/ 114 w 1394"/>
                <a:gd name="T21" fmla="*/ 513 h 656"/>
                <a:gd name="T22" fmla="*/ 53 w 1394"/>
                <a:gd name="T23" fmla="*/ 471 h 656"/>
                <a:gd name="T24" fmla="*/ 29 w 1394"/>
                <a:gd name="T25" fmla="*/ 441 h 656"/>
                <a:gd name="T26" fmla="*/ 3 w 1394"/>
                <a:gd name="T27" fmla="*/ 372 h 656"/>
                <a:gd name="T28" fmla="*/ 4 w 1394"/>
                <a:gd name="T29" fmla="*/ 300 h 656"/>
                <a:gd name="T30" fmla="*/ 34 w 1394"/>
                <a:gd name="T31" fmla="*/ 234 h 656"/>
                <a:gd name="T32" fmla="*/ 73 w 1394"/>
                <a:gd name="T33" fmla="*/ 192 h 656"/>
                <a:gd name="T34" fmla="*/ 186 w 1394"/>
                <a:gd name="T35" fmla="*/ 117 h 656"/>
                <a:gd name="T36" fmla="*/ 348 w 1394"/>
                <a:gd name="T37" fmla="*/ 45 h 656"/>
                <a:gd name="T38" fmla="*/ 523 w 1394"/>
                <a:gd name="T39" fmla="*/ 6 h 656"/>
                <a:gd name="T40" fmla="*/ 701 w 1394"/>
                <a:gd name="T41" fmla="*/ 2 h 656"/>
                <a:gd name="T42" fmla="*/ 792 w 1394"/>
                <a:gd name="T43" fmla="*/ 13 h 656"/>
                <a:gd name="T44" fmla="*/ 965 w 1394"/>
                <a:gd name="T45" fmla="*/ 62 h 656"/>
                <a:gd name="T46" fmla="*/ 1123 w 1394"/>
                <a:gd name="T47" fmla="*/ 142 h 656"/>
                <a:gd name="T48" fmla="*/ 1263 w 1394"/>
                <a:gd name="T49" fmla="*/ 251 h 656"/>
                <a:gd name="T50" fmla="*/ 1354 w 1394"/>
                <a:gd name="T51" fmla="*/ 353 h 656"/>
                <a:gd name="T52" fmla="*/ 1382 w 1394"/>
                <a:gd name="T53" fmla="*/ 402 h 656"/>
                <a:gd name="T54" fmla="*/ 1394 w 1394"/>
                <a:gd name="T55" fmla="*/ 473 h 656"/>
                <a:gd name="T56" fmla="*/ 1378 w 1394"/>
                <a:gd name="T57" fmla="*/ 543 h 656"/>
                <a:gd name="T58" fmla="*/ 1336 w 1394"/>
                <a:gd name="T59" fmla="*/ 604 h 656"/>
                <a:gd name="T60" fmla="*/ 1295 w 1394"/>
                <a:gd name="T61" fmla="*/ 636 h 656"/>
                <a:gd name="T62" fmla="*/ 1205 w 1394"/>
                <a:gd name="T63" fmla="*/ 65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94" h="656">
                  <a:moveTo>
                    <a:pt x="1205" y="656"/>
                  </a:moveTo>
                  <a:lnTo>
                    <a:pt x="1185" y="656"/>
                  </a:lnTo>
                  <a:lnTo>
                    <a:pt x="1143" y="646"/>
                  </a:lnTo>
                  <a:lnTo>
                    <a:pt x="1106" y="628"/>
                  </a:lnTo>
                  <a:lnTo>
                    <a:pt x="1071" y="601"/>
                  </a:lnTo>
                  <a:lnTo>
                    <a:pt x="1057" y="584"/>
                  </a:lnTo>
                  <a:lnTo>
                    <a:pt x="1022" y="542"/>
                  </a:lnTo>
                  <a:lnTo>
                    <a:pt x="943" y="474"/>
                  </a:lnTo>
                  <a:lnTo>
                    <a:pt x="852" y="422"/>
                  </a:lnTo>
                  <a:lnTo>
                    <a:pt x="753" y="389"/>
                  </a:lnTo>
                  <a:lnTo>
                    <a:pt x="700" y="381"/>
                  </a:lnTo>
                  <a:lnTo>
                    <a:pt x="646" y="376"/>
                  </a:lnTo>
                  <a:lnTo>
                    <a:pt x="541" y="383"/>
                  </a:lnTo>
                  <a:lnTo>
                    <a:pt x="441" y="411"/>
                  </a:lnTo>
                  <a:lnTo>
                    <a:pt x="347" y="458"/>
                  </a:lnTo>
                  <a:lnTo>
                    <a:pt x="304" y="490"/>
                  </a:lnTo>
                  <a:lnTo>
                    <a:pt x="288" y="500"/>
                  </a:lnTo>
                  <a:lnTo>
                    <a:pt x="255" y="517"/>
                  </a:lnTo>
                  <a:lnTo>
                    <a:pt x="219" y="528"/>
                  </a:lnTo>
                  <a:lnTo>
                    <a:pt x="183" y="529"/>
                  </a:lnTo>
                  <a:lnTo>
                    <a:pt x="147" y="525"/>
                  </a:lnTo>
                  <a:lnTo>
                    <a:pt x="114" y="513"/>
                  </a:lnTo>
                  <a:lnTo>
                    <a:pt x="80" y="496"/>
                  </a:lnTo>
                  <a:lnTo>
                    <a:pt x="53" y="471"/>
                  </a:lnTo>
                  <a:lnTo>
                    <a:pt x="40" y="457"/>
                  </a:lnTo>
                  <a:lnTo>
                    <a:pt x="29" y="441"/>
                  </a:lnTo>
                  <a:lnTo>
                    <a:pt x="13" y="407"/>
                  </a:lnTo>
                  <a:lnTo>
                    <a:pt x="3" y="372"/>
                  </a:lnTo>
                  <a:lnTo>
                    <a:pt x="0" y="336"/>
                  </a:lnTo>
                  <a:lnTo>
                    <a:pt x="4" y="300"/>
                  </a:lnTo>
                  <a:lnTo>
                    <a:pt x="16" y="265"/>
                  </a:lnTo>
                  <a:lnTo>
                    <a:pt x="34" y="234"/>
                  </a:lnTo>
                  <a:lnTo>
                    <a:pt x="59" y="205"/>
                  </a:lnTo>
                  <a:lnTo>
                    <a:pt x="73" y="192"/>
                  </a:lnTo>
                  <a:lnTo>
                    <a:pt x="109" y="165"/>
                  </a:lnTo>
                  <a:lnTo>
                    <a:pt x="186" y="117"/>
                  </a:lnTo>
                  <a:lnTo>
                    <a:pt x="266" y="77"/>
                  </a:lnTo>
                  <a:lnTo>
                    <a:pt x="348" y="45"/>
                  </a:lnTo>
                  <a:lnTo>
                    <a:pt x="435" y="22"/>
                  </a:lnTo>
                  <a:lnTo>
                    <a:pt x="523" y="6"/>
                  </a:lnTo>
                  <a:lnTo>
                    <a:pt x="610" y="0"/>
                  </a:lnTo>
                  <a:lnTo>
                    <a:pt x="701" y="2"/>
                  </a:lnTo>
                  <a:lnTo>
                    <a:pt x="746" y="8"/>
                  </a:lnTo>
                  <a:lnTo>
                    <a:pt x="792" y="13"/>
                  </a:lnTo>
                  <a:lnTo>
                    <a:pt x="880" y="34"/>
                  </a:lnTo>
                  <a:lnTo>
                    <a:pt x="965" y="62"/>
                  </a:lnTo>
                  <a:lnTo>
                    <a:pt x="1045" y="98"/>
                  </a:lnTo>
                  <a:lnTo>
                    <a:pt x="1123" y="142"/>
                  </a:lnTo>
                  <a:lnTo>
                    <a:pt x="1195" y="193"/>
                  </a:lnTo>
                  <a:lnTo>
                    <a:pt x="1263" y="251"/>
                  </a:lnTo>
                  <a:lnTo>
                    <a:pt x="1325" y="317"/>
                  </a:lnTo>
                  <a:lnTo>
                    <a:pt x="1354" y="353"/>
                  </a:lnTo>
                  <a:lnTo>
                    <a:pt x="1365" y="368"/>
                  </a:lnTo>
                  <a:lnTo>
                    <a:pt x="1382" y="402"/>
                  </a:lnTo>
                  <a:lnTo>
                    <a:pt x="1391" y="437"/>
                  </a:lnTo>
                  <a:lnTo>
                    <a:pt x="1394" y="473"/>
                  </a:lnTo>
                  <a:lnTo>
                    <a:pt x="1390" y="509"/>
                  </a:lnTo>
                  <a:lnTo>
                    <a:pt x="1378" y="543"/>
                  </a:lnTo>
                  <a:lnTo>
                    <a:pt x="1359" y="575"/>
                  </a:lnTo>
                  <a:lnTo>
                    <a:pt x="1336" y="604"/>
                  </a:lnTo>
                  <a:lnTo>
                    <a:pt x="1321" y="617"/>
                  </a:lnTo>
                  <a:lnTo>
                    <a:pt x="1295" y="636"/>
                  </a:lnTo>
                  <a:lnTo>
                    <a:pt x="1236" y="654"/>
                  </a:lnTo>
                  <a:lnTo>
                    <a:pt x="1205" y="656"/>
                  </a:lnTo>
                  <a:close/>
                </a:path>
              </a:pathLst>
            </a:custGeom>
            <a:solidFill>
              <a:srgbClr val="EA3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18"/>
            <p:cNvSpPr>
              <a:spLocks/>
            </p:cNvSpPr>
            <p:nvPr/>
          </p:nvSpPr>
          <p:spPr bwMode="auto">
            <a:xfrm>
              <a:off x="3485" y="662"/>
              <a:ext cx="423" cy="237"/>
            </a:xfrm>
            <a:custGeom>
              <a:avLst/>
              <a:gdLst>
                <a:gd name="T0" fmla="*/ 1078 w 1267"/>
                <a:gd name="T1" fmla="*/ 713 h 713"/>
                <a:gd name="T2" fmla="*/ 1054 w 1267"/>
                <a:gd name="T3" fmla="*/ 712 h 713"/>
                <a:gd name="T4" fmla="*/ 1006 w 1267"/>
                <a:gd name="T5" fmla="*/ 699 h 713"/>
                <a:gd name="T6" fmla="*/ 963 w 1267"/>
                <a:gd name="T7" fmla="*/ 674 h 713"/>
                <a:gd name="T8" fmla="*/ 927 w 1267"/>
                <a:gd name="T9" fmla="*/ 638 h 713"/>
                <a:gd name="T10" fmla="*/ 914 w 1267"/>
                <a:gd name="T11" fmla="*/ 616 h 713"/>
                <a:gd name="T12" fmla="*/ 890 w 1267"/>
                <a:gd name="T13" fmla="*/ 575 h 713"/>
                <a:gd name="T14" fmla="*/ 829 w 1267"/>
                <a:gd name="T15" fmla="*/ 504 h 713"/>
                <a:gd name="T16" fmla="*/ 757 w 1267"/>
                <a:gd name="T17" fmla="*/ 449 h 713"/>
                <a:gd name="T18" fmla="*/ 677 w 1267"/>
                <a:gd name="T19" fmla="*/ 408 h 713"/>
                <a:gd name="T20" fmla="*/ 590 w 1267"/>
                <a:gd name="T21" fmla="*/ 383 h 713"/>
                <a:gd name="T22" fmla="*/ 501 w 1267"/>
                <a:gd name="T23" fmla="*/ 376 h 713"/>
                <a:gd name="T24" fmla="*/ 412 w 1267"/>
                <a:gd name="T25" fmla="*/ 386 h 713"/>
                <a:gd name="T26" fmla="*/ 322 w 1267"/>
                <a:gd name="T27" fmla="*/ 413 h 713"/>
                <a:gd name="T28" fmla="*/ 279 w 1267"/>
                <a:gd name="T29" fmla="*/ 435 h 713"/>
                <a:gd name="T30" fmla="*/ 263 w 1267"/>
                <a:gd name="T31" fmla="*/ 444 h 713"/>
                <a:gd name="T32" fmla="*/ 227 w 1267"/>
                <a:gd name="T33" fmla="*/ 455 h 713"/>
                <a:gd name="T34" fmla="*/ 190 w 1267"/>
                <a:gd name="T35" fmla="*/ 459 h 713"/>
                <a:gd name="T36" fmla="*/ 154 w 1267"/>
                <a:gd name="T37" fmla="*/ 455 h 713"/>
                <a:gd name="T38" fmla="*/ 119 w 1267"/>
                <a:gd name="T39" fmla="*/ 447 h 713"/>
                <a:gd name="T40" fmla="*/ 88 w 1267"/>
                <a:gd name="T41" fmla="*/ 429 h 713"/>
                <a:gd name="T42" fmla="*/ 59 w 1267"/>
                <a:gd name="T43" fmla="*/ 408 h 713"/>
                <a:gd name="T44" fmla="*/ 34 w 1267"/>
                <a:gd name="T45" fmla="*/ 379 h 713"/>
                <a:gd name="T46" fmla="*/ 24 w 1267"/>
                <a:gd name="T47" fmla="*/ 362 h 713"/>
                <a:gd name="T48" fmla="*/ 16 w 1267"/>
                <a:gd name="T49" fmla="*/ 344 h 713"/>
                <a:gd name="T50" fmla="*/ 4 w 1267"/>
                <a:gd name="T51" fmla="*/ 308 h 713"/>
                <a:gd name="T52" fmla="*/ 0 w 1267"/>
                <a:gd name="T53" fmla="*/ 272 h 713"/>
                <a:gd name="T54" fmla="*/ 3 w 1267"/>
                <a:gd name="T55" fmla="*/ 236 h 713"/>
                <a:gd name="T56" fmla="*/ 13 w 1267"/>
                <a:gd name="T57" fmla="*/ 202 h 713"/>
                <a:gd name="T58" fmla="*/ 30 w 1267"/>
                <a:gd name="T59" fmla="*/ 170 h 713"/>
                <a:gd name="T60" fmla="*/ 52 w 1267"/>
                <a:gd name="T61" fmla="*/ 141 h 713"/>
                <a:gd name="T62" fmla="*/ 80 w 1267"/>
                <a:gd name="T63" fmla="*/ 117 h 713"/>
                <a:gd name="T64" fmla="*/ 98 w 1267"/>
                <a:gd name="T65" fmla="*/ 107 h 713"/>
                <a:gd name="T66" fmla="*/ 135 w 1267"/>
                <a:gd name="T67" fmla="*/ 85 h 713"/>
                <a:gd name="T68" fmla="*/ 214 w 1267"/>
                <a:gd name="T69" fmla="*/ 52 h 713"/>
                <a:gd name="T70" fmla="*/ 293 w 1267"/>
                <a:gd name="T71" fmla="*/ 27 h 713"/>
                <a:gd name="T72" fmla="*/ 374 w 1267"/>
                <a:gd name="T73" fmla="*/ 10 h 713"/>
                <a:gd name="T74" fmla="*/ 456 w 1267"/>
                <a:gd name="T75" fmla="*/ 1 h 713"/>
                <a:gd name="T76" fmla="*/ 538 w 1267"/>
                <a:gd name="T77" fmla="*/ 0 h 713"/>
                <a:gd name="T78" fmla="*/ 619 w 1267"/>
                <a:gd name="T79" fmla="*/ 7 h 713"/>
                <a:gd name="T80" fmla="*/ 698 w 1267"/>
                <a:gd name="T81" fmla="*/ 23 h 713"/>
                <a:gd name="T82" fmla="*/ 776 w 1267"/>
                <a:gd name="T83" fmla="*/ 45 h 713"/>
                <a:gd name="T84" fmla="*/ 852 w 1267"/>
                <a:gd name="T85" fmla="*/ 74 h 713"/>
                <a:gd name="T86" fmla="*/ 924 w 1267"/>
                <a:gd name="T87" fmla="*/ 111 h 713"/>
                <a:gd name="T88" fmla="*/ 993 w 1267"/>
                <a:gd name="T89" fmla="*/ 154 h 713"/>
                <a:gd name="T90" fmla="*/ 1057 w 1267"/>
                <a:gd name="T91" fmla="*/ 205 h 713"/>
                <a:gd name="T92" fmla="*/ 1117 w 1267"/>
                <a:gd name="T93" fmla="*/ 262 h 713"/>
                <a:gd name="T94" fmla="*/ 1172 w 1267"/>
                <a:gd name="T95" fmla="*/ 326 h 713"/>
                <a:gd name="T96" fmla="*/ 1221 w 1267"/>
                <a:gd name="T97" fmla="*/ 396 h 713"/>
                <a:gd name="T98" fmla="*/ 1243 w 1267"/>
                <a:gd name="T99" fmla="*/ 434 h 713"/>
                <a:gd name="T100" fmla="*/ 1251 w 1267"/>
                <a:gd name="T101" fmla="*/ 451 h 713"/>
                <a:gd name="T102" fmla="*/ 1263 w 1267"/>
                <a:gd name="T103" fmla="*/ 487 h 713"/>
                <a:gd name="T104" fmla="*/ 1267 w 1267"/>
                <a:gd name="T105" fmla="*/ 523 h 713"/>
                <a:gd name="T106" fmla="*/ 1263 w 1267"/>
                <a:gd name="T107" fmla="*/ 559 h 713"/>
                <a:gd name="T108" fmla="*/ 1254 w 1267"/>
                <a:gd name="T109" fmla="*/ 593 h 713"/>
                <a:gd name="T110" fmla="*/ 1237 w 1267"/>
                <a:gd name="T111" fmla="*/ 627 h 713"/>
                <a:gd name="T112" fmla="*/ 1215 w 1267"/>
                <a:gd name="T113" fmla="*/ 655 h 713"/>
                <a:gd name="T114" fmla="*/ 1186 w 1267"/>
                <a:gd name="T115" fmla="*/ 680 h 713"/>
                <a:gd name="T116" fmla="*/ 1169 w 1267"/>
                <a:gd name="T117" fmla="*/ 690 h 713"/>
                <a:gd name="T118" fmla="*/ 1148 w 1267"/>
                <a:gd name="T119" fmla="*/ 700 h 713"/>
                <a:gd name="T120" fmla="*/ 1101 w 1267"/>
                <a:gd name="T121" fmla="*/ 712 h 713"/>
                <a:gd name="T122" fmla="*/ 1078 w 1267"/>
                <a:gd name="T123" fmla="*/ 71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67" h="713">
                  <a:moveTo>
                    <a:pt x="1078" y="713"/>
                  </a:moveTo>
                  <a:lnTo>
                    <a:pt x="1054" y="712"/>
                  </a:lnTo>
                  <a:lnTo>
                    <a:pt x="1006" y="699"/>
                  </a:lnTo>
                  <a:lnTo>
                    <a:pt x="963" y="674"/>
                  </a:lnTo>
                  <a:lnTo>
                    <a:pt x="927" y="638"/>
                  </a:lnTo>
                  <a:lnTo>
                    <a:pt x="914" y="616"/>
                  </a:lnTo>
                  <a:lnTo>
                    <a:pt x="890" y="575"/>
                  </a:lnTo>
                  <a:lnTo>
                    <a:pt x="829" y="504"/>
                  </a:lnTo>
                  <a:lnTo>
                    <a:pt x="757" y="449"/>
                  </a:lnTo>
                  <a:lnTo>
                    <a:pt x="677" y="408"/>
                  </a:lnTo>
                  <a:lnTo>
                    <a:pt x="590" y="383"/>
                  </a:lnTo>
                  <a:lnTo>
                    <a:pt x="501" y="376"/>
                  </a:lnTo>
                  <a:lnTo>
                    <a:pt x="412" y="386"/>
                  </a:lnTo>
                  <a:lnTo>
                    <a:pt x="322" y="413"/>
                  </a:lnTo>
                  <a:lnTo>
                    <a:pt x="279" y="435"/>
                  </a:lnTo>
                  <a:lnTo>
                    <a:pt x="263" y="444"/>
                  </a:lnTo>
                  <a:lnTo>
                    <a:pt x="227" y="455"/>
                  </a:lnTo>
                  <a:lnTo>
                    <a:pt x="190" y="459"/>
                  </a:lnTo>
                  <a:lnTo>
                    <a:pt x="154" y="455"/>
                  </a:lnTo>
                  <a:lnTo>
                    <a:pt x="119" y="447"/>
                  </a:lnTo>
                  <a:lnTo>
                    <a:pt x="88" y="429"/>
                  </a:lnTo>
                  <a:lnTo>
                    <a:pt x="59" y="408"/>
                  </a:lnTo>
                  <a:lnTo>
                    <a:pt x="34" y="379"/>
                  </a:lnTo>
                  <a:lnTo>
                    <a:pt x="24" y="362"/>
                  </a:lnTo>
                  <a:lnTo>
                    <a:pt x="16" y="344"/>
                  </a:lnTo>
                  <a:lnTo>
                    <a:pt x="4" y="308"/>
                  </a:lnTo>
                  <a:lnTo>
                    <a:pt x="0" y="272"/>
                  </a:lnTo>
                  <a:lnTo>
                    <a:pt x="3" y="236"/>
                  </a:lnTo>
                  <a:lnTo>
                    <a:pt x="13" y="202"/>
                  </a:lnTo>
                  <a:lnTo>
                    <a:pt x="30" y="170"/>
                  </a:lnTo>
                  <a:lnTo>
                    <a:pt x="52" y="141"/>
                  </a:lnTo>
                  <a:lnTo>
                    <a:pt x="80" y="117"/>
                  </a:lnTo>
                  <a:lnTo>
                    <a:pt x="98" y="107"/>
                  </a:lnTo>
                  <a:lnTo>
                    <a:pt x="135" y="85"/>
                  </a:lnTo>
                  <a:lnTo>
                    <a:pt x="214" y="52"/>
                  </a:lnTo>
                  <a:lnTo>
                    <a:pt x="293" y="27"/>
                  </a:lnTo>
                  <a:lnTo>
                    <a:pt x="374" y="10"/>
                  </a:lnTo>
                  <a:lnTo>
                    <a:pt x="456" y="1"/>
                  </a:lnTo>
                  <a:lnTo>
                    <a:pt x="538" y="0"/>
                  </a:lnTo>
                  <a:lnTo>
                    <a:pt x="619" y="7"/>
                  </a:lnTo>
                  <a:lnTo>
                    <a:pt x="698" y="23"/>
                  </a:lnTo>
                  <a:lnTo>
                    <a:pt x="776" y="45"/>
                  </a:lnTo>
                  <a:lnTo>
                    <a:pt x="852" y="74"/>
                  </a:lnTo>
                  <a:lnTo>
                    <a:pt x="924" y="111"/>
                  </a:lnTo>
                  <a:lnTo>
                    <a:pt x="993" y="154"/>
                  </a:lnTo>
                  <a:lnTo>
                    <a:pt x="1057" y="205"/>
                  </a:lnTo>
                  <a:lnTo>
                    <a:pt x="1117" y="262"/>
                  </a:lnTo>
                  <a:lnTo>
                    <a:pt x="1172" y="326"/>
                  </a:lnTo>
                  <a:lnTo>
                    <a:pt x="1221" y="396"/>
                  </a:lnTo>
                  <a:lnTo>
                    <a:pt x="1243" y="434"/>
                  </a:lnTo>
                  <a:lnTo>
                    <a:pt x="1251" y="451"/>
                  </a:lnTo>
                  <a:lnTo>
                    <a:pt x="1263" y="487"/>
                  </a:lnTo>
                  <a:lnTo>
                    <a:pt x="1267" y="523"/>
                  </a:lnTo>
                  <a:lnTo>
                    <a:pt x="1263" y="559"/>
                  </a:lnTo>
                  <a:lnTo>
                    <a:pt x="1254" y="593"/>
                  </a:lnTo>
                  <a:lnTo>
                    <a:pt x="1237" y="627"/>
                  </a:lnTo>
                  <a:lnTo>
                    <a:pt x="1215" y="655"/>
                  </a:lnTo>
                  <a:lnTo>
                    <a:pt x="1186" y="680"/>
                  </a:lnTo>
                  <a:lnTo>
                    <a:pt x="1169" y="690"/>
                  </a:lnTo>
                  <a:lnTo>
                    <a:pt x="1148" y="700"/>
                  </a:lnTo>
                  <a:lnTo>
                    <a:pt x="1101" y="712"/>
                  </a:lnTo>
                  <a:lnTo>
                    <a:pt x="1078" y="713"/>
                  </a:lnTo>
                  <a:close/>
                </a:path>
              </a:pathLst>
            </a:custGeom>
            <a:solidFill>
              <a:srgbClr val="EA3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19"/>
            <p:cNvSpPr>
              <a:spLocks/>
            </p:cNvSpPr>
            <p:nvPr/>
          </p:nvSpPr>
          <p:spPr bwMode="auto">
            <a:xfrm>
              <a:off x="3354" y="981"/>
              <a:ext cx="380" cy="263"/>
            </a:xfrm>
            <a:custGeom>
              <a:avLst/>
              <a:gdLst>
                <a:gd name="T0" fmla="*/ 951 w 1140"/>
                <a:gd name="T1" fmla="*/ 788 h 788"/>
                <a:gd name="T2" fmla="*/ 922 w 1140"/>
                <a:gd name="T3" fmla="*/ 787 h 788"/>
                <a:gd name="T4" fmla="*/ 868 w 1140"/>
                <a:gd name="T5" fmla="*/ 769 h 788"/>
                <a:gd name="T6" fmla="*/ 820 w 1140"/>
                <a:gd name="T7" fmla="*/ 736 h 788"/>
                <a:gd name="T8" fmla="*/ 784 w 1140"/>
                <a:gd name="T9" fmla="*/ 689 h 788"/>
                <a:gd name="T10" fmla="*/ 774 w 1140"/>
                <a:gd name="T11" fmla="*/ 660 h 788"/>
                <a:gd name="T12" fmla="*/ 759 w 1140"/>
                <a:gd name="T13" fmla="*/ 621 h 788"/>
                <a:gd name="T14" fmla="*/ 719 w 1140"/>
                <a:gd name="T15" fmla="*/ 550 h 788"/>
                <a:gd name="T16" fmla="*/ 666 w 1140"/>
                <a:gd name="T17" fmla="*/ 490 h 788"/>
                <a:gd name="T18" fmla="*/ 601 w 1140"/>
                <a:gd name="T19" fmla="*/ 440 h 788"/>
                <a:gd name="T20" fmla="*/ 565 w 1140"/>
                <a:gd name="T21" fmla="*/ 421 h 788"/>
                <a:gd name="T22" fmla="*/ 528 w 1140"/>
                <a:gd name="T23" fmla="*/ 404 h 788"/>
                <a:gd name="T24" fmla="*/ 450 w 1140"/>
                <a:gd name="T25" fmla="*/ 382 h 788"/>
                <a:gd name="T26" fmla="*/ 369 w 1140"/>
                <a:gd name="T27" fmla="*/ 376 h 788"/>
                <a:gd name="T28" fmla="*/ 289 w 1140"/>
                <a:gd name="T29" fmla="*/ 386 h 788"/>
                <a:gd name="T30" fmla="*/ 248 w 1140"/>
                <a:gd name="T31" fmla="*/ 398 h 788"/>
                <a:gd name="T32" fmla="*/ 229 w 1140"/>
                <a:gd name="T33" fmla="*/ 404 h 788"/>
                <a:gd name="T34" fmla="*/ 193 w 1140"/>
                <a:gd name="T35" fmla="*/ 408 h 788"/>
                <a:gd name="T36" fmla="*/ 156 w 1140"/>
                <a:gd name="T37" fmla="*/ 405 h 788"/>
                <a:gd name="T38" fmla="*/ 121 w 1140"/>
                <a:gd name="T39" fmla="*/ 395 h 788"/>
                <a:gd name="T40" fmla="*/ 90 w 1140"/>
                <a:gd name="T41" fmla="*/ 379 h 788"/>
                <a:gd name="T42" fmla="*/ 61 w 1140"/>
                <a:gd name="T43" fmla="*/ 357 h 788"/>
                <a:gd name="T44" fmla="*/ 36 w 1140"/>
                <a:gd name="T45" fmla="*/ 329 h 788"/>
                <a:gd name="T46" fmla="*/ 18 w 1140"/>
                <a:gd name="T47" fmla="*/ 297 h 788"/>
                <a:gd name="T48" fmla="*/ 11 w 1140"/>
                <a:gd name="T49" fmla="*/ 278 h 788"/>
                <a:gd name="T50" fmla="*/ 5 w 1140"/>
                <a:gd name="T51" fmla="*/ 259 h 788"/>
                <a:gd name="T52" fmla="*/ 0 w 1140"/>
                <a:gd name="T53" fmla="*/ 223 h 788"/>
                <a:gd name="T54" fmla="*/ 3 w 1140"/>
                <a:gd name="T55" fmla="*/ 186 h 788"/>
                <a:gd name="T56" fmla="*/ 13 w 1140"/>
                <a:gd name="T57" fmla="*/ 151 h 788"/>
                <a:gd name="T58" fmla="*/ 29 w 1140"/>
                <a:gd name="T59" fmla="*/ 120 h 788"/>
                <a:gd name="T60" fmla="*/ 51 w 1140"/>
                <a:gd name="T61" fmla="*/ 91 h 788"/>
                <a:gd name="T62" fmla="*/ 80 w 1140"/>
                <a:gd name="T63" fmla="*/ 66 h 788"/>
                <a:gd name="T64" fmla="*/ 111 w 1140"/>
                <a:gd name="T65" fmla="*/ 48 h 788"/>
                <a:gd name="T66" fmla="*/ 130 w 1140"/>
                <a:gd name="T67" fmla="*/ 41 h 788"/>
                <a:gd name="T68" fmla="*/ 168 w 1140"/>
                <a:gd name="T69" fmla="*/ 29 h 788"/>
                <a:gd name="T70" fmla="*/ 244 w 1140"/>
                <a:gd name="T71" fmla="*/ 12 h 788"/>
                <a:gd name="T72" fmla="*/ 320 w 1140"/>
                <a:gd name="T73" fmla="*/ 2 h 788"/>
                <a:gd name="T74" fmla="*/ 398 w 1140"/>
                <a:gd name="T75" fmla="*/ 0 h 788"/>
                <a:gd name="T76" fmla="*/ 474 w 1140"/>
                <a:gd name="T77" fmla="*/ 5 h 788"/>
                <a:gd name="T78" fmla="*/ 551 w 1140"/>
                <a:gd name="T79" fmla="*/ 18 h 788"/>
                <a:gd name="T80" fmla="*/ 626 w 1140"/>
                <a:gd name="T81" fmla="*/ 39 h 788"/>
                <a:gd name="T82" fmla="*/ 698 w 1140"/>
                <a:gd name="T83" fmla="*/ 66 h 788"/>
                <a:gd name="T84" fmla="*/ 734 w 1140"/>
                <a:gd name="T85" fmla="*/ 84 h 788"/>
                <a:gd name="T86" fmla="*/ 768 w 1140"/>
                <a:gd name="T87" fmla="*/ 103 h 788"/>
                <a:gd name="T88" fmla="*/ 834 w 1140"/>
                <a:gd name="T89" fmla="*/ 143 h 788"/>
                <a:gd name="T90" fmla="*/ 896 w 1140"/>
                <a:gd name="T91" fmla="*/ 190 h 788"/>
                <a:gd name="T92" fmla="*/ 952 w 1140"/>
                <a:gd name="T93" fmla="*/ 244 h 788"/>
                <a:gd name="T94" fmla="*/ 1003 w 1140"/>
                <a:gd name="T95" fmla="*/ 303 h 788"/>
                <a:gd name="T96" fmla="*/ 1048 w 1140"/>
                <a:gd name="T97" fmla="*/ 365 h 788"/>
                <a:gd name="T98" fmla="*/ 1085 w 1140"/>
                <a:gd name="T99" fmla="*/ 432 h 788"/>
                <a:gd name="T100" fmla="*/ 1117 w 1140"/>
                <a:gd name="T101" fmla="*/ 504 h 788"/>
                <a:gd name="T102" fmla="*/ 1130 w 1140"/>
                <a:gd name="T103" fmla="*/ 540 h 788"/>
                <a:gd name="T104" fmla="*/ 1135 w 1140"/>
                <a:gd name="T105" fmla="*/ 559 h 788"/>
                <a:gd name="T106" fmla="*/ 1140 w 1140"/>
                <a:gd name="T107" fmla="*/ 597 h 788"/>
                <a:gd name="T108" fmla="*/ 1137 w 1140"/>
                <a:gd name="T109" fmla="*/ 634 h 788"/>
                <a:gd name="T110" fmla="*/ 1128 w 1140"/>
                <a:gd name="T111" fmla="*/ 669 h 788"/>
                <a:gd name="T112" fmla="*/ 1111 w 1140"/>
                <a:gd name="T113" fmla="*/ 700 h 788"/>
                <a:gd name="T114" fmla="*/ 1089 w 1140"/>
                <a:gd name="T115" fmla="*/ 729 h 788"/>
                <a:gd name="T116" fmla="*/ 1062 w 1140"/>
                <a:gd name="T117" fmla="*/ 753 h 788"/>
                <a:gd name="T118" fmla="*/ 1029 w 1140"/>
                <a:gd name="T119" fmla="*/ 772 h 788"/>
                <a:gd name="T120" fmla="*/ 1012 w 1140"/>
                <a:gd name="T121" fmla="*/ 779 h 788"/>
                <a:gd name="T122" fmla="*/ 981 w 1140"/>
                <a:gd name="T123" fmla="*/ 787 h 788"/>
                <a:gd name="T124" fmla="*/ 951 w 1140"/>
                <a:gd name="T125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40" h="788">
                  <a:moveTo>
                    <a:pt x="951" y="788"/>
                  </a:moveTo>
                  <a:lnTo>
                    <a:pt x="922" y="787"/>
                  </a:lnTo>
                  <a:lnTo>
                    <a:pt x="868" y="769"/>
                  </a:lnTo>
                  <a:lnTo>
                    <a:pt x="820" y="736"/>
                  </a:lnTo>
                  <a:lnTo>
                    <a:pt x="784" y="689"/>
                  </a:lnTo>
                  <a:lnTo>
                    <a:pt x="774" y="660"/>
                  </a:lnTo>
                  <a:lnTo>
                    <a:pt x="759" y="621"/>
                  </a:lnTo>
                  <a:lnTo>
                    <a:pt x="719" y="550"/>
                  </a:lnTo>
                  <a:lnTo>
                    <a:pt x="666" y="490"/>
                  </a:lnTo>
                  <a:lnTo>
                    <a:pt x="601" y="440"/>
                  </a:lnTo>
                  <a:lnTo>
                    <a:pt x="565" y="421"/>
                  </a:lnTo>
                  <a:lnTo>
                    <a:pt x="528" y="404"/>
                  </a:lnTo>
                  <a:lnTo>
                    <a:pt x="450" y="382"/>
                  </a:lnTo>
                  <a:lnTo>
                    <a:pt x="369" y="376"/>
                  </a:lnTo>
                  <a:lnTo>
                    <a:pt x="289" y="386"/>
                  </a:lnTo>
                  <a:lnTo>
                    <a:pt x="248" y="398"/>
                  </a:lnTo>
                  <a:lnTo>
                    <a:pt x="229" y="404"/>
                  </a:lnTo>
                  <a:lnTo>
                    <a:pt x="193" y="408"/>
                  </a:lnTo>
                  <a:lnTo>
                    <a:pt x="156" y="405"/>
                  </a:lnTo>
                  <a:lnTo>
                    <a:pt x="121" y="395"/>
                  </a:lnTo>
                  <a:lnTo>
                    <a:pt x="90" y="379"/>
                  </a:lnTo>
                  <a:lnTo>
                    <a:pt x="61" y="357"/>
                  </a:lnTo>
                  <a:lnTo>
                    <a:pt x="36" y="329"/>
                  </a:lnTo>
                  <a:lnTo>
                    <a:pt x="18" y="297"/>
                  </a:lnTo>
                  <a:lnTo>
                    <a:pt x="11" y="278"/>
                  </a:lnTo>
                  <a:lnTo>
                    <a:pt x="5" y="259"/>
                  </a:lnTo>
                  <a:lnTo>
                    <a:pt x="0" y="223"/>
                  </a:lnTo>
                  <a:lnTo>
                    <a:pt x="3" y="186"/>
                  </a:lnTo>
                  <a:lnTo>
                    <a:pt x="13" y="151"/>
                  </a:lnTo>
                  <a:lnTo>
                    <a:pt x="29" y="120"/>
                  </a:lnTo>
                  <a:lnTo>
                    <a:pt x="51" y="91"/>
                  </a:lnTo>
                  <a:lnTo>
                    <a:pt x="80" y="66"/>
                  </a:lnTo>
                  <a:lnTo>
                    <a:pt x="111" y="48"/>
                  </a:lnTo>
                  <a:lnTo>
                    <a:pt x="130" y="41"/>
                  </a:lnTo>
                  <a:lnTo>
                    <a:pt x="168" y="29"/>
                  </a:lnTo>
                  <a:lnTo>
                    <a:pt x="244" y="12"/>
                  </a:lnTo>
                  <a:lnTo>
                    <a:pt x="320" y="2"/>
                  </a:lnTo>
                  <a:lnTo>
                    <a:pt x="398" y="0"/>
                  </a:lnTo>
                  <a:lnTo>
                    <a:pt x="474" y="5"/>
                  </a:lnTo>
                  <a:lnTo>
                    <a:pt x="551" y="18"/>
                  </a:lnTo>
                  <a:lnTo>
                    <a:pt x="626" y="39"/>
                  </a:lnTo>
                  <a:lnTo>
                    <a:pt x="698" y="66"/>
                  </a:lnTo>
                  <a:lnTo>
                    <a:pt x="734" y="84"/>
                  </a:lnTo>
                  <a:lnTo>
                    <a:pt x="768" y="103"/>
                  </a:lnTo>
                  <a:lnTo>
                    <a:pt x="834" y="143"/>
                  </a:lnTo>
                  <a:lnTo>
                    <a:pt x="896" y="190"/>
                  </a:lnTo>
                  <a:lnTo>
                    <a:pt x="952" y="244"/>
                  </a:lnTo>
                  <a:lnTo>
                    <a:pt x="1003" y="303"/>
                  </a:lnTo>
                  <a:lnTo>
                    <a:pt x="1048" y="365"/>
                  </a:lnTo>
                  <a:lnTo>
                    <a:pt x="1085" y="432"/>
                  </a:lnTo>
                  <a:lnTo>
                    <a:pt x="1117" y="504"/>
                  </a:lnTo>
                  <a:lnTo>
                    <a:pt x="1130" y="540"/>
                  </a:lnTo>
                  <a:lnTo>
                    <a:pt x="1135" y="559"/>
                  </a:lnTo>
                  <a:lnTo>
                    <a:pt x="1140" y="597"/>
                  </a:lnTo>
                  <a:lnTo>
                    <a:pt x="1137" y="634"/>
                  </a:lnTo>
                  <a:lnTo>
                    <a:pt x="1128" y="669"/>
                  </a:lnTo>
                  <a:lnTo>
                    <a:pt x="1111" y="700"/>
                  </a:lnTo>
                  <a:lnTo>
                    <a:pt x="1089" y="729"/>
                  </a:lnTo>
                  <a:lnTo>
                    <a:pt x="1062" y="753"/>
                  </a:lnTo>
                  <a:lnTo>
                    <a:pt x="1029" y="772"/>
                  </a:lnTo>
                  <a:lnTo>
                    <a:pt x="1012" y="779"/>
                  </a:lnTo>
                  <a:lnTo>
                    <a:pt x="981" y="787"/>
                  </a:lnTo>
                  <a:lnTo>
                    <a:pt x="951" y="788"/>
                  </a:lnTo>
                  <a:close/>
                </a:path>
              </a:pathLst>
            </a:custGeom>
            <a:solidFill>
              <a:srgbClr val="EA3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20"/>
            <p:cNvSpPr>
              <a:spLocks/>
            </p:cNvSpPr>
            <p:nvPr/>
          </p:nvSpPr>
          <p:spPr bwMode="auto">
            <a:xfrm>
              <a:off x="3163" y="1272"/>
              <a:ext cx="337" cy="296"/>
            </a:xfrm>
            <a:custGeom>
              <a:avLst/>
              <a:gdLst>
                <a:gd name="T0" fmla="*/ 824 w 1012"/>
                <a:gd name="T1" fmla="*/ 887 h 887"/>
                <a:gd name="T2" fmla="*/ 788 w 1012"/>
                <a:gd name="T3" fmla="*/ 885 h 887"/>
                <a:gd name="T4" fmla="*/ 724 w 1012"/>
                <a:gd name="T5" fmla="*/ 861 h 887"/>
                <a:gd name="T6" fmla="*/ 674 w 1012"/>
                <a:gd name="T7" fmla="*/ 816 h 887"/>
                <a:gd name="T8" fmla="*/ 642 w 1012"/>
                <a:gd name="T9" fmla="*/ 756 h 887"/>
                <a:gd name="T10" fmla="*/ 636 w 1012"/>
                <a:gd name="T11" fmla="*/ 720 h 887"/>
                <a:gd name="T12" fmla="*/ 631 w 1012"/>
                <a:gd name="T13" fmla="*/ 681 h 887"/>
                <a:gd name="T14" fmla="*/ 606 w 1012"/>
                <a:gd name="T15" fmla="*/ 607 h 887"/>
                <a:gd name="T16" fmla="*/ 570 w 1012"/>
                <a:gd name="T17" fmla="*/ 541 h 887"/>
                <a:gd name="T18" fmla="*/ 521 w 1012"/>
                <a:gd name="T19" fmla="*/ 485 h 887"/>
                <a:gd name="T20" fmla="*/ 464 w 1012"/>
                <a:gd name="T21" fmla="*/ 439 h 887"/>
                <a:gd name="T22" fmla="*/ 397 w 1012"/>
                <a:gd name="T23" fmla="*/ 403 h 887"/>
                <a:gd name="T24" fmla="*/ 325 w 1012"/>
                <a:gd name="T25" fmla="*/ 381 h 887"/>
                <a:gd name="T26" fmla="*/ 248 w 1012"/>
                <a:gd name="T27" fmla="*/ 375 h 887"/>
                <a:gd name="T28" fmla="*/ 209 w 1012"/>
                <a:gd name="T29" fmla="*/ 378 h 887"/>
                <a:gd name="T30" fmla="*/ 190 w 1012"/>
                <a:gd name="T31" fmla="*/ 380 h 887"/>
                <a:gd name="T32" fmla="*/ 153 w 1012"/>
                <a:gd name="T33" fmla="*/ 375 h 887"/>
                <a:gd name="T34" fmla="*/ 117 w 1012"/>
                <a:gd name="T35" fmla="*/ 365 h 887"/>
                <a:gd name="T36" fmla="*/ 85 w 1012"/>
                <a:gd name="T37" fmla="*/ 348 h 887"/>
                <a:gd name="T38" fmla="*/ 56 w 1012"/>
                <a:gd name="T39" fmla="*/ 327 h 887"/>
                <a:gd name="T40" fmla="*/ 33 w 1012"/>
                <a:gd name="T41" fmla="*/ 299 h 887"/>
                <a:gd name="T42" fmla="*/ 16 w 1012"/>
                <a:gd name="T43" fmla="*/ 266 h 887"/>
                <a:gd name="T44" fmla="*/ 4 w 1012"/>
                <a:gd name="T45" fmla="*/ 231 h 887"/>
                <a:gd name="T46" fmla="*/ 1 w 1012"/>
                <a:gd name="T47" fmla="*/ 211 h 887"/>
                <a:gd name="T48" fmla="*/ 0 w 1012"/>
                <a:gd name="T49" fmla="*/ 193 h 887"/>
                <a:gd name="T50" fmla="*/ 3 w 1012"/>
                <a:gd name="T51" fmla="*/ 155 h 887"/>
                <a:gd name="T52" fmla="*/ 13 w 1012"/>
                <a:gd name="T53" fmla="*/ 121 h 887"/>
                <a:gd name="T54" fmla="*/ 30 w 1012"/>
                <a:gd name="T55" fmla="*/ 87 h 887"/>
                <a:gd name="T56" fmla="*/ 53 w 1012"/>
                <a:gd name="T57" fmla="*/ 60 h 887"/>
                <a:gd name="T58" fmla="*/ 80 w 1012"/>
                <a:gd name="T59" fmla="*/ 36 h 887"/>
                <a:gd name="T60" fmla="*/ 112 w 1012"/>
                <a:gd name="T61" fmla="*/ 18 h 887"/>
                <a:gd name="T62" fmla="*/ 148 w 1012"/>
                <a:gd name="T63" fmla="*/ 7 h 887"/>
                <a:gd name="T64" fmla="*/ 167 w 1012"/>
                <a:gd name="T65" fmla="*/ 4 h 887"/>
                <a:gd name="T66" fmla="*/ 206 w 1012"/>
                <a:gd name="T67" fmla="*/ 0 h 887"/>
                <a:gd name="T68" fmla="*/ 284 w 1012"/>
                <a:gd name="T69" fmla="*/ 0 h 887"/>
                <a:gd name="T70" fmla="*/ 358 w 1012"/>
                <a:gd name="T71" fmla="*/ 7 h 887"/>
                <a:gd name="T72" fmla="*/ 433 w 1012"/>
                <a:gd name="T73" fmla="*/ 21 h 887"/>
                <a:gd name="T74" fmla="*/ 504 w 1012"/>
                <a:gd name="T75" fmla="*/ 43 h 887"/>
                <a:gd name="T76" fmla="*/ 573 w 1012"/>
                <a:gd name="T77" fmla="*/ 70 h 887"/>
                <a:gd name="T78" fmla="*/ 638 w 1012"/>
                <a:gd name="T79" fmla="*/ 105 h 887"/>
                <a:gd name="T80" fmla="*/ 700 w 1012"/>
                <a:gd name="T81" fmla="*/ 145 h 887"/>
                <a:gd name="T82" fmla="*/ 756 w 1012"/>
                <a:gd name="T83" fmla="*/ 190 h 887"/>
                <a:gd name="T84" fmla="*/ 809 w 1012"/>
                <a:gd name="T85" fmla="*/ 242 h 887"/>
                <a:gd name="T86" fmla="*/ 857 w 1012"/>
                <a:gd name="T87" fmla="*/ 298 h 887"/>
                <a:gd name="T88" fmla="*/ 899 w 1012"/>
                <a:gd name="T89" fmla="*/ 358 h 887"/>
                <a:gd name="T90" fmla="*/ 936 w 1012"/>
                <a:gd name="T91" fmla="*/ 423 h 887"/>
                <a:gd name="T92" fmla="*/ 966 w 1012"/>
                <a:gd name="T93" fmla="*/ 492 h 887"/>
                <a:gd name="T94" fmla="*/ 989 w 1012"/>
                <a:gd name="T95" fmla="*/ 564 h 887"/>
                <a:gd name="T96" fmla="*/ 1005 w 1012"/>
                <a:gd name="T97" fmla="*/ 639 h 887"/>
                <a:gd name="T98" fmla="*/ 1011 w 1012"/>
                <a:gd name="T99" fmla="*/ 678 h 887"/>
                <a:gd name="T100" fmla="*/ 1012 w 1012"/>
                <a:gd name="T101" fmla="*/ 698 h 887"/>
                <a:gd name="T102" fmla="*/ 1008 w 1012"/>
                <a:gd name="T103" fmla="*/ 736 h 887"/>
                <a:gd name="T104" fmla="*/ 998 w 1012"/>
                <a:gd name="T105" fmla="*/ 770 h 887"/>
                <a:gd name="T106" fmla="*/ 981 w 1012"/>
                <a:gd name="T107" fmla="*/ 802 h 887"/>
                <a:gd name="T108" fmla="*/ 959 w 1012"/>
                <a:gd name="T109" fmla="*/ 831 h 887"/>
                <a:gd name="T110" fmla="*/ 930 w 1012"/>
                <a:gd name="T111" fmla="*/ 854 h 887"/>
                <a:gd name="T112" fmla="*/ 899 w 1012"/>
                <a:gd name="T113" fmla="*/ 872 h 887"/>
                <a:gd name="T114" fmla="*/ 863 w 1012"/>
                <a:gd name="T115" fmla="*/ 884 h 887"/>
                <a:gd name="T116" fmla="*/ 844 w 1012"/>
                <a:gd name="T117" fmla="*/ 887 h 887"/>
                <a:gd name="T118" fmla="*/ 834 w 1012"/>
                <a:gd name="T119" fmla="*/ 887 h 887"/>
                <a:gd name="T120" fmla="*/ 824 w 1012"/>
                <a:gd name="T121" fmla="*/ 887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12" h="887">
                  <a:moveTo>
                    <a:pt x="824" y="887"/>
                  </a:moveTo>
                  <a:lnTo>
                    <a:pt x="788" y="885"/>
                  </a:lnTo>
                  <a:lnTo>
                    <a:pt x="724" y="861"/>
                  </a:lnTo>
                  <a:lnTo>
                    <a:pt x="674" y="816"/>
                  </a:lnTo>
                  <a:lnTo>
                    <a:pt x="642" y="756"/>
                  </a:lnTo>
                  <a:lnTo>
                    <a:pt x="636" y="720"/>
                  </a:lnTo>
                  <a:lnTo>
                    <a:pt x="631" y="681"/>
                  </a:lnTo>
                  <a:lnTo>
                    <a:pt x="606" y="607"/>
                  </a:lnTo>
                  <a:lnTo>
                    <a:pt x="570" y="541"/>
                  </a:lnTo>
                  <a:lnTo>
                    <a:pt x="521" y="485"/>
                  </a:lnTo>
                  <a:lnTo>
                    <a:pt x="464" y="439"/>
                  </a:lnTo>
                  <a:lnTo>
                    <a:pt x="397" y="403"/>
                  </a:lnTo>
                  <a:lnTo>
                    <a:pt x="325" y="381"/>
                  </a:lnTo>
                  <a:lnTo>
                    <a:pt x="248" y="375"/>
                  </a:lnTo>
                  <a:lnTo>
                    <a:pt x="209" y="378"/>
                  </a:lnTo>
                  <a:lnTo>
                    <a:pt x="190" y="380"/>
                  </a:lnTo>
                  <a:lnTo>
                    <a:pt x="153" y="375"/>
                  </a:lnTo>
                  <a:lnTo>
                    <a:pt x="117" y="365"/>
                  </a:lnTo>
                  <a:lnTo>
                    <a:pt x="85" y="348"/>
                  </a:lnTo>
                  <a:lnTo>
                    <a:pt x="56" y="327"/>
                  </a:lnTo>
                  <a:lnTo>
                    <a:pt x="33" y="299"/>
                  </a:lnTo>
                  <a:lnTo>
                    <a:pt x="16" y="266"/>
                  </a:lnTo>
                  <a:lnTo>
                    <a:pt x="4" y="231"/>
                  </a:lnTo>
                  <a:lnTo>
                    <a:pt x="1" y="211"/>
                  </a:lnTo>
                  <a:lnTo>
                    <a:pt x="0" y="193"/>
                  </a:lnTo>
                  <a:lnTo>
                    <a:pt x="3" y="155"/>
                  </a:lnTo>
                  <a:lnTo>
                    <a:pt x="13" y="121"/>
                  </a:lnTo>
                  <a:lnTo>
                    <a:pt x="30" y="87"/>
                  </a:lnTo>
                  <a:lnTo>
                    <a:pt x="53" y="60"/>
                  </a:lnTo>
                  <a:lnTo>
                    <a:pt x="80" y="36"/>
                  </a:lnTo>
                  <a:lnTo>
                    <a:pt x="112" y="18"/>
                  </a:lnTo>
                  <a:lnTo>
                    <a:pt x="148" y="7"/>
                  </a:lnTo>
                  <a:lnTo>
                    <a:pt x="167" y="4"/>
                  </a:lnTo>
                  <a:lnTo>
                    <a:pt x="206" y="0"/>
                  </a:lnTo>
                  <a:lnTo>
                    <a:pt x="284" y="0"/>
                  </a:lnTo>
                  <a:lnTo>
                    <a:pt x="358" y="7"/>
                  </a:lnTo>
                  <a:lnTo>
                    <a:pt x="433" y="21"/>
                  </a:lnTo>
                  <a:lnTo>
                    <a:pt x="504" y="43"/>
                  </a:lnTo>
                  <a:lnTo>
                    <a:pt x="573" y="70"/>
                  </a:lnTo>
                  <a:lnTo>
                    <a:pt x="638" y="105"/>
                  </a:lnTo>
                  <a:lnTo>
                    <a:pt x="700" y="145"/>
                  </a:lnTo>
                  <a:lnTo>
                    <a:pt x="756" y="190"/>
                  </a:lnTo>
                  <a:lnTo>
                    <a:pt x="809" y="242"/>
                  </a:lnTo>
                  <a:lnTo>
                    <a:pt x="857" y="298"/>
                  </a:lnTo>
                  <a:lnTo>
                    <a:pt x="899" y="358"/>
                  </a:lnTo>
                  <a:lnTo>
                    <a:pt x="936" y="423"/>
                  </a:lnTo>
                  <a:lnTo>
                    <a:pt x="966" y="492"/>
                  </a:lnTo>
                  <a:lnTo>
                    <a:pt x="989" y="564"/>
                  </a:lnTo>
                  <a:lnTo>
                    <a:pt x="1005" y="639"/>
                  </a:lnTo>
                  <a:lnTo>
                    <a:pt x="1011" y="678"/>
                  </a:lnTo>
                  <a:lnTo>
                    <a:pt x="1012" y="698"/>
                  </a:lnTo>
                  <a:lnTo>
                    <a:pt x="1008" y="736"/>
                  </a:lnTo>
                  <a:lnTo>
                    <a:pt x="998" y="770"/>
                  </a:lnTo>
                  <a:lnTo>
                    <a:pt x="981" y="802"/>
                  </a:lnTo>
                  <a:lnTo>
                    <a:pt x="959" y="831"/>
                  </a:lnTo>
                  <a:lnTo>
                    <a:pt x="930" y="854"/>
                  </a:lnTo>
                  <a:lnTo>
                    <a:pt x="899" y="872"/>
                  </a:lnTo>
                  <a:lnTo>
                    <a:pt x="863" y="884"/>
                  </a:lnTo>
                  <a:lnTo>
                    <a:pt x="844" y="887"/>
                  </a:lnTo>
                  <a:lnTo>
                    <a:pt x="834" y="887"/>
                  </a:lnTo>
                  <a:lnTo>
                    <a:pt x="824" y="887"/>
                  </a:lnTo>
                  <a:close/>
                </a:path>
              </a:pathLst>
            </a:custGeom>
            <a:solidFill>
              <a:srgbClr val="EA3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21"/>
            <p:cNvSpPr>
              <a:spLocks/>
            </p:cNvSpPr>
            <p:nvPr/>
          </p:nvSpPr>
          <p:spPr bwMode="auto">
            <a:xfrm>
              <a:off x="2923" y="1512"/>
              <a:ext cx="296" cy="337"/>
            </a:xfrm>
            <a:custGeom>
              <a:avLst/>
              <a:gdLst>
                <a:gd name="T0" fmla="*/ 697 w 889"/>
                <a:gd name="T1" fmla="*/ 1011 h 1011"/>
                <a:gd name="T2" fmla="*/ 687 w 889"/>
                <a:gd name="T3" fmla="*/ 1011 h 1011"/>
                <a:gd name="T4" fmla="*/ 677 w 889"/>
                <a:gd name="T5" fmla="*/ 1010 h 1011"/>
                <a:gd name="T6" fmla="*/ 657 w 889"/>
                <a:gd name="T7" fmla="*/ 1008 h 1011"/>
                <a:gd name="T8" fmla="*/ 621 w 889"/>
                <a:gd name="T9" fmla="*/ 997 h 1011"/>
                <a:gd name="T10" fmla="*/ 589 w 889"/>
                <a:gd name="T11" fmla="*/ 978 h 1011"/>
                <a:gd name="T12" fmla="*/ 562 w 889"/>
                <a:gd name="T13" fmla="*/ 955 h 1011"/>
                <a:gd name="T14" fmla="*/ 539 w 889"/>
                <a:gd name="T15" fmla="*/ 926 h 1011"/>
                <a:gd name="T16" fmla="*/ 523 w 889"/>
                <a:gd name="T17" fmla="*/ 895 h 1011"/>
                <a:gd name="T18" fmla="*/ 511 w 889"/>
                <a:gd name="T19" fmla="*/ 860 h 1011"/>
                <a:gd name="T20" fmla="*/ 509 w 889"/>
                <a:gd name="T21" fmla="*/ 823 h 1011"/>
                <a:gd name="T22" fmla="*/ 510 w 889"/>
                <a:gd name="T23" fmla="*/ 802 h 1011"/>
                <a:gd name="T24" fmla="*/ 513 w 889"/>
                <a:gd name="T25" fmla="*/ 763 h 1011"/>
                <a:gd name="T26" fmla="*/ 507 w 889"/>
                <a:gd name="T27" fmla="*/ 689 h 1011"/>
                <a:gd name="T28" fmla="*/ 486 w 889"/>
                <a:gd name="T29" fmla="*/ 617 h 1011"/>
                <a:gd name="T30" fmla="*/ 451 w 889"/>
                <a:gd name="T31" fmla="*/ 549 h 1011"/>
                <a:gd name="T32" fmla="*/ 428 w 889"/>
                <a:gd name="T33" fmla="*/ 519 h 1011"/>
                <a:gd name="T34" fmla="*/ 402 w 889"/>
                <a:gd name="T35" fmla="*/ 488 h 1011"/>
                <a:gd name="T36" fmla="*/ 344 w 889"/>
                <a:gd name="T37" fmla="*/ 439 h 1011"/>
                <a:gd name="T38" fmla="*/ 278 w 889"/>
                <a:gd name="T39" fmla="*/ 403 h 1011"/>
                <a:gd name="T40" fmla="*/ 206 w 889"/>
                <a:gd name="T41" fmla="*/ 380 h 1011"/>
                <a:gd name="T42" fmla="*/ 169 w 889"/>
                <a:gd name="T43" fmla="*/ 375 h 1011"/>
                <a:gd name="T44" fmla="*/ 149 w 889"/>
                <a:gd name="T45" fmla="*/ 372 h 1011"/>
                <a:gd name="T46" fmla="*/ 113 w 889"/>
                <a:gd name="T47" fmla="*/ 360 h 1011"/>
                <a:gd name="T48" fmla="*/ 81 w 889"/>
                <a:gd name="T49" fmla="*/ 343 h 1011"/>
                <a:gd name="T50" fmla="*/ 53 w 889"/>
                <a:gd name="T51" fmla="*/ 320 h 1011"/>
                <a:gd name="T52" fmla="*/ 30 w 889"/>
                <a:gd name="T53" fmla="*/ 291 h 1011"/>
                <a:gd name="T54" fmla="*/ 15 w 889"/>
                <a:gd name="T55" fmla="*/ 259 h 1011"/>
                <a:gd name="T56" fmla="*/ 3 w 889"/>
                <a:gd name="T57" fmla="*/ 223 h 1011"/>
                <a:gd name="T58" fmla="*/ 0 w 889"/>
                <a:gd name="T59" fmla="*/ 186 h 1011"/>
                <a:gd name="T60" fmla="*/ 2 w 889"/>
                <a:gd name="T61" fmla="*/ 167 h 1011"/>
                <a:gd name="T62" fmla="*/ 4 w 889"/>
                <a:gd name="T63" fmla="*/ 148 h 1011"/>
                <a:gd name="T64" fmla="*/ 16 w 889"/>
                <a:gd name="T65" fmla="*/ 112 h 1011"/>
                <a:gd name="T66" fmla="*/ 35 w 889"/>
                <a:gd name="T67" fmla="*/ 81 h 1011"/>
                <a:gd name="T68" fmla="*/ 58 w 889"/>
                <a:gd name="T69" fmla="*/ 53 h 1011"/>
                <a:gd name="T70" fmla="*/ 85 w 889"/>
                <a:gd name="T71" fmla="*/ 30 h 1011"/>
                <a:gd name="T72" fmla="*/ 118 w 889"/>
                <a:gd name="T73" fmla="*/ 13 h 1011"/>
                <a:gd name="T74" fmla="*/ 153 w 889"/>
                <a:gd name="T75" fmla="*/ 3 h 1011"/>
                <a:gd name="T76" fmla="*/ 190 w 889"/>
                <a:gd name="T77" fmla="*/ 0 h 1011"/>
                <a:gd name="T78" fmla="*/ 209 w 889"/>
                <a:gd name="T79" fmla="*/ 2 h 1011"/>
                <a:gd name="T80" fmla="*/ 248 w 889"/>
                <a:gd name="T81" fmla="*/ 6 h 1011"/>
                <a:gd name="T82" fmla="*/ 321 w 889"/>
                <a:gd name="T83" fmla="*/ 22 h 1011"/>
                <a:gd name="T84" fmla="*/ 392 w 889"/>
                <a:gd name="T85" fmla="*/ 43 h 1011"/>
                <a:gd name="T86" fmla="*/ 461 w 889"/>
                <a:gd name="T87" fmla="*/ 74 h 1011"/>
                <a:gd name="T88" fmla="*/ 526 w 889"/>
                <a:gd name="T89" fmla="*/ 110 h 1011"/>
                <a:gd name="T90" fmla="*/ 588 w 889"/>
                <a:gd name="T91" fmla="*/ 151 h 1011"/>
                <a:gd name="T92" fmla="*/ 644 w 889"/>
                <a:gd name="T93" fmla="*/ 199 h 1011"/>
                <a:gd name="T94" fmla="*/ 697 w 889"/>
                <a:gd name="T95" fmla="*/ 254 h 1011"/>
                <a:gd name="T96" fmla="*/ 722 w 889"/>
                <a:gd name="T97" fmla="*/ 282 h 1011"/>
                <a:gd name="T98" fmla="*/ 745 w 889"/>
                <a:gd name="T99" fmla="*/ 313 h 1011"/>
                <a:gd name="T100" fmla="*/ 787 w 889"/>
                <a:gd name="T101" fmla="*/ 376 h 1011"/>
                <a:gd name="T102" fmla="*/ 821 w 889"/>
                <a:gd name="T103" fmla="*/ 442 h 1011"/>
                <a:gd name="T104" fmla="*/ 848 w 889"/>
                <a:gd name="T105" fmla="*/ 511 h 1011"/>
                <a:gd name="T106" fmla="*/ 869 w 889"/>
                <a:gd name="T107" fmla="*/ 583 h 1011"/>
                <a:gd name="T108" fmla="*/ 883 w 889"/>
                <a:gd name="T109" fmla="*/ 657 h 1011"/>
                <a:gd name="T110" fmla="*/ 889 w 889"/>
                <a:gd name="T111" fmla="*/ 730 h 1011"/>
                <a:gd name="T112" fmla="*/ 887 w 889"/>
                <a:gd name="T113" fmla="*/ 807 h 1011"/>
                <a:gd name="T114" fmla="*/ 884 w 889"/>
                <a:gd name="T115" fmla="*/ 844 h 1011"/>
                <a:gd name="T116" fmla="*/ 877 w 889"/>
                <a:gd name="T117" fmla="*/ 880 h 1011"/>
                <a:gd name="T118" fmla="*/ 846 w 889"/>
                <a:gd name="T119" fmla="*/ 941 h 1011"/>
                <a:gd name="T120" fmla="*/ 795 w 889"/>
                <a:gd name="T121" fmla="*/ 985 h 1011"/>
                <a:gd name="T122" fmla="*/ 732 w 889"/>
                <a:gd name="T123" fmla="*/ 1010 h 1011"/>
                <a:gd name="T124" fmla="*/ 697 w 889"/>
                <a:gd name="T125" fmla="*/ 1011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9" h="1011">
                  <a:moveTo>
                    <a:pt x="697" y="1011"/>
                  </a:moveTo>
                  <a:lnTo>
                    <a:pt x="687" y="1011"/>
                  </a:lnTo>
                  <a:lnTo>
                    <a:pt x="677" y="1010"/>
                  </a:lnTo>
                  <a:lnTo>
                    <a:pt x="657" y="1008"/>
                  </a:lnTo>
                  <a:lnTo>
                    <a:pt x="621" y="997"/>
                  </a:lnTo>
                  <a:lnTo>
                    <a:pt x="589" y="978"/>
                  </a:lnTo>
                  <a:lnTo>
                    <a:pt x="562" y="955"/>
                  </a:lnTo>
                  <a:lnTo>
                    <a:pt x="539" y="926"/>
                  </a:lnTo>
                  <a:lnTo>
                    <a:pt x="523" y="895"/>
                  </a:lnTo>
                  <a:lnTo>
                    <a:pt x="511" y="860"/>
                  </a:lnTo>
                  <a:lnTo>
                    <a:pt x="509" y="823"/>
                  </a:lnTo>
                  <a:lnTo>
                    <a:pt x="510" y="802"/>
                  </a:lnTo>
                  <a:lnTo>
                    <a:pt x="513" y="763"/>
                  </a:lnTo>
                  <a:lnTo>
                    <a:pt x="507" y="689"/>
                  </a:lnTo>
                  <a:lnTo>
                    <a:pt x="486" y="617"/>
                  </a:lnTo>
                  <a:lnTo>
                    <a:pt x="451" y="549"/>
                  </a:lnTo>
                  <a:lnTo>
                    <a:pt x="428" y="519"/>
                  </a:lnTo>
                  <a:lnTo>
                    <a:pt x="402" y="488"/>
                  </a:lnTo>
                  <a:lnTo>
                    <a:pt x="344" y="439"/>
                  </a:lnTo>
                  <a:lnTo>
                    <a:pt x="278" y="403"/>
                  </a:lnTo>
                  <a:lnTo>
                    <a:pt x="206" y="380"/>
                  </a:lnTo>
                  <a:lnTo>
                    <a:pt x="169" y="375"/>
                  </a:lnTo>
                  <a:lnTo>
                    <a:pt x="149" y="372"/>
                  </a:lnTo>
                  <a:lnTo>
                    <a:pt x="113" y="360"/>
                  </a:lnTo>
                  <a:lnTo>
                    <a:pt x="81" y="343"/>
                  </a:lnTo>
                  <a:lnTo>
                    <a:pt x="53" y="320"/>
                  </a:lnTo>
                  <a:lnTo>
                    <a:pt x="30" y="291"/>
                  </a:lnTo>
                  <a:lnTo>
                    <a:pt x="15" y="259"/>
                  </a:lnTo>
                  <a:lnTo>
                    <a:pt x="3" y="223"/>
                  </a:lnTo>
                  <a:lnTo>
                    <a:pt x="0" y="186"/>
                  </a:lnTo>
                  <a:lnTo>
                    <a:pt x="2" y="167"/>
                  </a:lnTo>
                  <a:lnTo>
                    <a:pt x="4" y="148"/>
                  </a:lnTo>
                  <a:lnTo>
                    <a:pt x="16" y="112"/>
                  </a:lnTo>
                  <a:lnTo>
                    <a:pt x="35" y="81"/>
                  </a:lnTo>
                  <a:lnTo>
                    <a:pt x="58" y="53"/>
                  </a:lnTo>
                  <a:lnTo>
                    <a:pt x="85" y="30"/>
                  </a:lnTo>
                  <a:lnTo>
                    <a:pt x="118" y="13"/>
                  </a:lnTo>
                  <a:lnTo>
                    <a:pt x="153" y="3"/>
                  </a:lnTo>
                  <a:lnTo>
                    <a:pt x="190" y="0"/>
                  </a:lnTo>
                  <a:lnTo>
                    <a:pt x="209" y="2"/>
                  </a:lnTo>
                  <a:lnTo>
                    <a:pt x="248" y="6"/>
                  </a:lnTo>
                  <a:lnTo>
                    <a:pt x="321" y="22"/>
                  </a:lnTo>
                  <a:lnTo>
                    <a:pt x="392" y="43"/>
                  </a:lnTo>
                  <a:lnTo>
                    <a:pt x="461" y="74"/>
                  </a:lnTo>
                  <a:lnTo>
                    <a:pt x="526" y="110"/>
                  </a:lnTo>
                  <a:lnTo>
                    <a:pt x="588" y="151"/>
                  </a:lnTo>
                  <a:lnTo>
                    <a:pt x="644" y="199"/>
                  </a:lnTo>
                  <a:lnTo>
                    <a:pt x="697" y="254"/>
                  </a:lnTo>
                  <a:lnTo>
                    <a:pt x="722" y="282"/>
                  </a:lnTo>
                  <a:lnTo>
                    <a:pt x="745" y="313"/>
                  </a:lnTo>
                  <a:lnTo>
                    <a:pt x="787" y="376"/>
                  </a:lnTo>
                  <a:lnTo>
                    <a:pt x="821" y="442"/>
                  </a:lnTo>
                  <a:lnTo>
                    <a:pt x="848" y="511"/>
                  </a:lnTo>
                  <a:lnTo>
                    <a:pt x="869" y="583"/>
                  </a:lnTo>
                  <a:lnTo>
                    <a:pt x="883" y="657"/>
                  </a:lnTo>
                  <a:lnTo>
                    <a:pt x="889" y="730"/>
                  </a:lnTo>
                  <a:lnTo>
                    <a:pt x="887" y="807"/>
                  </a:lnTo>
                  <a:lnTo>
                    <a:pt x="884" y="844"/>
                  </a:lnTo>
                  <a:lnTo>
                    <a:pt x="877" y="880"/>
                  </a:lnTo>
                  <a:lnTo>
                    <a:pt x="846" y="941"/>
                  </a:lnTo>
                  <a:lnTo>
                    <a:pt x="795" y="985"/>
                  </a:lnTo>
                  <a:lnTo>
                    <a:pt x="732" y="1010"/>
                  </a:lnTo>
                  <a:lnTo>
                    <a:pt x="697" y="1011"/>
                  </a:lnTo>
                  <a:close/>
                </a:path>
              </a:pathLst>
            </a:custGeom>
            <a:solidFill>
              <a:srgbClr val="EA3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2"/>
            <p:cNvSpPr>
              <a:spLocks/>
            </p:cNvSpPr>
            <p:nvPr/>
          </p:nvSpPr>
          <p:spPr bwMode="auto">
            <a:xfrm>
              <a:off x="2657" y="1689"/>
              <a:ext cx="263" cy="380"/>
            </a:xfrm>
            <a:custGeom>
              <a:avLst/>
              <a:gdLst>
                <a:gd name="T0" fmla="*/ 569 w 789"/>
                <a:gd name="T1" fmla="*/ 1139 h 1139"/>
                <a:gd name="T2" fmla="*/ 540 w 789"/>
                <a:gd name="T3" fmla="*/ 1138 h 1139"/>
                <a:gd name="T4" fmla="*/ 510 w 789"/>
                <a:gd name="T5" fmla="*/ 1131 h 1139"/>
                <a:gd name="T6" fmla="*/ 492 w 789"/>
                <a:gd name="T7" fmla="*/ 1124 h 1139"/>
                <a:gd name="T8" fmla="*/ 459 w 789"/>
                <a:gd name="T9" fmla="*/ 1105 h 1139"/>
                <a:gd name="T10" fmla="*/ 432 w 789"/>
                <a:gd name="T11" fmla="*/ 1080 h 1139"/>
                <a:gd name="T12" fmla="*/ 410 w 789"/>
                <a:gd name="T13" fmla="*/ 1052 h 1139"/>
                <a:gd name="T14" fmla="*/ 393 w 789"/>
                <a:gd name="T15" fmla="*/ 1020 h 1139"/>
                <a:gd name="T16" fmla="*/ 384 w 789"/>
                <a:gd name="T17" fmla="*/ 985 h 1139"/>
                <a:gd name="T18" fmla="*/ 382 w 789"/>
                <a:gd name="T19" fmla="*/ 948 h 1139"/>
                <a:gd name="T20" fmla="*/ 386 w 789"/>
                <a:gd name="T21" fmla="*/ 910 h 1139"/>
                <a:gd name="T22" fmla="*/ 392 w 789"/>
                <a:gd name="T23" fmla="*/ 892 h 1139"/>
                <a:gd name="T24" fmla="*/ 403 w 789"/>
                <a:gd name="T25" fmla="*/ 853 h 1139"/>
                <a:gd name="T26" fmla="*/ 413 w 789"/>
                <a:gd name="T27" fmla="*/ 772 h 1139"/>
                <a:gd name="T28" fmla="*/ 407 w 789"/>
                <a:gd name="T29" fmla="*/ 691 h 1139"/>
                <a:gd name="T30" fmla="*/ 386 w 789"/>
                <a:gd name="T31" fmla="*/ 614 h 1139"/>
                <a:gd name="T32" fmla="*/ 369 w 789"/>
                <a:gd name="T33" fmla="*/ 576 h 1139"/>
                <a:gd name="T34" fmla="*/ 348 w 789"/>
                <a:gd name="T35" fmla="*/ 539 h 1139"/>
                <a:gd name="T36" fmla="*/ 299 w 789"/>
                <a:gd name="T37" fmla="*/ 475 h 1139"/>
                <a:gd name="T38" fmla="*/ 237 w 789"/>
                <a:gd name="T39" fmla="*/ 422 h 1139"/>
                <a:gd name="T40" fmla="*/ 167 w 789"/>
                <a:gd name="T41" fmla="*/ 382 h 1139"/>
                <a:gd name="T42" fmla="*/ 128 w 789"/>
                <a:gd name="T43" fmla="*/ 367 h 1139"/>
                <a:gd name="T44" fmla="*/ 111 w 789"/>
                <a:gd name="T45" fmla="*/ 360 h 1139"/>
                <a:gd name="T46" fmla="*/ 78 w 789"/>
                <a:gd name="T47" fmla="*/ 341 h 1139"/>
                <a:gd name="T48" fmla="*/ 50 w 789"/>
                <a:gd name="T49" fmla="*/ 318 h 1139"/>
                <a:gd name="T50" fmla="*/ 29 w 789"/>
                <a:gd name="T51" fmla="*/ 290 h 1139"/>
                <a:gd name="T52" fmla="*/ 13 w 789"/>
                <a:gd name="T53" fmla="*/ 256 h 1139"/>
                <a:gd name="T54" fmla="*/ 3 w 789"/>
                <a:gd name="T55" fmla="*/ 222 h 1139"/>
                <a:gd name="T56" fmla="*/ 0 w 789"/>
                <a:gd name="T57" fmla="*/ 186 h 1139"/>
                <a:gd name="T58" fmla="*/ 4 w 789"/>
                <a:gd name="T59" fmla="*/ 148 h 1139"/>
                <a:gd name="T60" fmla="*/ 10 w 789"/>
                <a:gd name="T61" fmla="*/ 130 h 1139"/>
                <a:gd name="T62" fmla="*/ 16 w 789"/>
                <a:gd name="T63" fmla="*/ 111 h 1139"/>
                <a:gd name="T64" fmla="*/ 34 w 789"/>
                <a:gd name="T65" fmla="*/ 79 h 1139"/>
                <a:gd name="T66" fmla="*/ 59 w 789"/>
                <a:gd name="T67" fmla="*/ 52 h 1139"/>
                <a:gd name="T68" fmla="*/ 88 w 789"/>
                <a:gd name="T69" fmla="*/ 29 h 1139"/>
                <a:gd name="T70" fmla="*/ 121 w 789"/>
                <a:gd name="T71" fmla="*/ 13 h 1139"/>
                <a:gd name="T72" fmla="*/ 155 w 789"/>
                <a:gd name="T73" fmla="*/ 3 h 1139"/>
                <a:gd name="T74" fmla="*/ 191 w 789"/>
                <a:gd name="T75" fmla="*/ 0 h 1139"/>
                <a:gd name="T76" fmla="*/ 229 w 789"/>
                <a:gd name="T77" fmla="*/ 6 h 1139"/>
                <a:gd name="T78" fmla="*/ 248 w 789"/>
                <a:gd name="T79" fmla="*/ 10 h 1139"/>
                <a:gd name="T80" fmla="*/ 285 w 789"/>
                <a:gd name="T81" fmla="*/ 23 h 1139"/>
                <a:gd name="T82" fmla="*/ 356 w 789"/>
                <a:gd name="T83" fmla="*/ 56 h 1139"/>
                <a:gd name="T84" fmla="*/ 423 w 789"/>
                <a:gd name="T85" fmla="*/ 94 h 1139"/>
                <a:gd name="T86" fmla="*/ 487 w 789"/>
                <a:gd name="T87" fmla="*/ 138 h 1139"/>
                <a:gd name="T88" fmla="*/ 544 w 789"/>
                <a:gd name="T89" fmla="*/ 189 h 1139"/>
                <a:gd name="T90" fmla="*/ 598 w 789"/>
                <a:gd name="T91" fmla="*/ 245 h 1139"/>
                <a:gd name="T92" fmla="*/ 645 w 789"/>
                <a:gd name="T93" fmla="*/ 305 h 1139"/>
                <a:gd name="T94" fmla="*/ 687 w 789"/>
                <a:gd name="T95" fmla="*/ 372 h 1139"/>
                <a:gd name="T96" fmla="*/ 706 w 789"/>
                <a:gd name="T97" fmla="*/ 408 h 1139"/>
                <a:gd name="T98" fmla="*/ 721 w 789"/>
                <a:gd name="T99" fmla="*/ 442 h 1139"/>
                <a:gd name="T100" fmla="*/ 750 w 789"/>
                <a:gd name="T101" fmla="*/ 516 h 1139"/>
                <a:gd name="T102" fmla="*/ 770 w 789"/>
                <a:gd name="T103" fmla="*/ 591 h 1139"/>
                <a:gd name="T104" fmla="*/ 783 w 789"/>
                <a:gd name="T105" fmla="*/ 667 h 1139"/>
                <a:gd name="T106" fmla="*/ 789 w 789"/>
                <a:gd name="T107" fmla="*/ 743 h 1139"/>
                <a:gd name="T108" fmla="*/ 786 w 789"/>
                <a:gd name="T109" fmla="*/ 821 h 1139"/>
                <a:gd name="T110" fmla="*/ 778 w 789"/>
                <a:gd name="T111" fmla="*/ 897 h 1139"/>
                <a:gd name="T112" fmla="*/ 760 w 789"/>
                <a:gd name="T113" fmla="*/ 974 h 1139"/>
                <a:gd name="T114" fmla="*/ 747 w 789"/>
                <a:gd name="T115" fmla="*/ 1011 h 1139"/>
                <a:gd name="T116" fmla="*/ 736 w 789"/>
                <a:gd name="T117" fmla="*/ 1040 h 1139"/>
                <a:gd name="T118" fmla="*/ 701 w 789"/>
                <a:gd name="T119" fmla="*/ 1088 h 1139"/>
                <a:gd name="T120" fmla="*/ 654 w 789"/>
                <a:gd name="T121" fmla="*/ 1121 h 1139"/>
                <a:gd name="T122" fmla="*/ 599 w 789"/>
                <a:gd name="T123" fmla="*/ 1138 h 1139"/>
                <a:gd name="T124" fmla="*/ 569 w 789"/>
                <a:gd name="T125" fmla="*/ 1139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89" h="1139">
                  <a:moveTo>
                    <a:pt x="569" y="1139"/>
                  </a:moveTo>
                  <a:lnTo>
                    <a:pt x="540" y="1138"/>
                  </a:lnTo>
                  <a:lnTo>
                    <a:pt x="510" y="1131"/>
                  </a:lnTo>
                  <a:lnTo>
                    <a:pt x="492" y="1124"/>
                  </a:lnTo>
                  <a:lnTo>
                    <a:pt x="459" y="1105"/>
                  </a:lnTo>
                  <a:lnTo>
                    <a:pt x="432" y="1080"/>
                  </a:lnTo>
                  <a:lnTo>
                    <a:pt x="410" y="1052"/>
                  </a:lnTo>
                  <a:lnTo>
                    <a:pt x="393" y="1020"/>
                  </a:lnTo>
                  <a:lnTo>
                    <a:pt x="384" y="985"/>
                  </a:lnTo>
                  <a:lnTo>
                    <a:pt x="382" y="948"/>
                  </a:lnTo>
                  <a:lnTo>
                    <a:pt x="386" y="910"/>
                  </a:lnTo>
                  <a:lnTo>
                    <a:pt x="392" y="892"/>
                  </a:lnTo>
                  <a:lnTo>
                    <a:pt x="403" y="853"/>
                  </a:lnTo>
                  <a:lnTo>
                    <a:pt x="413" y="772"/>
                  </a:lnTo>
                  <a:lnTo>
                    <a:pt x="407" y="691"/>
                  </a:lnTo>
                  <a:lnTo>
                    <a:pt x="386" y="614"/>
                  </a:lnTo>
                  <a:lnTo>
                    <a:pt x="369" y="576"/>
                  </a:lnTo>
                  <a:lnTo>
                    <a:pt x="348" y="539"/>
                  </a:lnTo>
                  <a:lnTo>
                    <a:pt x="299" y="475"/>
                  </a:lnTo>
                  <a:lnTo>
                    <a:pt x="237" y="422"/>
                  </a:lnTo>
                  <a:lnTo>
                    <a:pt x="167" y="382"/>
                  </a:lnTo>
                  <a:lnTo>
                    <a:pt x="128" y="367"/>
                  </a:lnTo>
                  <a:lnTo>
                    <a:pt x="111" y="360"/>
                  </a:lnTo>
                  <a:lnTo>
                    <a:pt x="78" y="341"/>
                  </a:lnTo>
                  <a:lnTo>
                    <a:pt x="50" y="318"/>
                  </a:lnTo>
                  <a:lnTo>
                    <a:pt x="29" y="290"/>
                  </a:lnTo>
                  <a:lnTo>
                    <a:pt x="13" y="256"/>
                  </a:lnTo>
                  <a:lnTo>
                    <a:pt x="3" y="222"/>
                  </a:lnTo>
                  <a:lnTo>
                    <a:pt x="0" y="186"/>
                  </a:lnTo>
                  <a:lnTo>
                    <a:pt x="4" y="148"/>
                  </a:lnTo>
                  <a:lnTo>
                    <a:pt x="10" y="130"/>
                  </a:lnTo>
                  <a:lnTo>
                    <a:pt x="16" y="111"/>
                  </a:lnTo>
                  <a:lnTo>
                    <a:pt x="34" y="79"/>
                  </a:lnTo>
                  <a:lnTo>
                    <a:pt x="59" y="52"/>
                  </a:lnTo>
                  <a:lnTo>
                    <a:pt x="88" y="29"/>
                  </a:lnTo>
                  <a:lnTo>
                    <a:pt x="121" y="13"/>
                  </a:lnTo>
                  <a:lnTo>
                    <a:pt x="155" y="3"/>
                  </a:lnTo>
                  <a:lnTo>
                    <a:pt x="191" y="0"/>
                  </a:lnTo>
                  <a:lnTo>
                    <a:pt x="229" y="6"/>
                  </a:lnTo>
                  <a:lnTo>
                    <a:pt x="248" y="10"/>
                  </a:lnTo>
                  <a:lnTo>
                    <a:pt x="285" y="23"/>
                  </a:lnTo>
                  <a:lnTo>
                    <a:pt x="356" y="56"/>
                  </a:lnTo>
                  <a:lnTo>
                    <a:pt x="423" y="94"/>
                  </a:lnTo>
                  <a:lnTo>
                    <a:pt x="487" y="138"/>
                  </a:lnTo>
                  <a:lnTo>
                    <a:pt x="544" y="189"/>
                  </a:lnTo>
                  <a:lnTo>
                    <a:pt x="598" y="245"/>
                  </a:lnTo>
                  <a:lnTo>
                    <a:pt x="645" y="305"/>
                  </a:lnTo>
                  <a:lnTo>
                    <a:pt x="687" y="372"/>
                  </a:lnTo>
                  <a:lnTo>
                    <a:pt x="706" y="408"/>
                  </a:lnTo>
                  <a:lnTo>
                    <a:pt x="721" y="442"/>
                  </a:lnTo>
                  <a:lnTo>
                    <a:pt x="750" y="516"/>
                  </a:lnTo>
                  <a:lnTo>
                    <a:pt x="770" y="591"/>
                  </a:lnTo>
                  <a:lnTo>
                    <a:pt x="783" y="667"/>
                  </a:lnTo>
                  <a:lnTo>
                    <a:pt x="789" y="743"/>
                  </a:lnTo>
                  <a:lnTo>
                    <a:pt x="786" y="821"/>
                  </a:lnTo>
                  <a:lnTo>
                    <a:pt x="778" y="897"/>
                  </a:lnTo>
                  <a:lnTo>
                    <a:pt x="760" y="974"/>
                  </a:lnTo>
                  <a:lnTo>
                    <a:pt x="747" y="1011"/>
                  </a:lnTo>
                  <a:lnTo>
                    <a:pt x="736" y="1040"/>
                  </a:lnTo>
                  <a:lnTo>
                    <a:pt x="701" y="1088"/>
                  </a:lnTo>
                  <a:lnTo>
                    <a:pt x="654" y="1121"/>
                  </a:lnTo>
                  <a:lnTo>
                    <a:pt x="599" y="1138"/>
                  </a:lnTo>
                  <a:lnTo>
                    <a:pt x="569" y="1139"/>
                  </a:lnTo>
                  <a:close/>
                </a:path>
              </a:pathLst>
            </a:custGeom>
            <a:solidFill>
              <a:srgbClr val="EA3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23"/>
            <p:cNvSpPr>
              <a:spLocks/>
            </p:cNvSpPr>
            <p:nvPr/>
          </p:nvSpPr>
          <p:spPr bwMode="auto">
            <a:xfrm>
              <a:off x="2363" y="1811"/>
              <a:ext cx="238" cy="422"/>
            </a:xfrm>
            <a:custGeom>
              <a:avLst/>
              <a:gdLst>
                <a:gd name="T0" fmla="*/ 419 w 713"/>
                <a:gd name="T1" fmla="*/ 1265 h 1266"/>
                <a:gd name="T2" fmla="*/ 350 w 713"/>
                <a:gd name="T3" fmla="*/ 1242 h 1266"/>
                <a:gd name="T4" fmla="*/ 305 w 713"/>
                <a:gd name="T5" fmla="*/ 1209 h 1266"/>
                <a:gd name="T6" fmla="*/ 266 w 713"/>
                <a:gd name="T7" fmla="*/ 1147 h 1266"/>
                <a:gd name="T8" fmla="*/ 253 w 713"/>
                <a:gd name="T9" fmla="*/ 1076 h 1266"/>
                <a:gd name="T10" fmla="*/ 269 w 713"/>
                <a:gd name="T11" fmla="*/ 1004 h 1266"/>
                <a:gd name="T12" fmla="*/ 298 w 713"/>
                <a:gd name="T13" fmla="*/ 945 h 1266"/>
                <a:gd name="T14" fmla="*/ 337 w 713"/>
                <a:gd name="T15" fmla="*/ 768 h 1266"/>
                <a:gd name="T16" fmla="*/ 318 w 713"/>
                <a:gd name="T17" fmla="*/ 633 h 1266"/>
                <a:gd name="T18" fmla="*/ 262 w 713"/>
                <a:gd name="T19" fmla="*/ 507 h 1266"/>
                <a:gd name="T20" fmla="*/ 137 w 713"/>
                <a:gd name="T21" fmla="*/ 376 h 1266"/>
                <a:gd name="T22" fmla="*/ 79 w 713"/>
                <a:gd name="T23" fmla="*/ 343 h 1266"/>
                <a:gd name="T24" fmla="*/ 29 w 713"/>
                <a:gd name="T25" fmla="*/ 290 h 1266"/>
                <a:gd name="T26" fmla="*/ 3 w 713"/>
                <a:gd name="T27" fmla="*/ 222 h 1266"/>
                <a:gd name="T28" fmla="*/ 3 w 713"/>
                <a:gd name="T29" fmla="*/ 150 h 1266"/>
                <a:gd name="T30" fmla="*/ 23 w 713"/>
                <a:gd name="T31" fmla="*/ 97 h 1266"/>
                <a:gd name="T32" fmla="*/ 57 w 713"/>
                <a:gd name="T33" fmla="*/ 52 h 1266"/>
                <a:gd name="T34" fmla="*/ 119 w 713"/>
                <a:gd name="T35" fmla="*/ 13 h 1266"/>
                <a:gd name="T36" fmla="*/ 190 w 713"/>
                <a:gd name="T37" fmla="*/ 0 h 1266"/>
                <a:gd name="T38" fmla="*/ 262 w 713"/>
                <a:gd name="T39" fmla="*/ 15 h 1266"/>
                <a:gd name="T40" fmla="*/ 315 w 713"/>
                <a:gd name="T41" fmla="*/ 45 h 1266"/>
                <a:gd name="T42" fmla="*/ 446 w 713"/>
                <a:gd name="T43" fmla="*/ 146 h 1266"/>
                <a:gd name="T44" fmla="*/ 554 w 713"/>
                <a:gd name="T45" fmla="*/ 268 h 1266"/>
                <a:gd name="T46" fmla="*/ 636 w 713"/>
                <a:gd name="T47" fmla="*/ 411 h 1266"/>
                <a:gd name="T48" fmla="*/ 680 w 713"/>
                <a:gd name="T49" fmla="*/ 529 h 1266"/>
                <a:gd name="T50" fmla="*/ 706 w 713"/>
                <a:gd name="T51" fmla="*/ 651 h 1266"/>
                <a:gd name="T52" fmla="*/ 711 w 713"/>
                <a:gd name="T53" fmla="*/ 816 h 1266"/>
                <a:gd name="T54" fmla="*/ 684 w 713"/>
                <a:gd name="T55" fmla="*/ 977 h 1266"/>
                <a:gd name="T56" fmla="*/ 626 w 713"/>
                <a:gd name="T57" fmla="*/ 1132 h 1266"/>
                <a:gd name="T58" fmla="*/ 592 w 713"/>
                <a:gd name="T59" fmla="*/ 1191 h 1266"/>
                <a:gd name="T60" fmla="*/ 514 w 713"/>
                <a:gd name="T61" fmla="*/ 1252 h 1266"/>
                <a:gd name="T62" fmla="*/ 442 w 713"/>
                <a:gd name="T63" fmla="*/ 1266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3" h="1266">
                  <a:moveTo>
                    <a:pt x="442" y="1266"/>
                  </a:moveTo>
                  <a:lnTo>
                    <a:pt x="419" y="1265"/>
                  </a:lnTo>
                  <a:lnTo>
                    <a:pt x="373" y="1253"/>
                  </a:lnTo>
                  <a:lnTo>
                    <a:pt x="350" y="1242"/>
                  </a:lnTo>
                  <a:lnTo>
                    <a:pt x="334" y="1233"/>
                  </a:lnTo>
                  <a:lnTo>
                    <a:pt x="305" y="1209"/>
                  </a:lnTo>
                  <a:lnTo>
                    <a:pt x="284" y="1180"/>
                  </a:lnTo>
                  <a:lnTo>
                    <a:pt x="266" y="1147"/>
                  </a:lnTo>
                  <a:lnTo>
                    <a:pt x="256" y="1112"/>
                  </a:lnTo>
                  <a:lnTo>
                    <a:pt x="253" y="1076"/>
                  </a:lnTo>
                  <a:lnTo>
                    <a:pt x="258" y="1040"/>
                  </a:lnTo>
                  <a:lnTo>
                    <a:pt x="269" y="1004"/>
                  </a:lnTo>
                  <a:lnTo>
                    <a:pt x="278" y="987"/>
                  </a:lnTo>
                  <a:lnTo>
                    <a:pt x="298" y="945"/>
                  </a:lnTo>
                  <a:lnTo>
                    <a:pt x="327" y="859"/>
                  </a:lnTo>
                  <a:lnTo>
                    <a:pt x="337" y="768"/>
                  </a:lnTo>
                  <a:lnTo>
                    <a:pt x="330" y="677"/>
                  </a:lnTo>
                  <a:lnTo>
                    <a:pt x="318" y="633"/>
                  </a:lnTo>
                  <a:lnTo>
                    <a:pt x="304" y="588"/>
                  </a:lnTo>
                  <a:lnTo>
                    <a:pt x="262" y="507"/>
                  </a:lnTo>
                  <a:lnTo>
                    <a:pt x="206" y="435"/>
                  </a:lnTo>
                  <a:lnTo>
                    <a:pt x="137" y="376"/>
                  </a:lnTo>
                  <a:lnTo>
                    <a:pt x="96" y="353"/>
                  </a:lnTo>
                  <a:lnTo>
                    <a:pt x="79" y="343"/>
                  </a:lnTo>
                  <a:lnTo>
                    <a:pt x="52" y="319"/>
                  </a:lnTo>
                  <a:lnTo>
                    <a:pt x="29" y="290"/>
                  </a:lnTo>
                  <a:lnTo>
                    <a:pt x="13" y="257"/>
                  </a:lnTo>
                  <a:lnTo>
                    <a:pt x="3" y="222"/>
                  </a:lnTo>
                  <a:lnTo>
                    <a:pt x="0" y="186"/>
                  </a:lnTo>
                  <a:lnTo>
                    <a:pt x="3" y="150"/>
                  </a:lnTo>
                  <a:lnTo>
                    <a:pt x="14" y="114"/>
                  </a:lnTo>
                  <a:lnTo>
                    <a:pt x="23" y="97"/>
                  </a:lnTo>
                  <a:lnTo>
                    <a:pt x="33" y="81"/>
                  </a:lnTo>
                  <a:lnTo>
                    <a:pt x="57" y="52"/>
                  </a:lnTo>
                  <a:lnTo>
                    <a:pt x="86" y="29"/>
                  </a:lnTo>
                  <a:lnTo>
                    <a:pt x="119" y="13"/>
                  </a:lnTo>
                  <a:lnTo>
                    <a:pt x="154" y="3"/>
                  </a:lnTo>
                  <a:lnTo>
                    <a:pt x="190" y="0"/>
                  </a:lnTo>
                  <a:lnTo>
                    <a:pt x="226" y="3"/>
                  </a:lnTo>
                  <a:lnTo>
                    <a:pt x="262" y="15"/>
                  </a:lnTo>
                  <a:lnTo>
                    <a:pt x="279" y="23"/>
                  </a:lnTo>
                  <a:lnTo>
                    <a:pt x="315" y="45"/>
                  </a:lnTo>
                  <a:lnTo>
                    <a:pt x="384" y="93"/>
                  </a:lnTo>
                  <a:lnTo>
                    <a:pt x="446" y="146"/>
                  </a:lnTo>
                  <a:lnTo>
                    <a:pt x="504" y="205"/>
                  </a:lnTo>
                  <a:lnTo>
                    <a:pt x="554" y="268"/>
                  </a:lnTo>
                  <a:lnTo>
                    <a:pt x="599" y="337"/>
                  </a:lnTo>
                  <a:lnTo>
                    <a:pt x="636" y="411"/>
                  </a:lnTo>
                  <a:lnTo>
                    <a:pt x="668" y="489"/>
                  </a:lnTo>
                  <a:lnTo>
                    <a:pt x="680" y="529"/>
                  </a:lnTo>
                  <a:lnTo>
                    <a:pt x="691" y="569"/>
                  </a:lnTo>
                  <a:lnTo>
                    <a:pt x="706" y="651"/>
                  </a:lnTo>
                  <a:lnTo>
                    <a:pt x="713" y="733"/>
                  </a:lnTo>
                  <a:lnTo>
                    <a:pt x="711" y="816"/>
                  </a:lnTo>
                  <a:lnTo>
                    <a:pt x="701" y="898"/>
                  </a:lnTo>
                  <a:lnTo>
                    <a:pt x="684" y="977"/>
                  </a:lnTo>
                  <a:lnTo>
                    <a:pt x="659" y="1056"/>
                  </a:lnTo>
                  <a:lnTo>
                    <a:pt x="626" y="1132"/>
                  </a:lnTo>
                  <a:lnTo>
                    <a:pt x="606" y="1170"/>
                  </a:lnTo>
                  <a:lnTo>
                    <a:pt x="592" y="1191"/>
                  </a:lnTo>
                  <a:lnTo>
                    <a:pt x="557" y="1227"/>
                  </a:lnTo>
                  <a:lnTo>
                    <a:pt x="514" y="1252"/>
                  </a:lnTo>
                  <a:lnTo>
                    <a:pt x="467" y="1265"/>
                  </a:lnTo>
                  <a:lnTo>
                    <a:pt x="442" y="1266"/>
                  </a:lnTo>
                  <a:close/>
                </a:path>
              </a:pathLst>
            </a:custGeom>
            <a:solidFill>
              <a:srgbClr val="EA3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24"/>
            <p:cNvSpPr>
              <a:spLocks/>
            </p:cNvSpPr>
            <p:nvPr/>
          </p:nvSpPr>
          <p:spPr bwMode="auto">
            <a:xfrm>
              <a:off x="2051" y="1878"/>
              <a:ext cx="219" cy="464"/>
            </a:xfrm>
            <a:custGeom>
              <a:avLst/>
              <a:gdLst>
                <a:gd name="T0" fmla="*/ 285 w 656"/>
                <a:gd name="T1" fmla="*/ 1391 h 1393"/>
                <a:gd name="T2" fmla="*/ 200 w 656"/>
                <a:gd name="T3" fmla="*/ 1354 h 1393"/>
                <a:gd name="T4" fmla="*/ 161 w 656"/>
                <a:gd name="T5" fmla="*/ 1314 h 1393"/>
                <a:gd name="T6" fmla="*/ 131 w 656"/>
                <a:gd name="T7" fmla="*/ 1246 h 1393"/>
                <a:gd name="T8" fmla="*/ 129 w 656"/>
                <a:gd name="T9" fmla="*/ 1174 h 1393"/>
                <a:gd name="T10" fmla="*/ 155 w 656"/>
                <a:gd name="T11" fmla="*/ 1105 h 1393"/>
                <a:gd name="T12" fmla="*/ 198 w 656"/>
                <a:gd name="T13" fmla="*/ 1047 h 1393"/>
                <a:gd name="T14" fmla="*/ 273 w 656"/>
                <a:gd name="T15" fmla="*/ 853 h 1393"/>
                <a:gd name="T16" fmla="*/ 275 w 656"/>
                <a:gd name="T17" fmla="*/ 694 h 1393"/>
                <a:gd name="T18" fmla="*/ 234 w 656"/>
                <a:gd name="T19" fmla="*/ 542 h 1393"/>
                <a:gd name="T20" fmla="*/ 113 w 656"/>
                <a:gd name="T21" fmla="*/ 372 h 1393"/>
                <a:gd name="T22" fmla="*/ 57 w 656"/>
                <a:gd name="T23" fmla="*/ 324 h 1393"/>
                <a:gd name="T24" fmla="*/ 16 w 656"/>
                <a:gd name="T25" fmla="*/ 264 h 1393"/>
                <a:gd name="T26" fmla="*/ 0 w 656"/>
                <a:gd name="T27" fmla="*/ 195 h 1393"/>
                <a:gd name="T28" fmla="*/ 11 w 656"/>
                <a:gd name="T29" fmla="*/ 123 h 1393"/>
                <a:gd name="T30" fmla="*/ 40 w 656"/>
                <a:gd name="T31" fmla="*/ 74 h 1393"/>
                <a:gd name="T32" fmla="*/ 80 w 656"/>
                <a:gd name="T33" fmla="*/ 33 h 1393"/>
                <a:gd name="T34" fmla="*/ 147 w 656"/>
                <a:gd name="T35" fmla="*/ 4 h 1393"/>
                <a:gd name="T36" fmla="*/ 219 w 656"/>
                <a:gd name="T37" fmla="*/ 3 h 1393"/>
                <a:gd name="T38" fmla="*/ 288 w 656"/>
                <a:gd name="T39" fmla="*/ 29 h 1393"/>
                <a:gd name="T40" fmla="*/ 340 w 656"/>
                <a:gd name="T41" fmla="*/ 69 h 1393"/>
                <a:gd name="T42" fmla="*/ 463 w 656"/>
                <a:gd name="T43" fmla="*/ 199 h 1393"/>
                <a:gd name="T44" fmla="*/ 559 w 656"/>
                <a:gd name="T45" fmla="*/ 349 h 1393"/>
                <a:gd name="T46" fmla="*/ 622 w 656"/>
                <a:gd name="T47" fmla="*/ 514 h 1393"/>
                <a:gd name="T48" fmla="*/ 649 w 656"/>
                <a:gd name="T49" fmla="*/ 647 h 1393"/>
                <a:gd name="T50" fmla="*/ 656 w 656"/>
                <a:gd name="T51" fmla="*/ 782 h 1393"/>
                <a:gd name="T52" fmla="*/ 635 w 656"/>
                <a:gd name="T53" fmla="*/ 959 h 1393"/>
                <a:gd name="T54" fmla="*/ 579 w 656"/>
                <a:gd name="T55" fmla="*/ 1128 h 1393"/>
                <a:gd name="T56" fmla="*/ 491 w 656"/>
                <a:gd name="T57" fmla="*/ 1285 h 1393"/>
                <a:gd name="T58" fmla="*/ 449 w 656"/>
                <a:gd name="T59" fmla="*/ 1338 h 1393"/>
                <a:gd name="T60" fmla="*/ 377 w 656"/>
                <a:gd name="T61" fmla="*/ 1383 h 1393"/>
                <a:gd name="T62" fmla="*/ 315 w 656"/>
                <a:gd name="T63" fmla="*/ 1393 h 1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6" h="1393">
                  <a:moveTo>
                    <a:pt x="315" y="1393"/>
                  </a:moveTo>
                  <a:lnTo>
                    <a:pt x="285" y="1391"/>
                  </a:lnTo>
                  <a:lnTo>
                    <a:pt x="226" y="1373"/>
                  </a:lnTo>
                  <a:lnTo>
                    <a:pt x="200" y="1354"/>
                  </a:lnTo>
                  <a:lnTo>
                    <a:pt x="184" y="1341"/>
                  </a:lnTo>
                  <a:lnTo>
                    <a:pt x="161" y="1314"/>
                  </a:lnTo>
                  <a:lnTo>
                    <a:pt x="142" y="1281"/>
                  </a:lnTo>
                  <a:lnTo>
                    <a:pt x="131" y="1246"/>
                  </a:lnTo>
                  <a:lnTo>
                    <a:pt x="126" y="1211"/>
                  </a:lnTo>
                  <a:lnTo>
                    <a:pt x="129" y="1174"/>
                  </a:lnTo>
                  <a:lnTo>
                    <a:pt x="138" y="1139"/>
                  </a:lnTo>
                  <a:lnTo>
                    <a:pt x="155" y="1105"/>
                  </a:lnTo>
                  <a:lnTo>
                    <a:pt x="167" y="1090"/>
                  </a:lnTo>
                  <a:lnTo>
                    <a:pt x="198" y="1047"/>
                  </a:lnTo>
                  <a:lnTo>
                    <a:pt x="245" y="952"/>
                  </a:lnTo>
                  <a:lnTo>
                    <a:pt x="273" y="853"/>
                  </a:lnTo>
                  <a:lnTo>
                    <a:pt x="281" y="748"/>
                  </a:lnTo>
                  <a:lnTo>
                    <a:pt x="275" y="694"/>
                  </a:lnTo>
                  <a:lnTo>
                    <a:pt x="268" y="641"/>
                  </a:lnTo>
                  <a:lnTo>
                    <a:pt x="234" y="542"/>
                  </a:lnTo>
                  <a:lnTo>
                    <a:pt x="183" y="451"/>
                  </a:lnTo>
                  <a:lnTo>
                    <a:pt x="113" y="372"/>
                  </a:lnTo>
                  <a:lnTo>
                    <a:pt x="73" y="337"/>
                  </a:lnTo>
                  <a:lnTo>
                    <a:pt x="57" y="324"/>
                  </a:lnTo>
                  <a:lnTo>
                    <a:pt x="33" y="297"/>
                  </a:lnTo>
                  <a:lnTo>
                    <a:pt x="16" y="264"/>
                  </a:lnTo>
                  <a:lnTo>
                    <a:pt x="4" y="229"/>
                  </a:lnTo>
                  <a:lnTo>
                    <a:pt x="0" y="195"/>
                  </a:lnTo>
                  <a:lnTo>
                    <a:pt x="3" y="157"/>
                  </a:lnTo>
                  <a:lnTo>
                    <a:pt x="11" y="123"/>
                  </a:lnTo>
                  <a:lnTo>
                    <a:pt x="29" y="88"/>
                  </a:lnTo>
                  <a:lnTo>
                    <a:pt x="40" y="74"/>
                  </a:lnTo>
                  <a:lnTo>
                    <a:pt x="52" y="58"/>
                  </a:lnTo>
                  <a:lnTo>
                    <a:pt x="80" y="33"/>
                  </a:lnTo>
                  <a:lnTo>
                    <a:pt x="112" y="16"/>
                  </a:lnTo>
                  <a:lnTo>
                    <a:pt x="147" y="4"/>
                  </a:lnTo>
                  <a:lnTo>
                    <a:pt x="183" y="0"/>
                  </a:lnTo>
                  <a:lnTo>
                    <a:pt x="219" y="3"/>
                  </a:lnTo>
                  <a:lnTo>
                    <a:pt x="255" y="12"/>
                  </a:lnTo>
                  <a:lnTo>
                    <a:pt x="288" y="29"/>
                  </a:lnTo>
                  <a:lnTo>
                    <a:pt x="304" y="40"/>
                  </a:lnTo>
                  <a:lnTo>
                    <a:pt x="340" y="69"/>
                  </a:lnTo>
                  <a:lnTo>
                    <a:pt x="404" y="131"/>
                  </a:lnTo>
                  <a:lnTo>
                    <a:pt x="463" y="199"/>
                  </a:lnTo>
                  <a:lnTo>
                    <a:pt x="514" y="271"/>
                  </a:lnTo>
                  <a:lnTo>
                    <a:pt x="559" y="349"/>
                  </a:lnTo>
                  <a:lnTo>
                    <a:pt x="595" y="429"/>
                  </a:lnTo>
                  <a:lnTo>
                    <a:pt x="622" y="514"/>
                  </a:lnTo>
                  <a:lnTo>
                    <a:pt x="642" y="602"/>
                  </a:lnTo>
                  <a:lnTo>
                    <a:pt x="649" y="647"/>
                  </a:lnTo>
                  <a:lnTo>
                    <a:pt x="654" y="693"/>
                  </a:lnTo>
                  <a:lnTo>
                    <a:pt x="656" y="782"/>
                  </a:lnTo>
                  <a:lnTo>
                    <a:pt x="649" y="871"/>
                  </a:lnTo>
                  <a:lnTo>
                    <a:pt x="635" y="959"/>
                  </a:lnTo>
                  <a:lnTo>
                    <a:pt x="612" y="1046"/>
                  </a:lnTo>
                  <a:lnTo>
                    <a:pt x="579" y="1128"/>
                  </a:lnTo>
                  <a:lnTo>
                    <a:pt x="540" y="1208"/>
                  </a:lnTo>
                  <a:lnTo>
                    <a:pt x="491" y="1285"/>
                  </a:lnTo>
                  <a:lnTo>
                    <a:pt x="463" y="1321"/>
                  </a:lnTo>
                  <a:lnTo>
                    <a:pt x="449" y="1338"/>
                  </a:lnTo>
                  <a:lnTo>
                    <a:pt x="415" y="1365"/>
                  </a:lnTo>
                  <a:lnTo>
                    <a:pt x="377" y="1383"/>
                  </a:lnTo>
                  <a:lnTo>
                    <a:pt x="335" y="1393"/>
                  </a:lnTo>
                  <a:lnTo>
                    <a:pt x="315" y="1393"/>
                  </a:lnTo>
                  <a:close/>
                </a:path>
              </a:pathLst>
            </a:custGeom>
            <a:solidFill>
              <a:srgbClr val="EA3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3" name="Freeform 26"/>
          <p:cNvSpPr>
            <a:spLocks/>
          </p:cNvSpPr>
          <p:nvPr/>
        </p:nvSpPr>
        <p:spPr bwMode="auto">
          <a:xfrm>
            <a:off x="9007267" y="451706"/>
            <a:ext cx="434465" cy="151796"/>
          </a:xfrm>
          <a:custGeom>
            <a:avLst/>
            <a:gdLst>
              <a:gd name="T0" fmla="*/ 2928 w 2928"/>
              <a:gd name="T1" fmla="*/ 1023 h 1023"/>
              <a:gd name="T2" fmla="*/ 2928 w 2928"/>
              <a:gd name="T3" fmla="*/ 1019 h 1023"/>
              <a:gd name="T4" fmla="*/ 2928 w 2928"/>
              <a:gd name="T5" fmla="*/ 1017 h 1023"/>
              <a:gd name="T6" fmla="*/ 2928 w 2928"/>
              <a:gd name="T7" fmla="*/ 984 h 1023"/>
              <a:gd name="T8" fmla="*/ 2922 w 2928"/>
              <a:gd name="T9" fmla="*/ 920 h 1023"/>
              <a:gd name="T10" fmla="*/ 2909 w 2928"/>
              <a:gd name="T11" fmla="*/ 857 h 1023"/>
              <a:gd name="T12" fmla="*/ 2891 w 2928"/>
              <a:gd name="T13" fmla="*/ 797 h 1023"/>
              <a:gd name="T14" fmla="*/ 2866 w 2928"/>
              <a:gd name="T15" fmla="*/ 740 h 1023"/>
              <a:gd name="T16" fmla="*/ 2837 w 2928"/>
              <a:gd name="T17" fmla="*/ 686 h 1023"/>
              <a:gd name="T18" fmla="*/ 2802 w 2928"/>
              <a:gd name="T19" fmla="*/ 635 h 1023"/>
              <a:gd name="T20" fmla="*/ 2763 w 2928"/>
              <a:gd name="T21" fmla="*/ 587 h 1023"/>
              <a:gd name="T22" fmla="*/ 2720 w 2928"/>
              <a:gd name="T23" fmla="*/ 545 h 1023"/>
              <a:gd name="T24" fmla="*/ 2673 w 2928"/>
              <a:gd name="T25" fmla="*/ 505 h 1023"/>
              <a:gd name="T26" fmla="*/ 2622 w 2928"/>
              <a:gd name="T27" fmla="*/ 471 h 1023"/>
              <a:gd name="T28" fmla="*/ 2568 w 2928"/>
              <a:gd name="T29" fmla="*/ 442 h 1023"/>
              <a:gd name="T30" fmla="*/ 2511 w 2928"/>
              <a:gd name="T31" fmla="*/ 417 h 1023"/>
              <a:gd name="T32" fmla="*/ 2450 w 2928"/>
              <a:gd name="T33" fmla="*/ 398 h 1023"/>
              <a:gd name="T34" fmla="*/ 2388 w 2928"/>
              <a:gd name="T35" fmla="*/ 386 h 1023"/>
              <a:gd name="T36" fmla="*/ 2324 w 2928"/>
              <a:gd name="T37" fmla="*/ 380 h 1023"/>
              <a:gd name="T38" fmla="*/ 2291 w 2928"/>
              <a:gd name="T39" fmla="*/ 379 h 1023"/>
              <a:gd name="T40" fmla="*/ 2260 w 2928"/>
              <a:gd name="T41" fmla="*/ 380 h 1023"/>
              <a:gd name="T42" fmla="*/ 2199 w 2928"/>
              <a:gd name="T43" fmla="*/ 385 h 1023"/>
              <a:gd name="T44" fmla="*/ 2110 w 2928"/>
              <a:gd name="T45" fmla="*/ 404 h 1023"/>
              <a:gd name="T46" fmla="*/ 2055 w 2928"/>
              <a:gd name="T47" fmla="*/ 425 h 1023"/>
              <a:gd name="T48" fmla="*/ 2027 w 2928"/>
              <a:gd name="T49" fmla="*/ 377 h 1023"/>
              <a:gd name="T50" fmla="*/ 1962 w 2928"/>
              <a:gd name="T51" fmla="*/ 291 h 1023"/>
              <a:gd name="T52" fmla="*/ 1887 w 2928"/>
              <a:gd name="T53" fmla="*/ 214 h 1023"/>
              <a:gd name="T54" fmla="*/ 1802 w 2928"/>
              <a:gd name="T55" fmla="*/ 146 h 1023"/>
              <a:gd name="T56" fmla="*/ 1710 w 2928"/>
              <a:gd name="T57" fmla="*/ 90 h 1023"/>
              <a:gd name="T58" fmla="*/ 1609 w 2928"/>
              <a:gd name="T59" fmla="*/ 46 h 1023"/>
              <a:gd name="T60" fmla="*/ 1502 w 2928"/>
              <a:gd name="T61" fmla="*/ 17 h 1023"/>
              <a:gd name="T62" fmla="*/ 1390 w 2928"/>
              <a:gd name="T63" fmla="*/ 1 h 1023"/>
              <a:gd name="T64" fmla="*/ 1331 w 2928"/>
              <a:gd name="T65" fmla="*/ 0 h 1023"/>
              <a:gd name="T66" fmla="*/ 1294 w 2928"/>
              <a:gd name="T67" fmla="*/ 0 h 1023"/>
              <a:gd name="T68" fmla="*/ 1220 w 2928"/>
              <a:gd name="T69" fmla="*/ 7 h 1023"/>
              <a:gd name="T70" fmla="*/ 1148 w 2928"/>
              <a:gd name="T71" fmla="*/ 19 h 1023"/>
              <a:gd name="T72" fmla="*/ 1079 w 2928"/>
              <a:gd name="T73" fmla="*/ 39 h 1023"/>
              <a:gd name="T74" fmla="*/ 1011 w 2928"/>
              <a:gd name="T75" fmla="*/ 64 h 1023"/>
              <a:gd name="T76" fmla="*/ 948 w 2928"/>
              <a:gd name="T77" fmla="*/ 93 h 1023"/>
              <a:gd name="T78" fmla="*/ 886 w 2928"/>
              <a:gd name="T79" fmla="*/ 130 h 1023"/>
              <a:gd name="T80" fmla="*/ 829 w 2928"/>
              <a:gd name="T81" fmla="*/ 170 h 1023"/>
              <a:gd name="T82" fmla="*/ 776 w 2928"/>
              <a:gd name="T83" fmla="*/ 215 h 1023"/>
              <a:gd name="T84" fmla="*/ 726 w 2928"/>
              <a:gd name="T85" fmla="*/ 265 h 1023"/>
              <a:gd name="T86" fmla="*/ 680 w 2928"/>
              <a:gd name="T87" fmla="*/ 318 h 1023"/>
              <a:gd name="T88" fmla="*/ 639 w 2928"/>
              <a:gd name="T89" fmla="*/ 375 h 1023"/>
              <a:gd name="T90" fmla="*/ 603 w 2928"/>
              <a:gd name="T91" fmla="*/ 436 h 1023"/>
              <a:gd name="T92" fmla="*/ 572 w 2928"/>
              <a:gd name="T93" fmla="*/ 499 h 1023"/>
              <a:gd name="T94" fmla="*/ 546 w 2928"/>
              <a:gd name="T95" fmla="*/ 565 h 1023"/>
              <a:gd name="T96" fmla="*/ 527 w 2928"/>
              <a:gd name="T97" fmla="*/ 636 h 1023"/>
              <a:gd name="T98" fmla="*/ 520 w 2928"/>
              <a:gd name="T99" fmla="*/ 671 h 1023"/>
              <a:gd name="T100" fmla="*/ 487 w 2928"/>
              <a:gd name="T101" fmla="*/ 667 h 1023"/>
              <a:gd name="T102" fmla="*/ 453 w 2928"/>
              <a:gd name="T103" fmla="*/ 666 h 1023"/>
              <a:gd name="T104" fmla="*/ 412 w 2928"/>
              <a:gd name="T105" fmla="*/ 667 h 1023"/>
              <a:gd name="T106" fmla="*/ 334 w 2928"/>
              <a:gd name="T107" fmla="*/ 681 h 1023"/>
              <a:gd name="T108" fmla="*/ 260 w 2928"/>
              <a:gd name="T109" fmla="*/ 707 h 1023"/>
              <a:gd name="T110" fmla="*/ 193 w 2928"/>
              <a:gd name="T111" fmla="*/ 745 h 1023"/>
              <a:gd name="T112" fmla="*/ 134 w 2928"/>
              <a:gd name="T113" fmla="*/ 792 h 1023"/>
              <a:gd name="T114" fmla="*/ 83 w 2928"/>
              <a:gd name="T115" fmla="*/ 849 h 1023"/>
              <a:gd name="T116" fmla="*/ 42 w 2928"/>
              <a:gd name="T117" fmla="*/ 914 h 1023"/>
              <a:gd name="T118" fmla="*/ 11 w 2928"/>
              <a:gd name="T119" fmla="*/ 984 h 1023"/>
              <a:gd name="T120" fmla="*/ 0 w 2928"/>
              <a:gd name="T121" fmla="*/ 1023 h 1023"/>
              <a:gd name="T122" fmla="*/ 2928 w 2928"/>
              <a:gd name="T123" fmla="*/ 1023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928" h="1023">
                <a:moveTo>
                  <a:pt x="2928" y="1023"/>
                </a:moveTo>
                <a:lnTo>
                  <a:pt x="2928" y="1019"/>
                </a:lnTo>
                <a:lnTo>
                  <a:pt x="2928" y="1017"/>
                </a:lnTo>
                <a:lnTo>
                  <a:pt x="2928" y="984"/>
                </a:lnTo>
                <a:lnTo>
                  <a:pt x="2922" y="920"/>
                </a:lnTo>
                <a:lnTo>
                  <a:pt x="2909" y="857"/>
                </a:lnTo>
                <a:lnTo>
                  <a:pt x="2891" y="797"/>
                </a:lnTo>
                <a:lnTo>
                  <a:pt x="2866" y="740"/>
                </a:lnTo>
                <a:lnTo>
                  <a:pt x="2837" y="686"/>
                </a:lnTo>
                <a:lnTo>
                  <a:pt x="2802" y="635"/>
                </a:lnTo>
                <a:lnTo>
                  <a:pt x="2763" y="587"/>
                </a:lnTo>
                <a:lnTo>
                  <a:pt x="2720" y="545"/>
                </a:lnTo>
                <a:lnTo>
                  <a:pt x="2673" y="505"/>
                </a:lnTo>
                <a:lnTo>
                  <a:pt x="2622" y="471"/>
                </a:lnTo>
                <a:lnTo>
                  <a:pt x="2568" y="442"/>
                </a:lnTo>
                <a:lnTo>
                  <a:pt x="2511" y="417"/>
                </a:lnTo>
                <a:lnTo>
                  <a:pt x="2450" y="398"/>
                </a:lnTo>
                <a:lnTo>
                  <a:pt x="2388" y="386"/>
                </a:lnTo>
                <a:lnTo>
                  <a:pt x="2324" y="380"/>
                </a:lnTo>
                <a:lnTo>
                  <a:pt x="2291" y="379"/>
                </a:lnTo>
                <a:lnTo>
                  <a:pt x="2260" y="380"/>
                </a:lnTo>
                <a:lnTo>
                  <a:pt x="2199" y="385"/>
                </a:lnTo>
                <a:lnTo>
                  <a:pt x="2110" y="404"/>
                </a:lnTo>
                <a:lnTo>
                  <a:pt x="2055" y="425"/>
                </a:lnTo>
                <a:lnTo>
                  <a:pt x="2027" y="377"/>
                </a:lnTo>
                <a:lnTo>
                  <a:pt x="1962" y="291"/>
                </a:lnTo>
                <a:lnTo>
                  <a:pt x="1887" y="214"/>
                </a:lnTo>
                <a:lnTo>
                  <a:pt x="1802" y="146"/>
                </a:lnTo>
                <a:lnTo>
                  <a:pt x="1710" y="90"/>
                </a:lnTo>
                <a:lnTo>
                  <a:pt x="1609" y="46"/>
                </a:lnTo>
                <a:lnTo>
                  <a:pt x="1502" y="17"/>
                </a:lnTo>
                <a:lnTo>
                  <a:pt x="1390" y="1"/>
                </a:lnTo>
                <a:lnTo>
                  <a:pt x="1331" y="0"/>
                </a:lnTo>
                <a:lnTo>
                  <a:pt x="1294" y="0"/>
                </a:lnTo>
                <a:lnTo>
                  <a:pt x="1220" y="7"/>
                </a:lnTo>
                <a:lnTo>
                  <a:pt x="1148" y="19"/>
                </a:lnTo>
                <a:lnTo>
                  <a:pt x="1079" y="39"/>
                </a:lnTo>
                <a:lnTo>
                  <a:pt x="1011" y="64"/>
                </a:lnTo>
                <a:lnTo>
                  <a:pt x="948" y="93"/>
                </a:lnTo>
                <a:lnTo>
                  <a:pt x="886" y="130"/>
                </a:lnTo>
                <a:lnTo>
                  <a:pt x="829" y="170"/>
                </a:lnTo>
                <a:lnTo>
                  <a:pt x="776" y="215"/>
                </a:lnTo>
                <a:lnTo>
                  <a:pt x="726" y="265"/>
                </a:lnTo>
                <a:lnTo>
                  <a:pt x="680" y="318"/>
                </a:lnTo>
                <a:lnTo>
                  <a:pt x="639" y="375"/>
                </a:lnTo>
                <a:lnTo>
                  <a:pt x="603" y="436"/>
                </a:lnTo>
                <a:lnTo>
                  <a:pt x="572" y="499"/>
                </a:lnTo>
                <a:lnTo>
                  <a:pt x="546" y="565"/>
                </a:lnTo>
                <a:lnTo>
                  <a:pt x="527" y="636"/>
                </a:lnTo>
                <a:lnTo>
                  <a:pt x="520" y="671"/>
                </a:lnTo>
                <a:lnTo>
                  <a:pt x="487" y="667"/>
                </a:lnTo>
                <a:lnTo>
                  <a:pt x="453" y="666"/>
                </a:lnTo>
                <a:lnTo>
                  <a:pt x="412" y="667"/>
                </a:lnTo>
                <a:lnTo>
                  <a:pt x="334" y="681"/>
                </a:lnTo>
                <a:lnTo>
                  <a:pt x="260" y="707"/>
                </a:lnTo>
                <a:lnTo>
                  <a:pt x="193" y="745"/>
                </a:lnTo>
                <a:lnTo>
                  <a:pt x="134" y="792"/>
                </a:lnTo>
                <a:lnTo>
                  <a:pt x="83" y="849"/>
                </a:lnTo>
                <a:lnTo>
                  <a:pt x="42" y="914"/>
                </a:lnTo>
                <a:lnTo>
                  <a:pt x="11" y="984"/>
                </a:lnTo>
                <a:lnTo>
                  <a:pt x="0" y="1023"/>
                </a:lnTo>
                <a:lnTo>
                  <a:pt x="2928" y="10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7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와이드스크린</PresentationFormat>
  <Paragraphs>51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1</cp:revision>
  <dcterms:created xsi:type="dcterms:W3CDTF">2019-12-18T06:48:29Z</dcterms:created>
  <dcterms:modified xsi:type="dcterms:W3CDTF">2024-08-06T07:06:07Z</dcterms:modified>
</cp:coreProperties>
</file>