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16815-F3F5-3292-E59B-673D801FC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055771-F21C-5325-F169-9FF1CDE5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E597AB-5D62-B0AC-EDA5-AEBD39C53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B1779-B74E-D53E-5DA3-79053C649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F5327-0DFE-9686-564E-A5AE2E87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207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5984F-7303-167A-C384-58BEB89A5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24E6B2-2ADD-ECA9-687F-2DB83612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94BEA2-5D27-B510-FF10-528CDF11E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D8D560-C455-7F0C-F600-EDD517EA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01849-C91F-B294-7249-F398B9B1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03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7E5F82-401B-5C89-A361-5350D23E9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3E7E52-574B-401F-81A6-948ADCED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32D4F-7818-D5ED-3D0A-B4E0F25A4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49115-EFD7-FF38-2A98-4351A655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3B80B-5C1E-DDF9-5FD5-3ABF48AD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3992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CE8CB-EC63-62D3-E5BB-6EDE1D2F3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CD18F-4D50-3A28-4EDA-9FFA91A51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2A6751-6735-EE62-DA1D-266AD6B70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9BF8DB-3A92-57A1-DBAD-2A0FB766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4D2394-EC27-791F-5EC2-50ADEA8BF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2359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A5C1C1-16E6-C93C-EA29-B50F8128C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2CD294-EFEA-1805-0A47-F6AD5F3C6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4781C4-2E2C-A505-4205-F06FF60C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458E8F-640C-3FA9-F63E-55224709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673614-E68F-FDD3-2E0C-BC2D06AA2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40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28B5C-A6A2-7CE2-3C71-E93A36A4A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D60AD-2154-2892-BEA1-F36ED81FE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44520-1535-3F6F-F525-71CE486E5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56D64B-D028-F2C6-DAC5-A15F4058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66B345-20CC-F6B9-473A-E89CFB766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F1D547-13FA-24FC-2CB9-B23DDEFF4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57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50803E-929C-6404-612C-55CF7EA35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3D53431-76D4-2D71-8152-75FE8D05F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A1E8F5-6503-F87B-2A57-90567F8A2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FF9C85-52C7-D1B2-26BB-249B76B00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6C07D7-95E6-3C1B-A082-B456C898A4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2C71567-9A24-6E95-B062-2C33C5BE1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4C9D047-1E46-FFB1-11C6-2B4439F31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718935-53B1-8A60-9B6D-CFA2DFAD1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9133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955DE-42BE-E75E-4289-48C22BCF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833CF8-7EEC-FC1E-6415-8B711039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A55B38-4A8A-53A2-F387-D34E182E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3E5F9-16AA-BB9C-0D27-02994CA5C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5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4C085B-6730-4412-E7E6-DD363C062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29B70F-6DB6-61F0-2FF2-5EEFEE481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DEE75-6E99-86D7-0C85-503462D9E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079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F912B0-D5C9-9EDB-7D7C-6B960523B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E23D2A-FB3F-6280-BB42-5A2EB7236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B2192F-A7F7-5A51-2734-82B00D344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0BB3AC-DA92-00B7-4409-2AC7DA021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4F5AF-789E-C440-5EE0-8F884ECE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495CBE-4F05-F2B9-0411-681E9FB73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753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6F7B9B-24C9-AE45-2DEF-B0727259D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15DCFB-9D86-F32B-99D9-8F75138219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8B67A-58B6-5C7D-E930-88869046A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FA60B-4EE5-8EC5-8F4D-77D717756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A7CFA4-4427-37D1-7FA3-DB7C8E268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CEB6F3-1EA0-75D7-73B4-8262E58BF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80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DCDC49-EECE-E848-6287-CF45C25D1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08D72B-4954-86DA-DD3A-9D6EBFF70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647885-B58A-5D53-017D-562B8CA28C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9BB3D-812E-4027-AEB8-6FD963BB404D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6CCC3B-2882-81B1-8290-E06ADD503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6B997B-C4C1-A553-1C9C-3C953844B0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F4AE75-AEAD-4371-8E0F-AE03F99599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533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DDAF8B5-240D-DC13-60B0-8C8AA2D91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1.DB</a:t>
            </a:r>
            <a:r>
              <a:rPr lang="ko-KR" altLang="en-US" sz="2800" dirty="0"/>
              <a:t> 연결</a:t>
            </a:r>
            <a:endParaRPr lang="en-US" altLang="ko-KR" sz="2800" dirty="0"/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91143A-7F61-8F34-77E7-5F81D01AA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latinLnBrk="0"/>
            <a:r>
              <a:rPr lang="ko-KR" altLang="en-US" sz="1700" dirty="0"/>
              <a:t>새 데이터베이스 연결창에서 </a:t>
            </a:r>
            <a:r>
              <a:rPr lang="en-US" altLang="ko-KR" sz="1700" dirty="0"/>
              <a:t>MySQL </a:t>
            </a:r>
            <a:r>
              <a:rPr lang="ko-KR" altLang="en-US" sz="1700" dirty="0"/>
              <a:t>선택 후 </a:t>
            </a:r>
            <a:r>
              <a:rPr lang="en-US" altLang="ko-KR" sz="1700" dirty="0"/>
              <a:t>‘</a:t>
            </a:r>
            <a:r>
              <a:rPr lang="ko-KR" altLang="en-US" sz="1700" dirty="0"/>
              <a:t>다음</a:t>
            </a:r>
            <a:r>
              <a:rPr lang="en-US" altLang="ko-KR" sz="1700" dirty="0"/>
              <a:t>‘ </a:t>
            </a:r>
            <a:r>
              <a:rPr lang="ko-KR" altLang="en-US" sz="1700" dirty="0"/>
              <a:t>클릭</a:t>
            </a:r>
            <a:endParaRPr lang="en-US" altLang="ko-KR" sz="1700" dirty="0"/>
          </a:p>
          <a:p>
            <a:pPr latinLnBrk="0"/>
            <a:endParaRPr lang="en-US" altLang="ko-KR" sz="17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C1C4D37-CEC8-484F-E27D-953B35B4A6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69" b="-2"/>
          <a:stretch/>
        </p:blipFill>
        <p:spPr>
          <a:xfrm>
            <a:off x="5124450" y="634382"/>
            <a:ext cx="6657213" cy="5495162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6D0030-8465-9A3B-045E-B42228F8CC14}"/>
              </a:ext>
            </a:extLst>
          </p:cNvPr>
          <p:cNvSpPr/>
          <p:nvPr/>
        </p:nvSpPr>
        <p:spPr>
          <a:xfrm>
            <a:off x="5124450" y="978619"/>
            <a:ext cx="392095" cy="191813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ABEE103-FE30-E42B-9AA8-C1D1205E5CC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5516545" y="1074526"/>
            <a:ext cx="2090057" cy="54674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397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4C32C-9DDF-9801-1693-CEC6F484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90F814-D959-9633-A614-8070D2A59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4D14DDA4-5E4F-5D1A-837D-D2BB4E7D2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AC70829-2147-FBA8-EAFF-E00729AED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2.DB </a:t>
            </a:r>
            <a:r>
              <a:rPr lang="ko-KR" altLang="en-US" sz="2800" dirty="0"/>
              <a:t>설정 </a:t>
            </a:r>
            <a:r>
              <a:rPr lang="en-US" altLang="ko-KR" sz="2800" dirty="0"/>
              <a:t>– SSH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76D2C157-9B2F-0B37-EC78-211A9DC60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5C82CE3-9B02-3C68-A403-89035E001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0DC84E-B734-A7AC-BB60-24BE6AA4D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indent="-342900" latinLnBrk="0">
              <a:buAutoNum type="arabicPeriod"/>
            </a:pPr>
            <a:r>
              <a:rPr lang="en-US" altLang="ko-KR" sz="1700" dirty="0">
                <a:solidFill>
                  <a:srgbClr val="0070C0"/>
                </a:solidFill>
              </a:rPr>
              <a:t>SSH</a:t>
            </a:r>
            <a:r>
              <a:rPr lang="ko-KR" altLang="en-US" sz="1700" dirty="0">
                <a:solidFill>
                  <a:srgbClr val="0070C0"/>
                </a:solidFill>
              </a:rPr>
              <a:t>탭</a:t>
            </a:r>
            <a:r>
              <a:rPr lang="ko-KR" altLang="en-US" sz="1700" dirty="0"/>
              <a:t>에서 터널정보 입력</a:t>
            </a: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400" dirty="0"/>
              <a:t> - ‘Use SSH</a:t>
            </a:r>
            <a:r>
              <a:rPr lang="ko-KR" altLang="en-US" sz="1400" dirty="0"/>
              <a:t>터널</a:t>
            </a:r>
            <a:r>
              <a:rPr lang="en-US" altLang="ko-KR" sz="1400" dirty="0"/>
              <a:t>’</a:t>
            </a:r>
            <a:r>
              <a:rPr lang="ko-KR" altLang="en-US" sz="1400" dirty="0"/>
              <a:t> 체크박스 선택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 - Host/IP : 211.251.254.64</a:t>
            </a:r>
          </a:p>
          <a:p>
            <a:pPr marL="0" indent="0" latinLnBrk="0">
              <a:buNone/>
            </a:pPr>
            <a:r>
              <a:rPr lang="en-US" altLang="ko-KR" sz="1400" dirty="0"/>
              <a:t> - Port : 40101</a:t>
            </a:r>
          </a:p>
          <a:p>
            <a:pPr marL="0" indent="0" latinLnBrk="0">
              <a:buNone/>
            </a:pPr>
            <a:r>
              <a:rPr lang="en-US" altLang="ko-KR" sz="1400" dirty="0"/>
              <a:t> - </a:t>
            </a:r>
            <a:r>
              <a:rPr lang="en-US" altLang="ko-KR" sz="1400" dirty="0" err="1"/>
              <a:t>UserName</a:t>
            </a:r>
            <a:r>
              <a:rPr lang="en-US" altLang="ko-KR" sz="1400" dirty="0"/>
              <a:t> : </a:t>
            </a:r>
            <a:r>
              <a:rPr lang="en-US" altLang="ko-KR" sz="1400" dirty="0" err="1"/>
              <a:t>bankclear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 - Password : bankle1@</a:t>
            </a:r>
          </a:p>
          <a:p>
            <a:pPr marL="0" indent="0" latinLnBrk="0">
              <a:buNone/>
            </a:pPr>
            <a:r>
              <a:rPr lang="en-US" altLang="ko-KR" sz="1700" dirty="0"/>
              <a:t>2. </a:t>
            </a:r>
            <a:r>
              <a:rPr lang="en-US" altLang="ko-KR" sz="1700" dirty="0">
                <a:solidFill>
                  <a:srgbClr val="0070C0"/>
                </a:solidFill>
              </a:rPr>
              <a:t>‘Test Connection’ </a:t>
            </a:r>
            <a:r>
              <a:rPr lang="ko-KR" altLang="en-US" sz="1700" dirty="0"/>
              <a:t>버튼 클릭 하여 연결 성공여부 확인</a:t>
            </a: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700" dirty="0"/>
              <a:t>3. </a:t>
            </a:r>
            <a:r>
              <a:rPr lang="ko-KR" altLang="en-US" sz="1700" dirty="0"/>
              <a:t>연결 성공 시 </a:t>
            </a:r>
            <a:r>
              <a:rPr lang="en-US" altLang="ko-KR" sz="1700" dirty="0">
                <a:solidFill>
                  <a:srgbClr val="0070C0"/>
                </a:solidFill>
              </a:rPr>
              <a:t>Main</a:t>
            </a:r>
            <a:r>
              <a:rPr lang="ko-KR" altLang="en-US" sz="1700" dirty="0">
                <a:solidFill>
                  <a:srgbClr val="0070C0"/>
                </a:solidFill>
              </a:rPr>
              <a:t>탭</a:t>
            </a:r>
            <a:r>
              <a:rPr lang="ko-KR" altLang="en-US" sz="1700" dirty="0"/>
              <a:t>으로 이동</a:t>
            </a:r>
            <a:endParaRPr lang="en-US" altLang="ko-KR" sz="1700" dirty="0"/>
          </a:p>
          <a:p>
            <a:pPr marL="0" indent="0" latinLnBrk="0">
              <a:buNone/>
            </a:pPr>
            <a:endParaRPr lang="en-US" altLang="ko-KR" sz="17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B36C122-8F62-009F-6A24-7F112D1F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7235" y="633619"/>
            <a:ext cx="6786488" cy="553653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33702E9-07B1-8CC6-02A9-B0EA98941924}"/>
              </a:ext>
            </a:extLst>
          </p:cNvPr>
          <p:cNvSpPr/>
          <p:nvPr/>
        </p:nvSpPr>
        <p:spPr>
          <a:xfrm>
            <a:off x="5249708" y="3028846"/>
            <a:ext cx="2551675" cy="78952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7839502-2FF7-9BD1-4D50-2C2A1F4ACD3A}"/>
              </a:ext>
            </a:extLst>
          </p:cNvPr>
          <p:cNvSpPr/>
          <p:nvPr/>
        </p:nvSpPr>
        <p:spPr>
          <a:xfrm>
            <a:off x="5249708" y="2644737"/>
            <a:ext cx="1366576" cy="16328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032AC77-DE70-DCD3-17BC-035A773A6E08}"/>
              </a:ext>
            </a:extLst>
          </p:cNvPr>
          <p:cNvSpPr/>
          <p:nvPr/>
        </p:nvSpPr>
        <p:spPr>
          <a:xfrm>
            <a:off x="10731640" y="3007493"/>
            <a:ext cx="854109" cy="18464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AC8ACA-8869-9414-1CA9-543B13F11B69}"/>
              </a:ext>
            </a:extLst>
          </p:cNvPr>
          <p:cNvSpPr/>
          <p:nvPr/>
        </p:nvSpPr>
        <p:spPr>
          <a:xfrm>
            <a:off x="5350193" y="5101260"/>
            <a:ext cx="990318" cy="2039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1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0E6FAD-CF09-AE1A-F1F7-9B5E5FAF7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8934F2E-F528-D029-175F-FB97D90D65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12D4C1C2-2F15-D9FE-4A44-1DC19A7D5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64E73C-D459-AAD1-BEE9-2EDFB27B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3.DB </a:t>
            </a:r>
            <a:r>
              <a:rPr lang="ko-KR" altLang="en-US" sz="2800" dirty="0"/>
              <a:t>설정 </a:t>
            </a:r>
            <a:r>
              <a:rPr lang="en-US" altLang="ko-KR" sz="2800" dirty="0"/>
              <a:t>- Main</a:t>
            </a:r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0CEEDB1C-5755-C5C8-2078-453B190A52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ACA4D0-69EA-FBEB-08A0-8880CB1917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FB2A73-EDD5-64BC-AE32-2D6937E052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41247" y="2359152"/>
            <a:ext cx="3410712" cy="342504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latinLnBrk="0">
              <a:buNone/>
            </a:pPr>
            <a:r>
              <a:rPr lang="en-US" altLang="ko-KR" sz="1700" dirty="0"/>
              <a:t>1. </a:t>
            </a:r>
            <a:r>
              <a:rPr lang="en-US" altLang="ko-KR" sz="1700" dirty="0">
                <a:solidFill>
                  <a:srgbClr val="0070C0"/>
                </a:solidFill>
              </a:rPr>
              <a:t>Main</a:t>
            </a:r>
            <a:r>
              <a:rPr lang="ko-KR" altLang="en-US" sz="1700" dirty="0">
                <a:solidFill>
                  <a:srgbClr val="0070C0"/>
                </a:solidFill>
              </a:rPr>
              <a:t>탭</a:t>
            </a:r>
            <a:r>
              <a:rPr lang="ko-KR" altLang="en-US" sz="1700" dirty="0"/>
              <a:t>에서 계정정보 입력</a:t>
            </a: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400" dirty="0"/>
              <a:t> - Database : </a:t>
            </a:r>
            <a:r>
              <a:rPr lang="en-US" altLang="ko-KR" sz="1400" dirty="0" err="1"/>
              <a:t>nicekos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 - Username : </a:t>
            </a:r>
            <a:r>
              <a:rPr lang="en-US" altLang="ko-KR" sz="1400" dirty="0" err="1"/>
              <a:t>bankclear</a:t>
            </a:r>
            <a:endParaRPr lang="en-US" altLang="ko-KR" sz="1400" dirty="0"/>
          </a:p>
          <a:p>
            <a:pPr marL="0" indent="0" latinLnBrk="0">
              <a:buNone/>
            </a:pPr>
            <a:r>
              <a:rPr lang="en-US" altLang="ko-KR" sz="1400" dirty="0"/>
              <a:t> - Password : bankle1@</a:t>
            </a:r>
          </a:p>
          <a:p>
            <a:pPr marL="0" indent="0" latinLnBrk="0">
              <a:buNone/>
            </a:pPr>
            <a:endParaRPr lang="en-US" altLang="ko-KR" sz="1700" dirty="0"/>
          </a:p>
          <a:p>
            <a:pPr marL="0" indent="0" latinLnBrk="0">
              <a:buNone/>
            </a:pPr>
            <a:r>
              <a:rPr lang="en-US" altLang="ko-KR" sz="1700" dirty="0"/>
              <a:t>2. </a:t>
            </a:r>
            <a:r>
              <a:rPr lang="en-US" altLang="ko-KR" sz="1700" dirty="0">
                <a:solidFill>
                  <a:srgbClr val="0070C0"/>
                </a:solidFill>
              </a:rPr>
              <a:t>‘Test Connection’</a:t>
            </a:r>
            <a:r>
              <a:rPr lang="ko-KR" altLang="en-US" sz="1700" dirty="0"/>
              <a:t>버튼 클릭 하여 연결 성공 시 </a:t>
            </a:r>
            <a:r>
              <a:rPr lang="en-US" altLang="ko-KR" sz="1700" dirty="0">
                <a:solidFill>
                  <a:srgbClr val="0070C0"/>
                </a:solidFill>
              </a:rPr>
              <a:t>‘</a:t>
            </a:r>
            <a:r>
              <a:rPr lang="ko-KR" altLang="en-US" sz="1700" dirty="0">
                <a:solidFill>
                  <a:srgbClr val="0070C0"/>
                </a:solidFill>
              </a:rPr>
              <a:t>완료</a:t>
            </a:r>
            <a:r>
              <a:rPr lang="en-US" altLang="ko-KR" sz="1700" dirty="0">
                <a:solidFill>
                  <a:srgbClr val="0070C0"/>
                </a:solidFill>
              </a:rPr>
              <a:t>’</a:t>
            </a:r>
            <a:r>
              <a:rPr lang="ko-KR" altLang="en-US" sz="1700" dirty="0"/>
              <a:t>버튼 클릭</a:t>
            </a:r>
            <a:endParaRPr lang="en-US" altLang="ko-KR" sz="17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24777D-7D0E-F04C-7777-C957DC46E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0958" y="633620"/>
            <a:ext cx="6833584" cy="55762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8C4456-E726-1DA1-56D2-3DDE773B9397}"/>
              </a:ext>
            </a:extLst>
          </p:cNvPr>
          <p:cNvSpPr/>
          <p:nvPr/>
        </p:nvSpPr>
        <p:spPr>
          <a:xfrm>
            <a:off x="5275384" y="3258465"/>
            <a:ext cx="2622620" cy="82116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DDD757B-B092-4D3C-5648-40EEADD2B6FC}"/>
              </a:ext>
            </a:extLst>
          </p:cNvPr>
          <p:cNvSpPr/>
          <p:nvPr/>
        </p:nvSpPr>
        <p:spPr>
          <a:xfrm>
            <a:off x="5275384" y="5784195"/>
            <a:ext cx="1045029" cy="2247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94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F40C92-4500-C5FB-EAD2-D7CF0AC54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C6AAC58-5E13-CDFA-BE37-214E5B2EE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!!text rectangle">
            <a:extLst>
              <a:ext uri="{FF2B5EF4-FFF2-40B4-BE49-F238E27FC236}">
                <a16:creationId xmlns:a16="http://schemas.microsoft.com/office/drawing/2014/main" id="{834A3BF4-C1DD-802F-49B9-3D1AEF323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FB578DD-67D5-E7C3-B7FC-DCCAE0F6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en-US" altLang="ko-KR" sz="2800" dirty="0"/>
              <a:t>4.DB </a:t>
            </a:r>
            <a:r>
              <a:rPr lang="ko-KR" altLang="en-US" sz="2800" dirty="0"/>
              <a:t>테이블 확인</a:t>
            </a:r>
            <a:endParaRPr lang="en-US" altLang="ko-KR" sz="2800" dirty="0"/>
          </a:p>
        </p:txBody>
      </p:sp>
      <p:sp>
        <p:nvSpPr>
          <p:cNvPr id="14" name="!!accent">
            <a:extLst>
              <a:ext uri="{FF2B5EF4-FFF2-40B4-BE49-F238E27FC236}">
                <a16:creationId xmlns:a16="http://schemas.microsoft.com/office/drawing/2014/main" id="{8440808A-8E5A-3452-FBB4-63BFEC78F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104396-9BA2-EEBC-00A3-BA9E11860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DE15C32-8F47-C50E-EBE9-A23E2DA9E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824" y="978619"/>
            <a:ext cx="7017609" cy="407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10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126</Words>
  <Application>Microsoft Office PowerPoint</Application>
  <PresentationFormat>와이드스크린</PresentationFormat>
  <Paragraphs>19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1.DB 연결</vt:lpstr>
      <vt:lpstr>2.DB 설정 – SSH</vt:lpstr>
      <vt:lpstr>3.DB 설정 - Main</vt:lpstr>
      <vt:lpstr>4.DB 테이블 확인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 은희</dc:creator>
  <cp:lastModifiedBy>이 은희</cp:lastModifiedBy>
  <cp:revision>5</cp:revision>
  <dcterms:created xsi:type="dcterms:W3CDTF">2025-05-13T00:06:54Z</dcterms:created>
  <dcterms:modified xsi:type="dcterms:W3CDTF">2025-05-29T06:20:12Z</dcterms:modified>
</cp:coreProperties>
</file>