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16815-F3F5-3292-E59B-673D801F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055771-F21C-5325-F169-9FF1CDE5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597AB-5D62-B0AC-EDA5-AEBD39C5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B1779-B74E-D53E-5DA3-79053C6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F5327-0DFE-9686-564E-A5AE2E8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984F-7303-167A-C384-58BEB89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4E6B2-2ADD-ECA9-687F-2DB83612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BEA2-5D27-B510-FF10-528CDF11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8D560-C455-7F0C-F600-EDD517E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01849-C91F-B294-7249-F398B9B1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5F82-401B-5C89-A361-5350D23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E7E52-574B-401F-81A6-948ADCED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2D4F-7818-D5ED-3D0A-B4E0F25A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49115-EFD7-FF38-2A98-4351A655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3B80B-5C1E-DDF9-5FD5-3ABF48AD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E8CB-EC63-62D3-E5BB-6EDE1D2F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CD18F-4D50-3A28-4EDA-9FFA91A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6751-6735-EE62-DA1D-266AD6B7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BF8DB-3A92-57A1-DBAD-2A0FB76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D2394-EC27-791F-5EC2-50ADEA8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C1C1-16E6-C93C-EA29-B50F812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CD294-EFEA-1805-0A47-F6AD5F3C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781C4-2E2C-A505-4205-F06FF60C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58E8F-640C-3FA9-F63E-5522470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73614-E68F-FDD3-2E0C-BC2D06AA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28B5C-A6A2-7CE2-3C71-E93A36A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D60AD-2154-2892-BEA1-F36ED81FE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44520-1535-3F6F-F525-71CE486E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6D64B-D028-F2C6-DAC5-A15F4058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6B345-20CC-F6B9-473A-E89CFB7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D547-13FA-24FC-2CB9-B23DDEF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803E-929C-6404-612C-55CF7EA3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53431-76D4-2D71-8152-75FE8D05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A1E8F5-6503-F87B-2A57-90567F8A2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FF9C85-52C7-D1B2-26BB-249B76B00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C07D7-95E6-3C1B-A082-B456C898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71567-9A24-6E95-B062-2C33C5BE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9D047-1E46-FFB1-11C6-2B4439F3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18935-53B1-8A60-9B6D-CFA2DFAD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3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55DE-42BE-E75E-4289-48C22BC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33CF8-7EEC-FC1E-6415-8B71103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55B38-4A8A-53A2-F387-D34E182E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3E5F9-16AA-BB9C-0D27-02994CA5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C085B-6730-4412-E7E6-DD363C06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9B70F-6DB6-61F0-2FF2-5EEFEE48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DEE75-6E99-86D7-0C85-503462D9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12B0-D5C9-9EDB-7D7C-6B96052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23D2A-FB3F-6280-BB42-5A2EB723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2192F-A7F7-5A51-2734-82B00D34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BB3AC-DA92-00B7-4409-2AC7DA0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4F5AF-789E-C440-5EE0-8F884ECE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95CBE-4F05-F2B9-0411-681E9FB7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7B9B-24C9-AE45-2DEF-B0727259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15DCFB-9D86-F32B-99D9-8F7513821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8B67A-58B6-5C7D-E930-88869046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FA60B-4EE5-8EC5-8F4D-77D7177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7CFA4-4427-37D1-7FA3-DB7C8E26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EB6F3-1EA0-75D7-73B4-8262E58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CDC49-EECE-E848-6287-CF45C25D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8D72B-4954-86DA-DD3A-9D6EBFF7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47885-B58A-5D53-017D-562B8CA28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9BB3D-812E-4027-AEB8-6FD963BB404D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CCC3B-2882-81B1-8290-E06ADD50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B997B-C4C1-A553-1C9C-3C953844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DAF8B5-240D-DC13-60B0-8C8AA2D9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1.DB</a:t>
            </a:r>
            <a:r>
              <a:rPr lang="ko-KR" altLang="en-US" sz="2800" dirty="0"/>
              <a:t> 연결</a:t>
            </a:r>
            <a:endParaRPr lang="en-US" altLang="ko-KR" sz="2800" dirty="0"/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1143A-7F61-8F34-77E7-5F81D01A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700" dirty="0"/>
              <a:t>새 데이터베이스 연결창에서 </a:t>
            </a:r>
            <a:r>
              <a:rPr lang="en-US" altLang="ko-KR" sz="1700" dirty="0"/>
              <a:t>MySQL </a:t>
            </a:r>
            <a:r>
              <a:rPr lang="ko-KR" altLang="en-US" sz="1700" dirty="0"/>
              <a:t>선택 후 </a:t>
            </a:r>
            <a:r>
              <a:rPr lang="en-US" altLang="ko-KR" sz="1700" dirty="0"/>
              <a:t>‘</a:t>
            </a:r>
            <a:r>
              <a:rPr lang="ko-KR" altLang="en-US" sz="1700" dirty="0"/>
              <a:t>다음</a:t>
            </a:r>
            <a:r>
              <a:rPr lang="en-US" altLang="ko-KR" sz="1700" dirty="0"/>
              <a:t>‘ </a:t>
            </a:r>
            <a:r>
              <a:rPr lang="ko-KR" altLang="en-US" sz="1700" dirty="0"/>
              <a:t>클릭</a:t>
            </a:r>
            <a:endParaRPr lang="en-US" altLang="ko-KR" sz="1700" dirty="0"/>
          </a:p>
          <a:p>
            <a:pPr latinLnBrk="0"/>
            <a:endParaRPr lang="en-US" altLang="ko-KR" sz="17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1C4D37-CEC8-484F-E27D-953B35B4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9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6D0030-8465-9A3B-045E-B42228F8CC14}"/>
              </a:ext>
            </a:extLst>
          </p:cNvPr>
          <p:cNvSpPr/>
          <p:nvPr/>
        </p:nvSpPr>
        <p:spPr>
          <a:xfrm>
            <a:off x="5124450" y="978619"/>
            <a:ext cx="392095" cy="191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BEE103-FE30-E42B-9AA8-C1D1205E5CC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16545" y="1074526"/>
            <a:ext cx="2090057" cy="546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4C32C-9DDF-9801-1693-CEC6F484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0F814-D959-9633-A614-8070D2A59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4D14DDA4-5E4F-5D1A-837D-D2BB4E7D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70829-2147-FBA8-EAFF-E00729AE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2.DB </a:t>
            </a:r>
            <a:r>
              <a:rPr lang="ko-KR" altLang="en-US" sz="2800" dirty="0"/>
              <a:t>설정 </a:t>
            </a:r>
            <a:r>
              <a:rPr lang="en-US" altLang="ko-KR" sz="2800" dirty="0"/>
              <a:t>– SSH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76D2C157-9B2F-0B37-EC78-211A9DC6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C82CE3-9B02-3C68-A403-89035E001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DC84E-B734-A7AC-BB60-24BE6AA4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latinLnBrk="0">
              <a:buAutoNum type="arabicPeriod"/>
            </a:pPr>
            <a:r>
              <a:rPr lang="en-US" altLang="ko-KR" sz="1700" dirty="0">
                <a:solidFill>
                  <a:srgbClr val="0070C0"/>
                </a:solidFill>
              </a:rPr>
              <a:t>SSH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에서 터널정보 입력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400" dirty="0"/>
              <a:t> - ‘Use SSH</a:t>
            </a:r>
            <a:r>
              <a:rPr lang="ko-KR" altLang="en-US" sz="1400" dirty="0"/>
              <a:t>터널</a:t>
            </a:r>
            <a:r>
              <a:rPr lang="en-US" altLang="ko-KR" sz="1400" dirty="0"/>
              <a:t>’</a:t>
            </a:r>
            <a:r>
              <a:rPr lang="ko-KR" altLang="en-US" sz="1400" dirty="0"/>
              <a:t> 체크박스 선택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Host/IP : 211.251.254.64</a:t>
            </a:r>
          </a:p>
          <a:p>
            <a:pPr marL="0" indent="0" latinLnBrk="0">
              <a:buNone/>
            </a:pPr>
            <a:r>
              <a:rPr lang="en-US" altLang="ko-KR" sz="1400" dirty="0"/>
              <a:t> - Port : 21006</a:t>
            </a:r>
          </a:p>
          <a:p>
            <a:pPr marL="0" indent="0" latinLnBrk="0">
              <a:buNone/>
            </a:pPr>
            <a:r>
              <a:rPr lang="en-US" altLang="ko-KR" sz="1400" dirty="0"/>
              <a:t> - </a:t>
            </a:r>
            <a:r>
              <a:rPr lang="en-US" altLang="ko-KR" sz="1400" dirty="0" err="1"/>
              <a:t>UserName</a:t>
            </a:r>
            <a:r>
              <a:rPr lang="en-US" altLang="ko-KR" sz="1400" dirty="0"/>
              <a:t> : root</a:t>
            </a:r>
          </a:p>
          <a:p>
            <a:pPr marL="0" indent="0" latinLnBrk="0">
              <a:buNone/>
            </a:pPr>
            <a:r>
              <a:rPr lang="en-US" altLang="ko-KR" sz="1400" dirty="0"/>
              <a:t> - Password : 2T6wOUJrh9JU</a:t>
            </a:r>
          </a:p>
          <a:p>
            <a:pPr marL="0" indent="0" latinLnBrk="0">
              <a:buNone/>
            </a:pPr>
            <a:r>
              <a:rPr lang="en-US" altLang="ko-KR" sz="1700" dirty="0"/>
              <a:t>2. </a:t>
            </a:r>
            <a:r>
              <a:rPr lang="en-US" altLang="ko-KR" sz="1700" dirty="0">
                <a:solidFill>
                  <a:srgbClr val="0070C0"/>
                </a:solidFill>
              </a:rPr>
              <a:t>‘Test Connection’ </a:t>
            </a:r>
            <a:r>
              <a:rPr lang="ko-KR" altLang="en-US" sz="1700" dirty="0"/>
              <a:t>버튼 클릭 하여 연결 성공여부 확인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연결 성공 시 </a:t>
            </a:r>
            <a:r>
              <a:rPr lang="en-US" altLang="ko-KR" sz="1700" dirty="0">
                <a:solidFill>
                  <a:srgbClr val="0070C0"/>
                </a:solidFill>
              </a:rPr>
              <a:t>Main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으로 이동</a:t>
            </a:r>
            <a:endParaRPr lang="en-US" altLang="ko-KR" sz="1700" dirty="0"/>
          </a:p>
          <a:p>
            <a:pPr marL="0" indent="0" latinLnBrk="0">
              <a:buNone/>
            </a:pPr>
            <a:endParaRPr lang="en-US" altLang="ko-KR" sz="1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36C122-8F62-009F-6A24-7F112D1F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35" y="633619"/>
            <a:ext cx="6786488" cy="55365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3702E9-07B1-8CC6-02A9-B0EA98941924}"/>
              </a:ext>
            </a:extLst>
          </p:cNvPr>
          <p:cNvSpPr/>
          <p:nvPr/>
        </p:nvSpPr>
        <p:spPr>
          <a:xfrm>
            <a:off x="5249708" y="3028846"/>
            <a:ext cx="2551675" cy="78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39502-2FF7-9BD1-4D50-2C2A1F4ACD3A}"/>
              </a:ext>
            </a:extLst>
          </p:cNvPr>
          <p:cNvSpPr/>
          <p:nvPr/>
        </p:nvSpPr>
        <p:spPr>
          <a:xfrm>
            <a:off x="5249708" y="2644737"/>
            <a:ext cx="1366576" cy="163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2AC77-DE70-DCD3-17BC-035A773A6E08}"/>
              </a:ext>
            </a:extLst>
          </p:cNvPr>
          <p:cNvSpPr/>
          <p:nvPr/>
        </p:nvSpPr>
        <p:spPr>
          <a:xfrm>
            <a:off x="10731640" y="3007493"/>
            <a:ext cx="854109" cy="184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AC8ACA-8869-9414-1CA9-543B13F11B69}"/>
              </a:ext>
            </a:extLst>
          </p:cNvPr>
          <p:cNvSpPr/>
          <p:nvPr/>
        </p:nvSpPr>
        <p:spPr>
          <a:xfrm>
            <a:off x="5249709" y="5794886"/>
            <a:ext cx="990318" cy="203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1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E6FAD-CF09-AE1A-F1F7-9B5E5FAF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934F2E-F528-D029-175F-FB97D90D6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12D4C1C2-2F15-D9FE-4A44-1DC19A7D5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64E73C-D459-AAD1-BEE9-2EDFB27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3.DB </a:t>
            </a:r>
            <a:r>
              <a:rPr lang="ko-KR" altLang="en-US" sz="2800" dirty="0"/>
              <a:t>설정 </a:t>
            </a:r>
            <a:r>
              <a:rPr lang="en-US" altLang="ko-KR" sz="2800" dirty="0"/>
              <a:t>- Main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0CEEDB1C-5755-C5C8-2078-453B190A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CA4D0-69EA-FBEB-08A0-8880CB191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B2A73-EDD5-64BC-AE32-2D6937E0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700" dirty="0"/>
              <a:t>1. </a:t>
            </a:r>
            <a:r>
              <a:rPr lang="en-US" altLang="ko-KR" sz="1700" dirty="0">
                <a:solidFill>
                  <a:srgbClr val="0070C0"/>
                </a:solidFill>
              </a:rPr>
              <a:t>Main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에서 계정정보 입력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400" dirty="0"/>
              <a:t> - Database : </a:t>
            </a:r>
            <a:r>
              <a:rPr lang="en-US" altLang="ko-KR" sz="1400" dirty="0" err="1"/>
              <a:t>nicekos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Username : </a:t>
            </a:r>
            <a:r>
              <a:rPr lang="en-US" altLang="ko-KR" sz="1400" dirty="0" err="1"/>
              <a:t>bankclear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Password : bankle1@</a:t>
            </a:r>
          </a:p>
          <a:p>
            <a:pPr marL="0" indent="0" latinLnBrk="0">
              <a:buNone/>
            </a:pP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700" dirty="0"/>
              <a:t>2. </a:t>
            </a:r>
            <a:r>
              <a:rPr lang="en-US" altLang="ko-KR" sz="1700" dirty="0">
                <a:solidFill>
                  <a:srgbClr val="0070C0"/>
                </a:solidFill>
              </a:rPr>
              <a:t>‘Test Connection’</a:t>
            </a:r>
            <a:r>
              <a:rPr lang="ko-KR" altLang="en-US" sz="1700" dirty="0"/>
              <a:t>버튼 클릭 하여 연결 성공 시 </a:t>
            </a:r>
            <a:r>
              <a:rPr lang="en-US" altLang="ko-KR" sz="1700" dirty="0">
                <a:solidFill>
                  <a:srgbClr val="0070C0"/>
                </a:solidFill>
              </a:rPr>
              <a:t>‘</a:t>
            </a:r>
            <a:r>
              <a:rPr lang="ko-KR" altLang="en-US" sz="1700" dirty="0">
                <a:solidFill>
                  <a:srgbClr val="0070C0"/>
                </a:solidFill>
              </a:rPr>
              <a:t>완료</a:t>
            </a:r>
            <a:r>
              <a:rPr lang="en-US" altLang="ko-KR" sz="1700" dirty="0">
                <a:solidFill>
                  <a:srgbClr val="0070C0"/>
                </a:solidFill>
              </a:rPr>
              <a:t>’</a:t>
            </a:r>
            <a:r>
              <a:rPr lang="ko-KR" altLang="en-US" sz="1700" dirty="0"/>
              <a:t>버튼 클릭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4777D-7D0E-F04C-7777-C957DC46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58" y="633620"/>
            <a:ext cx="6833584" cy="55762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C4456-E726-1DA1-56D2-3DDE773B9397}"/>
              </a:ext>
            </a:extLst>
          </p:cNvPr>
          <p:cNvSpPr/>
          <p:nvPr/>
        </p:nvSpPr>
        <p:spPr>
          <a:xfrm>
            <a:off x="5275384" y="3258465"/>
            <a:ext cx="2622620" cy="82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DD757B-B092-4D3C-5648-40EEADD2B6FC}"/>
              </a:ext>
            </a:extLst>
          </p:cNvPr>
          <p:cNvSpPr/>
          <p:nvPr/>
        </p:nvSpPr>
        <p:spPr>
          <a:xfrm>
            <a:off x="5275384" y="5784195"/>
            <a:ext cx="1045029" cy="224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4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40C92-4500-C5FB-EAD2-D7CF0AC5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6AAC58-5E13-CDFA-BE37-214E5B2EE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834A3BF4-C1DD-802F-49B9-3D1AEF323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578DD-67D5-E7C3-B7FC-DCCAE0F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4.DB </a:t>
            </a:r>
            <a:r>
              <a:rPr lang="ko-KR" altLang="en-US" sz="2800" dirty="0"/>
              <a:t>테이블 확인</a:t>
            </a:r>
            <a:endParaRPr lang="en-US" altLang="ko-KR" sz="2800" dirty="0"/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8440808A-8E5A-3452-FBB4-63BFEC78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04396-9BA2-EEBC-00A3-BA9E1186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E15C32-8F47-C50E-EBE9-A23E2DA9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24" y="978619"/>
            <a:ext cx="7017609" cy="4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125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1.DB 연결</vt:lpstr>
      <vt:lpstr>2.DB 설정 – SSH</vt:lpstr>
      <vt:lpstr>3.DB 설정 - Main</vt:lpstr>
      <vt:lpstr>4.DB 테이블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은희</dc:creator>
  <cp:lastModifiedBy>이 은희</cp:lastModifiedBy>
  <cp:revision>3</cp:revision>
  <dcterms:created xsi:type="dcterms:W3CDTF">2025-05-13T00:06:54Z</dcterms:created>
  <dcterms:modified xsi:type="dcterms:W3CDTF">2025-05-13T00:51:26Z</dcterms:modified>
</cp:coreProperties>
</file>