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0"/>
    <p:restoredTop sz="94667"/>
  </p:normalViewPr>
  <p:slideViewPr>
    <p:cSldViewPr snapToGrid="0" snapToObjects="1">
      <p:cViewPr varScale="1">
        <p:scale>
          <a:sx n="84" d="100"/>
          <a:sy n="84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1DBA5-7A2A-8A4C-8E3B-F97D1E859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1FE833-C191-CB4B-803A-BA011C119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67F876-4CD2-B24D-A530-6C074D02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9D45-6567-B845-8FF4-5E5463554EE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EC97D9-C33E-D34A-A435-27B28AE8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0FA8A-372F-D048-9D7B-58D98401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B9F2-94D4-0C49-AA89-DF5BE2B4E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8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51F43-10E6-2945-A835-A28BF3E6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F9019E-DB8F-344F-B6F1-C8553A012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244068-1958-2D43-8CDD-763E18B1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9D45-6567-B845-8FF4-5E5463554EE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9194A-EA33-6D4E-8E71-921294B7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EE319B-E634-614C-8E71-F46B0306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B9F2-94D4-0C49-AA89-DF5BE2B4E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2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7B9B42-0221-0A4B-960E-3D6949726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0672B4-CF06-C643-974A-4422C2399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4C475B-F781-8C4B-986B-91DB840D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9D45-6567-B845-8FF4-5E5463554EE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9C9CE7-A421-5B4D-895E-CF524077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945972-D469-984B-9F74-40A61F91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B9F2-94D4-0C49-AA89-DF5BE2B4E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6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63FFB-5C55-B24E-82DD-2147A8F2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3624F-2BA3-D143-AF15-828167CB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E87F7-068D-2F45-A2FF-4D737059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9D45-6567-B845-8FF4-5E5463554EE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1A33B3-A4E6-1343-9CE6-2C9E1341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83C6CE-0D33-214C-B20A-7251DF02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B9F2-94D4-0C49-AA89-DF5BE2B4E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47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5BE91-20DE-2F4F-9AF1-D7E5A7D8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AD6D9B-119A-CD44-AF13-0370EC4E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559BE-7BE6-6C4D-99F4-752A1082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9D45-6567-B845-8FF4-5E5463554EE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56863-B086-D042-BAB3-EA729748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E42213-DA52-A04B-B38A-536740B2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B9F2-94D4-0C49-AA89-DF5BE2B4E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34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87133-17D2-D44A-88C7-E8E8AF30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158ED0-F2F5-A041-A5FB-8C22ADB2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324741-5DD6-F74F-B8C5-72753E884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CA460-3921-8C44-8D7E-24E07A67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9D45-6567-B845-8FF4-5E5463554EE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2E3BE3-BF9A-8045-B471-B2396CD0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F7A106-8018-D242-AA5F-0EDEB42B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B9F2-94D4-0C49-AA89-DF5BE2B4E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68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4A314-E017-6048-88B9-2CC06FE0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481FEE-0E57-BB42-9D2F-20610492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DF05FF-C914-0C43-A608-99417283A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D48846-D014-5B44-806D-0B7A661F2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6E266D-7006-7241-9D62-72296907C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2CC7E3-6BAB-B34C-BDAC-6351D19B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9D45-6567-B845-8FF4-5E5463554EE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B3C859-DFD8-4A44-BCF8-877FD8F5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B3FC60-12DF-E644-9F81-C67B6B57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B9F2-94D4-0C49-AA89-DF5BE2B4E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3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7409D-8345-0F40-86B8-19A8D114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B65676-B88C-DE49-8AA6-83932B99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9D45-6567-B845-8FF4-5E5463554EE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928C8D-4DF5-B147-BEAA-48B16374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6B9769-6A5F-7A4B-AACD-840C1333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B9F2-94D4-0C49-AA89-DF5BE2B4E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3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A5592A-C303-DA4C-BE54-783C5430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9D45-6567-B845-8FF4-5E5463554EE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4B9A31-E794-4C4B-A613-07B63C15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B47DD8-AFEA-1248-BD14-B08CB1F9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B9F2-94D4-0C49-AA89-DF5BE2B4E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1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0EE40-FE09-614A-A18D-2564EE45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ACDCCD-6617-3A47-9518-3DFAD2AB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C2CC08-076F-5C40-92D0-C3E6ECDB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B0CBB4-6C8B-8F4B-8251-31AA9A5E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9D45-6567-B845-8FF4-5E5463554EE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3F46BB-73B7-1248-B7C5-B4E69AB0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55295D-0390-B349-B86E-F44499E0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B9F2-94D4-0C49-AA89-DF5BE2B4E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8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938F2-AA8C-5442-B47D-3FD981D3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CF0934-AF69-F342-9D92-CEE16DCFD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6F7D7F-1327-AB43-87D2-D5C5AE889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E0B507-45C2-704D-B9BB-956069AC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9D45-6567-B845-8FF4-5E5463554EE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4B779B-A8F3-5649-9380-70C211A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28E870-0C2D-4740-8E56-BBBAB51C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B9F2-94D4-0C49-AA89-DF5BE2B4E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70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96941F-4B41-2645-B8BA-87C982C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6119BB-1DC9-964B-875B-D7976CC6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C06ECD-A330-6948-A30E-039D62FDA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9D45-6567-B845-8FF4-5E5463554EE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D1534D-DE16-464D-A5A1-FC32823EA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F305B8-664C-6846-9E70-65C297C63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2B9F2-94D4-0C49-AA89-DF5BE2B4E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15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48F10-3ED0-6A4E-96E7-F632D18EB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673" y="242047"/>
            <a:ext cx="5403507" cy="1000351"/>
          </a:xfrm>
        </p:spPr>
        <p:txBody>
          <a:bodyPr>
            <a:normAutofit/>
          </a:bodyPr>
          <a:lstStyle/>
          <a:p>
            <a:r>
              <a:rPr kumimoji="1" lang="en-US" altLang="ja-JP" sz="4800" dirty="0"/>
              <a:t>Let’s </a:t>
            </a:r>
            <a:r>
              <a:rPr kumimoji="1" lang="ja-JP" altLang="en-US" sz="4800"/>
              <a:t>将棋</a:t>
            </a:r>
            <a:r>
              <a:rPr kumimoji="1" lang="en-US" altLang="ja-JP" sz="4800" dirty="0"/>
              <a:t> together</a:t>
            </a:r>
            <a:endParaRPr kumimoji="1" lang="ja-JP" altLang="en-US" sz="4800"/>
          </a:p>
        </p:txBody>
      </p:sp>
      <p:sp>
        <p:nvSpPr>
          <p:cNvPr id="4" name="三角形 3">
            <a:extLst>
              <a:ext uri="{FF2B5EF4-FFF2-40B4-BE49-F238E27FC236}">
                <a16:creationId xmlns:a16="http://schemas.microsoft.com/office/drawing/2014/main" id="{53A77438-4E93-894C-B11C-B1C366A8ABF8}"/>
              </a:ext>
            </a:extLst>
          </p:cNvPr>
          <p:cNvSpPr/>
          <p:nvPr/>
        </p:nvSpPr>
        <p:spPr>
          <a:xfrm>
            <a:off x="1300636" y="1783830"/>
            <a:ext cx="1465491" cy="42774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B9BB2560-789E-AF47-8DA5-D56C88FE7F1F}"/>
              </a:ext>
            </a:extLst>
          </p:cNvPr>
          <p:cNvSpPr/>
          <p:nvPr/>
        </p:nvSpPr>
        <p:spPr>
          <a:xfrm>
            <a:off x="2484708" y="509666"/>
            <a:ext cx="948039" cy="19052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346C0BC-7529-DA41-AF20-97424D682B12}"/>
              </a:ext>
            </a:extLst>
          </p:cNvPr>
          <p:cNvCxnSpPr>
            <a:cxnSpLocks/>
          </p:cNvCxnSpPr>
          <p:nvPr/>
        </p:nvCxnSpPr>
        <p:spPr>
          <a:xfrm>
            <a:off x="1903751" y="2415654"/>
            <a:ext cx="152899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C9BA4A70-18F4-2649-B6E3-88EE610A3B03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486831" y="1330381"/>
            <a:ext cx="492468" cy="1399366"/>
          </a:xfrm>
          <a:prstGeom prst="bentConnector4">
            <a:avLst>
              <a:gd name="adj1" fmla="val -761"/>
              <a:gd name="adj2" fmla="val 22620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65AB470-C555-2746-BFA2-0FB360837F4F}"/>
              </a:ext>
            </a:extLst>
          </p:cNvPr>
          <p:cNvSpPr txBox="1"/>
          <p:nvPr/>
        </p:nvSpPr>
        <p:spPr>
          <a:xfrm>
            <a:off x="8712" y="3975071"/>
            <a:ext cx="146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アマチュア</a:t>
            </a:r>
            <a:endParaRPr kumimoji="1" lang="en-US" altLang="ja-JP" dirty="0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ECB7527F-11F8-8C42-A282-F2512DCA09B2}"/>
              </a:ext>
            </a:extLst>
          </p:cNvPr>
          <p:cNvSpPr/>
          <p:nvPr/>
        </p:nvSpPr>
        <p:spPr>
          <a:xfrm>
            <a:off x="2785579" y="509666"/>
            <a:ext cx="347365" cy="732732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8360DB26-CBDC-CA4E-93AA-D16420EB9EE1}"/>
              </a:ext>
            </a:extLst>
          </p:cNvPr>
          <p:cNvSpPr/>
          <p:nvPr/>
        </p:nvSpPr>
        <p:spPr>
          <a:xfrm>
            <a:off x="3704363" y="1242398"/>
            <a:ext cx="388678" cy="117247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3DB5C3E-13E3-624C-886C-3F89A4E96D40}"/>
              </a:ext>
            </a:extLst>
          </p:cNvPr>
          <p:cNvSpPr txBox="1"/>
          <p:nvPr/>
        </p:nvSpPr>
        <p:spPr>
          <a:xfrm>
            <a:off x="4364656" y="1643970"/>
            <a:ext cx="146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奨励会</a:t>
            </a:r>
            <a:endParaRPr kumimoji="1" lang="en-US" altLang="ja-JP" dirty="0"/>
          </a:p>
          <a:p>
            <a:r>
              <a:rPr kumimoji="1" lang="en-US" altLang="ja-JP" dirty="0"/>
              <a:t>(6</a:t>
            </a:r>
            <a:r>
              <a:rPr kumimoji="1" lang="ja-JP" altLang="en-US"/>
              <a:t>級</a:t>
            </a:r>
            <a:r>
              <a:rPr kumimoji="1" lang="en-US" altLang="ja-JP" dirty="0"/>
              <a:t>〜</a:t>
            </a:r>
            <a:r>
              <a:rPr kumimoji="1" lang="ja-JP" altLang="en-US"/>
              <a:t>三段</a:t>
            </a:r>
            <a:r>
              <a:rPr kumimoji="1" lang="en-US" altLang="ja-JP" dirty="0"/>
              <a:t>)</a:t>
            </a:r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A1CFF7A8-78A2-2744-BE21-EDEFE846A672}"/>
              </a:ext>
            </a:extLst>
          </p:cNvPr>
          <p:cNvSpPr/>
          <p:nvPr/>
        </p:nvSpPr>
        <p:spPr>
          <a:xfrm>
            <a:off x="3704363" y="516464"/>
            <a:ext cx="388678" cy="72593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16CE82E-21F2-CB40-865A-6BC0F5CA3DD9}"/>
              </a:ext>
            </a:extLst>
          </p:cNvPr>
          <p:cNvSpPr txBox="1"/>
          <p:nvPr/>
        </p:nvSpPr>
        <p:spPr>
          <a:xfrm>
            <a:off x="4312977" y="552866"/>
            <a:ext cx="154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プロ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/>
              <a:t>四段</a:t>
            </a:r>
            <a:r>
              <a:rPr kumimoji="1" lang="en-US" altLang="ja-JP" dirty="0"/>
              <a:t>〜</a:t>
            </a:r>
            <a:r>
              <a:rPr kumimoji="1" lang="ja-JP" altLang="en-US"/>
              <a:t>九段</a:t>
            </a:r>
            <a:r>
              <a:rPr kumimoji="1" lang="en-US" altLang="ja-JP" dirty="0"/>
              <a:t>)</a:t>
            </a:r>
          </a:p>
        </p:txBody>
      </p:sp>
      <p:sp>
        <p:nvSpPr>
          <p:cNvPr id="28" name="右中かっこ 27">
            <a:extLst>
              <a:ext uri="{FF2B5EF4-FFF2-40B4-BE49-F238E27FC236}">
                <a16:creationId xmlns:a16="http://schemas.microsoft.com/office/drawing/2014/main" id="{8AA64A4D-F481-B846-94A3-EE93D2054117}"/>
              </a:ext>
            </a:extLst>
          </p:cNvPr>
          <p:cNvSpPr/>
          <p:nvPr/>
        </p:nvSpPr>
        <p:spPr>
          <a:xfrm rot="10800000">
            <a:off x="1054523" y="1789031"/>
            <a:ext cx="504409" cy="427228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AD10FF0-9C7C-6F42-8C45-68DFDAD35208}"/>
              </a:ext>
            </a:extLst>
          </p:cNvPr>
          <p:cNvSpPr txBox="1"/>
          <p:nvPr/>
        </p:nvSpPr>
        <p:spPr>
          <a:xfrm>
            <a:off x="3432746" y="3039465"/>
            <a:ext cx="87505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将棋の何が面白いか</a:t>
            </a:r>
            <a:endParaRPr kumimoji="1"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b="1"/>
              <a:t>終盤のドキドキ</a:t>
            </a:r>
            <a:endParaRPr lang="en-US" altLang="ja-JP" sz="2800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ja-JP" altLang="en-US" sz="2800" b="1"/>
              <a:t>集中力</a:t>
            </a:r>
            <a:endParaRPr lang="en-US" altLang="ja-JP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2800" b="1"/>
              <a:t>「考え方」を吸収すると</a:t>
            </a:r>
            <a:r>
              <a:rPr lang="ja-JP" altLang="en-US" sz="2800" b="1"/>
              <a:t>メチャクチャ強くなる</a:t>
            </a:r>
            <a:endParaRPr lang="en-US" altLang="ja-JP" sz="2800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kumimoji="1" lang="en-US" altLang="ja-JP" sz="2800" b="1" dirty="0"/>
              <a:t>(</a:t>
            </a:r>
            <a:r>
              <a:rPr kumimoji="1" lang="ja-JP" altLang="en-US" sz="2800" b="1"/>
              <a:t>受験</a:t>
            </a:r>
            <a:r>
              <a:rPr kumimoji="1" lang="en-US" altLang="ja-JP" sz="2800" b="1" dirty="0"/>
              <a:t>)</a:t>
            </a:r>
            <a:r>
              <a:rPr kumimoji="1" lang="ja-JP" altLang="en-US" sz="2800" b="1"/>
              <a:t>勉強</a:t>
            </a:r>
            <a:endParaRPr kumimoji="1" lang="en-US" altLang="ja-JP" sz="2800" b="1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8CD1DC3-E6AA-8F4E-85D6-F8C99C98C963}"/>
              </a:ext>
            </a:extLst>
          </p:cNvPr>
          <p:cNvSpPr/>
          <p:nvPr/>
        </p:nvSpPr>
        <p:spPr>
          <a:xfrm>
            <a:off x="1584166" y="4171322"/>
            <a:ext cx="898430" cy="369299"/>
          </a:xfrm>
          <a:prstGeom prst="rect">
            <a:avLst/>
          </a:prstGeom>
          <a:solidFill>
            <a:schemeClr val="lt1">
              <a:alpha val="49784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児玉</a:t>
            </a:r>
            <a:endParaRPr kumimoji="1" lang="en-US" altLang="ja-JP" sz="800" dirty="0"/>
          </a:p>
          <a:p>
            <a:pPr algn="ctr"/>
            <a:r>
              <a:rPr kumimoji="1" lang="en-US" altLang="ja-JP" sz="800" dirty="0"/>
              <a:t>(</a:t>
            </a:r>
            <a:r>
              <a:rPr kumimoji="1" lang="ja-JP" altLang="en-US" sz="800"/>
              <a:t>ウォーズ</a:t>
            </a:r>
            <a:r>
              <a:rPr kumimoji="1" lang="en-US" altLang="ja-JP" sz="800" dirty="0"/>
              <a:t>1</a:t>
            </a:r>
            <a:r>
              <a:rPr kumimoji="1" lang="ja-JP" altLang="en-US" sz="800"/>
              <a:t>級</a:t>
            </a:r>
            <a:r>
              <a:rPr kumimoji="1" lang="en-US" altLang="ja-JP" sz="800" dirty="0"/>
              <a:t>)</a:t>
            </a:r>
            <a:endParaRPr kumimoji="1" lang="ja-JP" altLang="en-US" sz="8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8CE4F7-AC8A-3146-8ACE-5A0D817FF0D3}"/>
              </a:ext>
            </a:extLst>
          </p:cNvPr>
          <p:cNvSpPr/>
          <p:nvPr/>
        </p:nvSpPr>
        <p:spPr>
          <a:xfrm>
            <a:off x="2958727" y="5286234"/>
            <a:ext cx="8859185" cy="3134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63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47</Words>
  <Application>Microsoft Macintosh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Let’s 将棋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将棋 together</dc:title>
  <dc:creator>T20210040510</dc:creator>
  <cp:lastModifiedBy>T20210040510</cp:lastModifiedBy>
  <cp:revision>7</cp:revision>
  <dcterms:created xsi:type="dcterms:W3CDTF">2021-04-19T07:23:21Z</dcterms:created>
  <dcterms:modified xsi:type="dcterms:W3CDTF">2021-04-20T04:46:34Z</dcterms:modified>
</cp:coreProperties>
</file>