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6"/>
  </p:handoutMasterIdLst>
  <p:sldIdLst>
    <p:sldId id="257" r:id="rId2"/>
    <p:sldId id="258" r:id="rId3"/>
    <p:sldId id="259" r:id="rId4"/>
    <p:sldId id="260" r:id="rId5"/>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360" y="168"/>
      </p:cViewPr>
      <p:guideLst/>
    </p:cSldViewPr>
  </p:slideViewPr>
  <p:notesTextViewPr>
    <p:cViewPr>
      <p:scale>
        <a:sx n="1" d="1"/>
        <a:sy n="1" d="1"/>
      </p:scale>
      <p:origin x="0" y="0"/>
    </p:cViewPr>
  </p:notesTextViewPr>
  <p:notesViewPr>
    <p:cSldViewPr snapToGrid="0" snapToObjects="1">
      <p:cViewPr varScale="1">
        <p:scale>
          <a:sx n="125" d="100"/>
          <a:sy n="125" d="100"/>
        </p:scale>
        <p:origin x="2160"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5250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4D951A-6471-1C4E-89C8-CF5AB2FCC2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A1ECBC1-0511-B748-8C9B-581961F5D0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0EAD235-C38E-754C-8B87-B33CA9386FFF}"/>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03896D68-33EE-5D43-A1FD-B8C387FD04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4B6B83-8128-B440-90A8-7ABBE17CAEF4}"/>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3656934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522480-7DA7-4341-BF7F-1ED143FC2F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BF3810-08D0-6E4C-A3DD-7B5CD7B4527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F6B21D-5361-9244-90D1-76D4A17D877B}"/>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150FB16A-F4E5-BA40-82DE-0C3C0002AE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3DCA4D-E894-4D45-929C-2FE08CD9CBB4}"/>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319935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B9FBB9C-2406-BD41-A779-64C9999AC9A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C48288-4505-5A48-BB64-1B9493E6F1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1A1C54-A239-D64B-91CF-9387273A719B}"/>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03304D9E-43CB-C14D-902D-CFAA945BC8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AC142D-0016-184A-AA58-91DE189C8073}"/>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246134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E95499-E008-0D45-9668-4DEA5DCBE5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8858EE3-8E65-AB40-86AE-855AB5D8C9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6FC656-D236-7148-BD31-6AE625A33F92}"/>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E2B73072-E670-2545-9FE9-CB09C3190B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DD73A5-A7CC-C049-8AE3-F496D0C1616D}"/>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339813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4E358-185F-2C4C-8C42-55932888477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0FCD29-FB42-054A-BB22-A79C378B57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4AE2FE5-0BEA-CA49-95F8-BF25F4C4DF5D}"/>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80F343E0-AB01-F741-BEB3-A8A0438B7A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4884DEC-60E4-0B48-B51B-5DB2B2410C92}"/>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225236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38ECB-0454-5448-98BD-C563B21F48A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7FB6C5-1DB5-4047-9B00-1442F8719D1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A77D2E-C4B9-6146-882B-5C380F9CD93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D52AB1-B804-8345-854C-B9FCB444288F}"/>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D0D1BB9A-A18A-1B4B-8DE0-A72A8A4F3D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96B997-2A4E-5F42-9836-275E5B59F020}"/>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37456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0285D-0669-F648-B867-80B01B16005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E9ABDA-785E-C241-A75E-D00297F85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C95CF19-86B6-B549-8AB1-3537C0837D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3AF7CCD-A02E-9E4C-9E28-EA3399A96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A851330-2B19-3A4B-8F0F-E124EFB81D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5BEF78-0688-1947-A202-EB6EFC1E5B53}"/>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8" name="フッター プレースホルダー 7">
            <a:extLst>
              <a:ext uri="{FF2B5EF4-FFF2-40B4-BE49-F238E27FC236}">
                <a16:creationId xmlns:a16="http://schemas.microsoft.com/office/drawing/2014/main" id="{81980BEB-86DF-3E46-B69D-8CF51D30EE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048E6F5-3085-4244-8A20-ED2A27ABF82A}"/>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144068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58F6EE-017A-1145-AFDA-720653C0D2A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1142577-D2E6-AF4D-8C92-2955382A5CB5}"/>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4" name="フッター プレースホルダー 3">
            <a:extLst>
              <a:ext uri="{FF2B5EF4-FFF2-40B4-BE49-F238E27FC236}">
                <a16:creationId xmlns:a16="http://schemas.microsoft.com/office/drawing/2014/main" id="{1F18938E-996D-D549-A3F5-2C132A890EF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F6B62C7-5E9A-444A-86B6-F38F2F7A16FC}"/>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632108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61E70D5-585A-B24D-A231-2CDA16E93F66}"/>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3" name="フッター プレースホルダー 2">
            <a:extLst>
              <a:ext uri="{FF2B5EF4-FFF2-40B4-BE49-F238E27FC236}">
                <a16:creationId xmlns:a16="http://schemas.microsoft.com/office/drawing/2014/main" id="{5157C259-A7E3-3346-960F-120795C4962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66409F-7C3E-DB4B-BD83-EA7E75E228B4}"/>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1900141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D1516-3FD4-C049-A285-F98F8CBC02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5C72F1-83D9-4E48-A70F-2D02E866DE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6AAD454-D983-A34A-91E0-38CD0C09E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C2DDB1B-BF5B-F24B-ABD4-B19FD14F1250}"/>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70E80C1D-D46D-6847-A715-8FD3595701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121F50-2347-844C-A767-3EB11006D78F}"/>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3318026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3FBB-0DBB-264C-8994-050DFC977F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4E0C090-EF54-D04C-A57F-37F3D2ECA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62B5A7-C3AB-2142-82B4-6EA6539C6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5D17F7-0B1E-0B45-9841-D0B4F3D8AA70}"/>
              </a:ext>
            </a:extLst>
          </p:cNvPr>
          <p:cNvSpPr>
            <a:spLocks noGrp="1"/>
          </p:cNvSpPr>
          <p:nvPr>
            <p:ph type="dt" sz="half" idx="10"/>
          </p:nvPr>
        </p:nvSpPr>
        <p:spPr/>
        <p:txBody>
          <a:bodyPr/>
          <a:lstStyle/>
          <a:p>
            <a:fld id="{090AEC74-5088-C24E-BDC7-F7C9AADEDEA4}"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B5F941FF-6129-5F4C-9A76-D7072AE90F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6C9BD7-0505-6D4C-8466-6E9F3E5F532E}"/>
              </a:ext>
            </a:extLst>
          </p:cNvPr>
          <p:cNvSpPr>
            <a:spLocks noGrp="1"/>
          </p:cNvSpPr>
          <p:nvPr>
            <p:ph type="sldNum" sz="quarter" idx="12"/>
          </p:nvPr>
        </p:nvSpPr>
        <p:spPr/>
        <p:txBody>
          <a:body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98026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52AD2DE-3C3E-F046-BBD0-2F63483B95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1E7A5D7-61C4-A647-83A3-F95B8E8C97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B085AA-2DC4-4C46-B278-3533FB52C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AEC74-5088-C24E-BDC7-F7C9AADEDEA4}"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A378802F-BD97-F740-8F45-B04311E2B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792826-3864-2545-846F-D5B640F75A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CEF6DD-F44F-A74F-B10D-AB754EDE9C85}" type="slidenum">
              <a:rPr kumimoji="1" lang="ja-JP" altLang="en-US" smtClean="0"/>
              <a:t>‹#›</a:t>
            </a:fld>
            <a:endParaRPr kumimoji="1" lang="ja-JP" altLang="en-US"/>
          </a:p>
        </p:txBody>
      </p:sp>
    </p:spTree>
    <p:extLst>
      <p:ext uri="{BB962C8B-B14F-4D97-AF65-F5344CB8AC3E}">
        <p14:creationId xmlns:p14="http://schemas.microsoft.com/office/powerpoint/2010/main" val="1613073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8C43BD-9BC8-B641-B25C-3ED431D32EB9}"/>
              </a:ext>
            </a:extLst>
          </p:cNvPr>
          <p:cNvSpPr>
            <a:spLocks noGrp="1"/>
          </p:cNvSpPr>
          <p:nvPr>
            <p:ph type="title"/>
          </p:nvPr>
        </p:nvSpPr>
        <p:spPr/>
        <p:txBody>
          <a:bodyPr/>
          <a:lstStyle/>
          <a:p>
            <a:r>
              <a:rPr lang="en-US" altLang="ja-JP" dirty="0"/>
              <a:t>Objective</a:t>
            </a:r>
            <a:endParaRPr kumimoji="1" lang="ja-JP" altLang="en-US"/>
          </a:p>
        </p:txBody>
      </p:sp>
      <p:sp>
        <p:nvSpPr>
          <p:cNvPr id="3" name="コンテンツ プレースホルダー 2">
            <a:extLst>
              <a:ext uri="{FF2B5EF4-FFF2-40B4-BE49-F238E27FC236}">
                <a16:creationId xmlns:a16="http://schemas.microsoft.com/office/drawing/2014/main" id="{170F77EB-3EB8-4649-8B44-CA42BAA375E5}"/>
              </a:ext>
            </a:extLst>
          </p:cNvPr>
          <p:cNvSpPr>
            <a:spLocks noGrp="1"/>
          </p:cNvSpPr>
          <p:nvPr>
            <p:ph idx="1"/>
          </p:nvPr>
        </p:nvSpPr>
        <p:spPr>
          <a:xfrm>
            <a:off x="838200" y="2506662"/>
            <a:ext cx="10515600" cy="2905310"/>
          </a:xfrm>
        </p:spPr>
        <p:txBody>
          <a:bodyPr/>
          <a:lstStyle/>
          <a:p>
            <a:pPr marL="0" indent="0">
              <a:buNone/>
            </a:pPr>
            <a:r>
              <a:rPr lang="ja-JP" altLang="en-US"/>
              <a:t>グレーティングカプラを用いた表面結合による光ファイバ実装時のアライメントに、計算機生成ホログラムを利用し、ホログラム像を画像認識・測定することで、アライメントの高速化を図る。 </a:t>
            </a:r>
          </a:p>
        </p:txBody>
      </p:sp>
    </p:spTree>
    <p:extLst>
      <p:ext uri="{BB962C8B-B14F-4D97-AF65-F5344CB8AC3E}">
        <p14:creationId xmlns:p14="http://schemas.microsoft.com/office/powerpoint/2010/main" val="107916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7D2ED0-70C7-2E4C-93C6-77722DC40781}"/>
              </a:ext>
            </a:extLst>
          </p:cNvPr>
          <p:cNvSpPr>
            <a:spLocks noGrp="1"/>
          </p:cNvSpPr>
          <p:nvPr>
            <p:ph type="title"/>
          </p:nvPr>
        </p:nvSpPr>
        <p:spPr/>
        <p:txBody>
          <a:bodyPr/>
          <a:lstStyle/>
          <a:p>
            <a:r>
              <a:rPr kumimoji="1" lang="en-US" altLang="ja-JP" dirty="0" err="1"/>
              <a:t>Keyfinding</a:t>
            </a:r>
            <a:endParaRPr kumimoji="1" lang="ja-JP" altLang="en-US"/>
          </a:p>
        </p:txBody>
      </p:sp>
      <p:sp>
        <p:nvSpPr>
          <p:cNvPr id="3" name="コンテンツ プレースホルダー 2">
            <a:extLst>
              <a:ext uri="{FF2B5EF4-FFF2-40B4-BE49-F238E27FC236}">
                <a16:creationId xmlns:a16="http://schemas.microsoft.com/office/drawing/2014/main" id="{45CB6F98-403C-C146-9C18-396A1BB575F7}"/>
              </a:ext>
            </a:extLst>
          </p:cNvPr>
          <p:cNvSpPr>
            <a:spLocks noGrp="1"/>
          </p:cNvSpPr>
          <p:nvPr>
            <p:ph idx="1"/>
          </p:nvPr>
        </p:nvSpPr>
        <p:spPr/>
        <p:txBody>
          <a:bodyPr/>
          <a:lstStyle/>
          <a:p>
            <a:r>
              <a:rPr lang="en-US" altLang="ja-JP" dirty="0"/>
              <a:t>GPU</a:t>
            </a:r>
            <a:r>
              <a:rPr lang="ja-JP" altLang="en-US"/>
              <a:t>と</a:t>
            </a:r>
            <a:r>
              <a:rPr lang="en-US" altLang="ja-JP" dirty="0"/>
              <a:t>CUDA</a:t>
            </a:r>
            <a:r>
              <a:rPr lang="ja-JP" altLang="en-US"/>
              <a:t>を使用したホログラム計算</a:t>
            </a:r>
            <a:endParaRPr lang="en-US" altLang="ja-JP" dirty="0"/>
          </a:p>
          <a:p>
            <a:pPr marL="457200" lvl="1" indent="0">
              <a:buNone/>
            </a:pPr>
            <a:r>
              <a:rPr kumimoji="1" lang="en-US" altLang="ja-JP" dirty="0"/>
              <a:t>CUDA</a:t>
            </a:r>
            <a:r>
              <a:rPr kumimoji="1" lang="ja-JP" altLang="en-US"/>
              <a:t>を用いることで、</a:t>
            </a:r>
            <a:r>
              <a:rPr kumimoji="1" lang="en-US" altLang="ja-JP" dirty="0"/>
              <a:t>GPU</a:t>
            </a:r>
            <a:r>
              <a:rPr kumimoji="1" lang="ja-JP" altLang="en-US"/>
              <a:t>を多数の浮動小数点演算器を搭載した高並列プロセッサとして利用でき、</a:t>
            </a:r>
            <a:r>
              <a:rPr kumimoji="1" lang="en-US" altLang="ja-JP" dirty="0"/>
              <a:t>C</a:t>
            </a:r>
            <a:r>
              <a:rPr kumimoji="1" lang="ja-JP" altLang="en-US"/>
              <a:t>言語に似た言語で汎用的な数値計算が可能</a:t>
            </a:r>
            <a:endParaRPr kumimoji="1" lang="en-US" altLang="ja-JP" dirty="0"/>
          </a:p>
          <a:p>
            <a:pPr marL="457200" lvl="1" indent="0">
              <a:buNone/>
            </a:pPr>
            <a:endParaRPr lang="en-US" altLang="ja-JP" dirty="0"/>
          </a:p>
          <a:p>
            <a:pPr lvl="1"/>
            <a:r>
              <a:rPr lang="en-US" altLang="ja-JP" dirty="0"/>
              <a:t>CUDA</a:t>
            </a:r>
            <a:r>
              <a:rPr lang="ja-JP" altLang="en-US"/>
              <a:t>がリリースされる以前</a:t>
            </a:r>
            <a:endParaRPr lang="en-US" altLang="ja-JP" dirty="0"/>
          </a:p>
          <a:p>
            <a:pPr marL="457200" lvl="1" indent="0">
              <a:buNone/>
            </a:pPr>
            <a:r>
              <a:rPr kumimoji="1" lang="en-US" altLang="ja-JP" dirty="0"/>
              <a:t>GPU</a:t>
            </a:r>
            <a:r>
              <a:rPr lang="ja-JP" altLang="en-US"/>
              <a:t>には、</a:t>
            </a:r>
            <a:r>
              <a:rPr kumimoji="1" lang="en-US" altLang="ja-JP" dirty="0"/>
              <a:t>CG</a:t>
            </a:r>
            <a:r>
              <a:rPr kumimoji="1" lang="ja-JP" altLang="en-US"/>
              <a:t>のアルゴリズムに対応するために、</a:t>
            </a:r>
            <a:r>
              <a:rPr kumimoji="1" lang="en-US" altLang="ja-JP" dirty="0"/>
              <a:t>GPU</a:t>
            </a:r>
            <a:r>
              <a:rPr lang="ja-JP" altLang="en-US"/>
              <a:t>内にプログラム可能なシェーダーと呼ばれる演算ユニットが複数器搭載されており、シェーダー上で汎用計算を実行するには</a:t>
            </a:r>
            <a:r>
              <a:rPr lang="en-US" altLang="ja-JP" dirty="0"/>
              <a:t>HLSL</a:t>
            </a:r>
            <a:r>
              <a:rPr lang="ja-JP" altLang="en-US"/>
              <a:t>や</a:t>
            </a:r>
            <a:r>
              <a:rPr lang="en-US" altLang="ja-JP" dirty="0"/>
              <a:t>Cg</a:t>
            </a:r>
            <a:r>
              <a:rPr lang="ja-JP" altLang="en-US"/>
              <a:t>などの言語を用いる必要があった</a:t>
            </a:r>
            <a:endParaRPr lang="en-US" altLang="ja-JP" dirty="0"/>
          </a:p>
          <a:p>
            <a:pPr marL="457200" lvl="1" indent="0">
              <a:buNone/>
            </a:pPr>
            <a:endParaRPr kumimoji="1" lang="en-US" altLang="ja-JP" dirty="0"/>
          </a:p>
        </p:txBody>
      </p:sp>
    </p:spTree>
    <p:extLst>
      <p:ext uri="{BB962C8B-B14F-4D97-AF65-F5344CB8AC3E}">
        <p14:creationId xmlns:p14="http://schemas.microsoft.com/office/powerpoint/2010/main" val="74681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3654FD-DE19-D446-BBEB-AB74C867957B}"/>
              </a:ext>
            </a:extLst>
          </p:cNvPr>
          <p:cNvSpPr>
            <a:spLocks noGrp="1"/>
          </p:cNvSpPr>
          <p:nvPr>
            <p:ph type="title"/>
          </p:nvPr>
        </p:nvSpPr>
        <p:spPr/>
        <p:txBody>
          <a:bodyPr/>
          <a:lstStyle/>
          <a:p>
            <a:r>
              <a:rPr lang="en-US" altLang="ja-JP" dirty="0"/>
              <a:t>A</a:t>
            </a:r>
            <a:r>
              <a:rPr kumimoji="1" lang="en-US" altLang="ja-JP" dirty="0"/>
              <a:t>pproach</a:t>
            </a:r>
            <a:endParaRPr kumimoji="1" lang="ja-JP" altLang="en-US"/>
          </a:p>
        </p:txBody>
      </p:sp>
      <p:sp>
        <p:nvSpPr>
          <p:cNvPr id="3" name="コンテンツ プレースホルダー 2">
            <a:extLst>
              <a:ext uri="{FF2B5EF4-FFF2-40B4-BE49-F238E27FC236}">
                <a16:creationId xmlns:a16="http://schemas.microsoft.com/office/drawing/2014/main" id="{21C12C90-5F53-6F4F-B795-97FD15266B0A}"/>
              </a:ext>
            </a:extLst>
          </p:cNvPr>
          <p:cNvSpPr>
            <a:spLocks noGrp="1"/>
          </p:cNvSpPr>
          <p:nvPr>
            <p:ph idx="1"/>
          </p:nvPr>
        </p:nvSpPr>
        <p:spPr/>
        <p:txBody>
          <a:bodyPr/>
          <a:lstStyle/>
          <a:p>
            <a:r>
              <a:rPr kumimoji="1" lang="ja-JP" altLang="en-US"/>
              <a:t>ホログラムについて理解を深める</a:t>
            </a:r>
            <a:endParaRPr kumimoji="1" lang="en-US" altLang="ja-JP" dirty="0"/>
          </a:p>
          <a:p>
            <a:pPr lvl="1"/>
            <a:r>
              <a:rPr lang="ja-JP" altLang="en-US"/>
              <a:t>ホログラムの計算方法を精査</a:t>
            </a:r>
            <a:endParaRPr lang="en-US" altLang="ja-JP" dirty="0"/>
          </a:p>
          <a:p>
            <a:pPr marL="914400" lvl="2" indent="0">
              <a:buNone/>
            </a:pPr>
            <a:r>
              <a:rPr lang="ja-JP" altLang="en-US"/>
              <a:t>例</a:t>
            </a:r>
            <a:r>
              <a:rPr lang="en-US" altLang="ja-JP" dirty="0"/>
              <a:t>)</a:t>
            </a:r>
          </a:p>
          <a:p>
            <a:pPr lvl="2"/>
            <a:r>
              <a:rPr lang="ja-JP" altLang="en-US"/>
              <a:t>点光源法</a:t>
            </a:r>
            <a:endParaRPr lang="en-US" altLang="ja-JP" dirty="0"/>
          </a:p>
          <a:p>
            <a:pPr lvl="2"/>
            <a:r>
              <a:rPr lang="ja-JP" altLang="en-US"/>
              <a:t>ポリゴン法</a:t>
            </a:r>
            <a:endParaRPr lang="en-US" altLang="ja-JP" dirty="0"/>
          </a:p>
          <a:p>
            <a:pPr lvl="2"/>
            <a:r>
              <a:rPr lang="ja-JP" altLang="en-US"/>
              <a:t>多視点画像</a:t>
            </a:r>
            <a:endParaRPr lang="en-US" altLang="ja-JP" dirty="0"/>
          </a:p>
          <a:p>
            <a:pPr lvl="2"/>
            <a:r>
              <a:rPr lang="en-US" altLang="ja-JP" dirty="0"/>
              <a:t>RGB-D</a:t>
            </a:r>
            <a:r>
              <a:rPr lang="ja-JP" altLang="en-US"/>
              <a:t>を利用</a:t>
            </a:r>
            <a:endParaRPr lang="en-US" altLang="ja-JP" dirty="0"/>
          </a:p>
        </p:txBody>
      </p:sp>
      <p:pic>
        <p:nvPicPr>
          <p:cNvPr id="7" name="図 6" descr="ダイアグラム&#10;&#10;自動的に生成された説明">
            <a:extLst>
              <a:ext uri="{FF2B5EF4-FFF2-40B4-BE49-F238E27FC236}">
                <a16:creationId xmlns:a16="http://schemas.microsoft.com/office/drawing/2014/main" id="{AB1F4F12-15A0-5C48-9237-B08A81119D15}"/>
              </a:ext>
            </a:extLst>
          </p:cNvPr>
          <p:cNvPicPr>
            <a:picLocks noChangeAspect="1"/>
          </p:cNvPicPr>
          <p:nvPr/>
        </p:nvPicPr>
        <p:blipFill>
          <a:blip r:embed="rId2"/>
          <a:stretch>
            <a:fillRect/>
          </a:stretch>
        </p:blipFill>
        <p:spPr>
          <a:xfrm>
            <a:off x="6818312" y="733424"/>
            <a:ext cx="5036753" cy="5391151"/>
          </a:xfrm>
          <a:prstGeom prst="rect">
            <a:avLst/>
          </a:prstGeom>
        </p:spPr>
      </p:pic>
    </p:spTree>
    <p:extLst>
      <p:ext uri="{BB962C8B-B14F-4D97-AF65-F5344CB8AC3E}">
        <p14:creationId xmlns:p14="http://schemas.microsoft.com/office/powerpoint/2010/main" val="1618046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92346-B17A-5444-8AB9-382164A893E9}"/>
              </a:ext>
            </a:extLst>
          </p:cNvPr>
          <p:cNvSpPr>
            <a:spLocks noGrp="1"/>
          </p:cNvSpPr>
          <p:nvPr>
            <p:ph type="title"/>
          </p:nvPr>
        </p:nvSpPr>
        <p:spPr/>
        <p:txBody>
          <a:bodyPr/>
          <a:lstStyle/>
          <a:p>
            <a:r>
              <a:rPr kumimoji="1" lang="en-US" altLang="ja-JP" dirty="0"/>
              <a:t>Next Action</a:t>
            </a:r>
            <a:endParaRPr kumimoji="1" lang="ja-JP" altLang="en-US"/>
          </a:p>
        </p:txBody>
      </p:sp>
      <p:sp>
        <p:nvSpPr>
          <p:cNvPr id="3" name="コンテンツ プレースホルダー 2">
            <a:extLst>
              <a:ext uri="{FF2B5EF4-FFF2-40B4-BE49-F238E27FC236}">
                <a16:creationId xmlns:a16="http://schemas.microsoft.com/office/drawing/2014/main" id="{600D604D-24A9-FD49-8EAC-4C97113F3ECA}"/>
              </a:ext>
            </a:extLst>
          </p:cNvPr>
          <p:cNvSpPr>
            <a:spLocks noGrp="1"/>
          </p:cNvSpPr>
          <p:nvPr>
            <p:ph idx="1"/>
          </p:nvPr>
        </p:nvSpPr>
        <p:spPr>
          <a:xfrm>
            <a:off x="838200" y="2348139"/>
            <a:ext cx="10515600" cy="4351338"/>
          </a:xfrm>
        </p:spPr>
        <p:txBody>
          <a:bodyPr/>
          <a:lstStyle/>
          <a:p>
            <a:r>
              <a:rPr lang="en-US" altLang="ja-JP" dirty="0"/>
              <a:t>CUDA</a:t>
            </a:r>
            <a:r>
              <a:rPr lang="ja-JP" altLang="en-US"/>
              <a:t>などを自習</a:t>
            </a:r>
            <a:endParaRPr lang="en-US" altLang="ja-JP" dirty="0"/>
          </a:p>
          <a:p>
            <a:r>
              <a:rPr kumimoji="1" lang="ja-JP" altLang="en-US"/>
              <a:t>ホログラム計算方法について調査</a:t>
            </a:r>
            <a:endParaRPr kumimoji="1" lang="en-US" altLang="ja-JP" dirty="0"/>
          </a:p>
          <a:p>
            <a:endParaRPr kumimoji="1" lang="ja-JP" altLang="en-US"/>
          </a:p>
        </p:txBody>
      </p:sp>
    </p:spTree>
    <p:extLst>
      <p:ext uri="{BB962C8B-B14F-4D97-AF65-F5344CB8AC3E}">
        <p14:creationId xmlns:p14="http://schemas.microsoft.com/office/powerpoint/2010/main" val="22079529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179</Words>
  <Application>Microsoft Macintosh PowerPoint</Application>
  <PresentationFormat>ワイド画面</PresentationFormat>
  <Paragraphs>19</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Objective</vt:lpstr>
      <vt:lpstr>Keyfinding</vt:lpstr>
      <vt:lpstr>Approach</vt:lpstr>
      <vt:lpstr>Next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dc:title>
  <dc:creator>b2181220　b2181220</dc:creator>
  <cp:lastModifiedBy>b2181220　b2181220</cp:lastModifiedBy>
  <cp:revision>2</cp:revision>
  <cp:lastPrinted>2021-08-31T19:33:46Z</cp:lastPrinted>
  <dcterms:created xsi:type="dcterms:W3CDTF">2021-08-31T16:28:26Z</dcterms:created>
  <dcterms:modified xsi:type="dcterms:W3CDTF">2021-08-31T19:34:37Z</dcterms:modified>
</cp:coreProperties>
</file>