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9" autoAdjust="0"/>
    <p:restoredTop sz="94660"/>
  </p:normalViewPr>
  <p:slideViewPr>
    <p:cSldViewPr snapToGrid="0">
      <p:cViewPr>
        <p:scale>
          <a:sx n="50" d="100"/>
          <a:sy n="50" d="100"/>
        </p:scale>
        <p:origin x="82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2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F9FA-B7A0-47E9-9D1C-0FD34E3681B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17B7-B597-4470-B5A9-09196E26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6">
            <a:extLst>
              <a:ext uri="{FF2B5EF4-FFF2-40B4-BE49-F238E27FC236}">
                <a16:creationId xmlns:a16="http://schemas.microsoft.com/office/drawing/2014/main" id="{D4A782C0-E0ED-4659-8DF3-786707D5744F}"/>
              </a:ext>
            </a:extLst>
          </p:cNvPr>
          <p:cNvGrpSpPr/>
          <p:nvPr/>
        </p:nvGrpSpPr>
        <p:grpSpPr>
          <a:xfrm>
            <a:off x="434194" y="2369254"/>
            <a:ext cx="11323611" cy="2119491"/>
            <a:chOff x="722203" y="3468245"/>
            <a:chExt cx="11323611" cy="2119491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0DA963-6F05-4E8C-AEB0-AD4918BCDEB7}"/>
                </a:ext>
              </a:extLst>
            </p:cNvPr>
            <p:cNvSpPr/>
            <p:nvPr/>
          </p:nvSpPr>
          <p:spPr>
            <a:xfrm>
              <a:off x="722203" y="3881050"/>
              <a:ext cx="902240" cy="1112798"/>
            </a:xfrm>
            <a:custGeom>
              <a:avLst/>
              <a:gdLst>
                <a:gd name="connsiteX0" fmla="*/ 53805 w 902240"/>
                <a:gd name="connsiteY0" fmla="*/ 1108535 h 1112798"/>
                <a:gd name="connsiteX1" fmla="*/ 325 w 902240"/>
                <a:gd name="connsiteY1" fmla="*/ 1106600 h 1112798"/>
                <a:gd name="connsiteX2" fmla="*/ 325 w 902240"/>
                <a:gd name="connsiteY2" fmla="*/ 800166 h 1112798"/>
                <a:gd name="connsiteX3" fmla="*/ 325 w 902240"/>
                <a:gd name="connsiteY3" fmla="*/ 493729 h 1112798"/>
                <a:gd name="connsiteX4" fmla="*/ 131379 w 902240"/>
                <a:gd name="connsiteY4" fmla="*/ 421156 h 1112798"/>
                <a:gd name="connsiteX5" fmla="*/ 267245 w 902240"/>
                <a:gd name="connsiteY5" fmla="*/ 346632 h 1112798"/>
                <a:gd name="connsiteX6" fmla="*/ 272059 w 902240"/>
                <a:gd name="connsiteY6" fmla="*/ 427163 h 1112798"/>
                <a:gd name="connsiteX7" fmla="*/ 273969 w 902240"/>
                <a:gd name="connsiteY7" fmla="*/ 509647 h 1112798"/>
                <a:gd name="connsiteX8" fmla="*/ 593823 w 902240"/>
                <a:gd name="connsiteY8" fmla="*/ 330791 h 1112798"/>
                <a:gd name="connsiteX9" fmla="*/ 435239 w 902240"/>
                <a:gd name="connsiteY9" fmla="*/ 236214 h 1112798"/>
                <a:gd name="connsiteX10" fmla="*/ 274949 w 902240"/>
                <a:gd name="connsiteY10" fmla="*/ 147271 h 1112798"/>
                <a:gd name="connsiteX11" fmla="*/ 272059 w 902240"/>
                <a:gd name="connsiteY11" fmla="*/ 231613 h 1112798"/>
                <a:gd name="connsiteX12" fmla="*/ 269168 w 902240"/>
                <a:gd name="connsiteY12" fmla="*/ 315956 h 1112798"/>
                <a:gd name="connsiteX13" fmla="*/ 136192 w 902240"/>
                <a:gd name="connsiteY13" fmla="*/ 240509 h 1112798"/>
                <a:gd name="connsiteX14" fmla="*/ 3216 w 902240"/>
                <a:gd name="connsiteY14" fmla="*/ 165063 h 1112798"/>
                <a:gd name="connsiteX15" fmla="*/ 1612 w 902240"/>
                <a:gd name="connsiteY15" fmla="*/ 82582 h 1112798"/>
                <a:gd name="connsiteX16" fmla="*/ 8 w 902240"/>
                <a:gd name="connsiteY16" fmla="*/ 102 h 1112798"/>
                <a:gd name="connsiteX17" fmla="*/ 250219 w 902240"/>
                <a:gd name="connsiteY17" fmla="*/ 204 h 1112798"/>
                <a:gd name="connsiteX18" fmla="*/ 627625 w 902240"/>
                <a:gd name="connsiteY18" fmla="*/ 40206 h 1112798"/>
                <a:gd name="connsiteX19" fmla="*/ 796594 w 902240"/>
                <a:gd name="connsiteY19" fmla="*/ 310856 h 1112798"/>
                <a:gd name="connsiteX20" fmla="*/ 717167 w 902240"/>
                <a:gd name="connsiteY20" fmla="*/ 580005 h 1112798"/>
                <a:gd name="connsiteX21" fmla="*/ 585042 w 902240"/>
                <a:gd name="connsiteY21" fmla="*/ 648281 h 1112798"/>
                <a:gd name="connsiteX22" fmla="*/ 555418 w 902240"/>
                <a:gd name="connsiteY22" fmla="*/ 655419 h 1112798"/>
                <a:gd name="connsiteX23" fmla="*/ 728865 w 902240"/>
                <a:gd name="connsiteY23" fmla="*/ 882752 h 1112798"/>
                <a:gd name="connsiteX24" fmla="*/ 902248 w 902240"/>
                <a:gd name="connsiteY24" fmla="*/ 1109706 h 1112798"/>
                <a:gd name="connsiteX25" fmla="*/ 727356 w 902240"/>
                <a:gd name="connsiteY25" fmla="*/ 1112660 h 1112798"/>
                <a:gd name="connsiteX26" fmla="*/ 552464 w 902240"/>
                <a:gd name="connsiteY26" fmla="*/ 1112421 h 1112798"/>
                <a:gd name="connsiteX27" fmla="*/ 425270 w 902240"/>
                <a:gd name="connsiteY27" fmla="*/ 906567 h 1112798"/>
                <a:gd name="connsiteX28" fmla="*/ 288150 w 902240"/>
                <a:gd name="connsiteY28" fmla="*/ 688639 h 1112798"/>
                <a:gd name="connsiteX29" fmla="*/ 278033 w 902240"/>
                <a:gd name="connsiteY29" fmla="*/ 894731 h 1112798"/>
                <a:gd name="connsiteX30" fmla="*/ 277840 w 902240"/>
                <a:gd name="connsiteY30" fmla="*/ 1112900 h 1112798"/>
                <a:gd name="connsiteX31" fmla="*/ 192561 w 902240"/>
                <a:gd name="connsiteY31" fmla="*/ 1111684 h 1112798"/>
                <a:gd name="connsiteX32" fmla="*/ 53805 w 902240"/>
                <a:gd name="connsiteY32" fmla="*/ 1108535 h 111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2240" h="1112798">
                  <a:moveTo>
                    <a:pt x="53805" y="1108535"/>
                  </a:moveTo>
                  <a:lnTo>
                    <a:pt x="325" y="1106600"/>
                  </a:lnTo>
                  <a:lnTo>
                    <a:pt x="325" y="800166"/>
                  </a:lnTo>
                  <a:lnTo>
                    <a:pt x="325" y="493729"/>
                  </a:lnTo>
                  <a:lnTo>
                    <a:pt x="131379" y="421156"/>
                  </a:lnTo>
                  <a:cubicBezTo>
                    <a:pt x="203458" y="381241"/>
                    <a:pt x="264597" y="347705"/>
                    <a:pt x="267245" y="346632"/>
                  </a:cubicBezTo>
                  <a:cubicBezTo>
                    <a:pt x="269893" y="345558"/>
                    <a:pt x="272059" y="381798"/>
                    <a:pt x="272059" y="427163"/>
                  </a:cubicBezTo>
                  <a:cubicBezTo>
                    <a:pt x="272059" y="472529"/>
                    <a:pt x="272919" y="509647"/>
                    <a:pt x="273969" y="509647"/>
                  </a:cubicBezTo>
                  <a:cubicBezTo>
                    <a:pt x="280707" y="509647"/>
                    <a:pt x="592450" y="335327"/>
                    <a:pt x="593823" y="330791"/>
                  </a:cubicBezTo>
                  <a:cubicBezTo>
                    <a:pt x="594761" y="327692"/>
                    <a:pt x="523398" y="285132"/>
                    <a:pt x="435239" y="236214"/>
                  </a:cubicBezTo>
                  <a:lnTo>
                    <a:pt x="274949" y="147271"/>
                  </a:lnTo>
                  <a:lnTo>
                    <a:pt x="272059" y="231613"/>
                  </a:lnTo>
                  <a:lnTo>
                    <a:pt x="269168" y="315956"/>
                  </a:lnTo>
                  <a:lnTo>
                    <a:pt x="136192" y="240509"/>
                  </a:lnTo>
                  <a:lnTo>
                    <a:pt x="3216" y="165063"/>
                  </a:lnTo>
                  <a:lnTo>
                    <a:pt x="1612" y="82582"/>
                  </a:lnTo>
                  <a:lnTo>
                    <a:pt x="8" y="102"/>
                  </a:lnTo>
                  <a:lnTo>
                    <a:pt x="250219" y="204"/>
                  </a:lnTo>
                  <a:cubicBezTo>
                    <a:pt x="531916" y="319"/>
                    <a:pt x="549707" y="2204"/>
                    <a:pt x="627625" y="40206"/>
                  </a:cubicBezTo>
                  <a:cubicBezTo>
                    <a:pt x="739313" y="94680"/>
                    <a:pt x="790480" y="176638"/>
                    <a:pt x="796594" y="310856"/>
                  </a:cubicBezTo>
                  <a:cubicBezTo>
                    <a:pt x="801948" y="428404"/>
                    <a:pt x="774941" y="519917"/>
                    <a:pt x="717167" y="580005"/>
                  </a:cubicBezTo>
                  <a:cubicBezTo>
                    <a:pt x="683998" y="614500"/>
                    <a:pt x="628783" y="643033"/>
                    <a:pt x="585042" y="648281"/>
                  </a:cubicBezTo>
                  <a:cubicBezTo>
                    <a:pt x="568714" y="650240"/>
                    <a:pt x="555384" y="653452"/>
                    <a:pt x="555418" y="655419"/>
                  </a:cubicBezTo>
                  <a:cubicBezTo>
                    <a:pt x="555454" y="657387"/>
                    <a:pt x="633503" y="759686"/>
                    <a:pt x="728865" y="882752"/>
                  </a:cubicBezTo>
                  <a:cubicBezTo>
                    <a:pt x="824225" y="1005816"/>
                    <a:pt x="902248" y="1107949"/>
                    <a:pt x="902248" y="1109706"/>
                  </a:cubicBezTo>
                  <a:cubicBezTo>
                    <a:pt x="902248" y="1111463"/>
                    <a:pt x="823547" y="1112794"/>
                    <a:pt x="727356" y="1112660"/>
                  </a:cubicBezTo>
                  <a:lnTo>
                    <a:pt x="552464" y="1112421"/>
                  </a:lnTo>
                  <a:lnTo>
                    <a:pt x="425270" y="906567"/>
                  </a:lnTo>
                  <a:cubicBezTo>
                    <a:pt x="355314" y="793344"/>
                    <a:pt x="293609" y="695278"/>
                    <a:pt x="288150" y="688639"/>
                  </a:cubicBezTo>
                  <a:cubicBezTo>
                    <a:pt x="278735" y="677187"/>
                    <a:pt x="278215" y="687770"/>
                    <a:pt x="278033" y="894731"/>
                  </a:cubicBezTo>
                  <a:lnTo>
                    <a:pt x="277840" y="1112900"/>
                  </a:lnTo>
                  <a:lnTo>
                    <a:pt x="192561" y="1111684"/>
                  </a:lnTo>
                  <a:cubicBezTo>
                    <a:pt x="145659" y="1111019"/>
                    <a:pt x="83218" y="1109599"/>
                    <a:pt x="53805" y="1108535"/>
                  </a:cubicBezTo>
                  <a:close/>
                </a:path>
              </a:pathLst>
            </a:custGeom>
            <a:pattFill prst="lgGrid">
              <a:fgClr>
                <a:schemeClr val="tx1"/>
              </a:fgClr>
              <a:bgClr>
                <a:schemeClr val="bg1"/>
              </a:bgClr>
            </a:pattFill>
            <a:ln w="8113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pattFill prst="lgGrid">
                  <a:fgClr>
                    <a:schemeClr val="tx1"/>
                  </a:fgClr>
                  <a:bgClr>
                    <a:schemeClr val="bg1"/>
                  </a:bgClr>
                </a:patt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C9FFDE-1E4B-494F-A2F3-6F9E93956427}"/>
                </a:ext>
              </a:extLst>
            </p:cNvPr>
            <p:cNvSpPr txBox="1"/>
            <p:nvPr/>
          </p:nvSpPr>
          <p:spPr>
            <a:xfrm>
              <a:off x="1565060" y="3468245"/>
              <a:ext cx="10480754" cy="211949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3173" b="1" spc="0" baseline="0" dirty="0">
                  <a:ln>
                    <a:solidFill>
                      <a:schemeClr val="tx1"/>
                    </a:solidFill>
                  </a:ln>
                  <a:pattFill prst="lgGrid">
                    <a:fgClr>
                      <a:schemeClr val="tx1"/>
                    </a:fgClr>
                    <a:bgClr>
                      <a:schemeClr val="bg1"/>
                    </a:bgClr>
                  </a:pattFill>
                  <a:latin typeface="Aharoni"/>
                  <a:cs typeface="Aharoni"/>
                  <a:sym typeface="Aharoni"/>
                  <a:rtl val="0"/>
                </a:rPr>
                <a:t>YUUGANIME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F17219-CA3B-404F-B613-4F7B0BE99479}"/>
              </a:ext>
            </a:extLst>
          </p:cNvPr>
          <p:cNvCxnSpPr>
            <a:cxnSpLocks/>
          </p:cNvCxnSpPr>
          <p:nvPr/>
        </p:nvCxnSpPr>
        <p:spPr>
          <a:xfrm flipV="1">
            <a:off x="890588" y="2888458"/>
            <a:ext cx="261937" cy="1394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82E24C-7CC7-4033-AFCB-5DA7DD2D466C}"/>
              </a:ext>
            </a:extLst>
          </p:cNvPr>
          <p:cNvCxnSpPr>
            <a:cxnSpLocks/>
          </p:cNvCxnSpPr>
          <p:nvPr/>
        </p:nvCxnSpPr>
        <p:spPr>
          <a:xfrm flipV="1">
            <a:off x="1021557" y="3009900"/>
            <a:ext cx="199343" cy="1061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4A8C45-B2A5-4C39-BF02-4ECFBDD495FE}"/>
              </a:ext>
            </a:extLst>
          </p:cNvPr>
          <p:cNvCxnSpPr>
            <a:cxnSpLocks/>
            <a:endCxn id="12" idx="20"/>
          </p:cNvCxnSpPr>
          <p:nvPr/>
        </p:nvCxnSpPr>
        <p:spPr>
          <a:xfrm>
            <a:off x="877023" y="3202781"/>
            <a:ext cx="274338" cy="1592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5E71F9-F4AC-4B6D-BE13-74C46E93E7CD}"/>
              </a:ext>
            </a:extLst>
          </p:cNvPr>
          <p:cNvCxnSpPr>
            <a:cxnSpLocks/>
          </p:cNvCxnSpPr>
          <p:nvPr/>
        </p:nvCxnSpPr>
        <p:spPr>
          <a:xfrm>
            <a:off x="1019898" y="3107531"/>
            <a:ext cx="204065" cy="1184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926B5C-EBFB-4C66-8E48-58A5481287C9}"/>
              </a:ext>
            </a:extLst>
          </p:cNvPr>
          <p:cNvCxnSpPr>
            <a:cxnSpLocks/>
            <a:stCxn id="12" idx="12"/>
          </p:cNvCxnSpPr>
          <p:nvPr/>
        </p:nvCxnSpPr>
        <p:spPr>
          <a:xfrm flipV="1">
            <a:off x="703362" y="2781300"/>
            <a:ext cx="13394" cy="3167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5936B3-EA81-4E2E-B609-1600D66DD423}"/>
              </a:ext>
            </a:extLst>
          </p:cNvPr>
          <p:cNvCxnSpPr>
            <a:cxnSpLocks/>
          </p:cNvCxnSpPr>
          <p:nvPr/>
        </p:nvCxnSpPr>
        <p:spPr>
          <a:xfrm flipH="1" flipV="1">
            <a:off x="707231" y="3252788"/>
            <a:ext cx="2382" cy="257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5F167E-996E-4841-A146-DCC22D772597}"/>
              </a:ext>
            </a:extLst>
          </p:cNvPr>
          <p:cNvCxnSpPr>
            <a:cxnSpLocks/>
          </p:cNvCxnSpPr>
          <p:nvPr/>
        </p:nvCxnSpPr>
        <p:spPr>
          <a:xfrm>
            <a:off x="1896729" y="3082559"/>
            <a:ext cx="144002" cy="296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EA01CA-6E15-41A1-B6AA-35E72C58F714}"/>
              </a:ext>
            </a:extLst>
          </p:cNvPr>
          <p:cNvCxnSpPr>
            <a:cxnSpLocks/>
          </p:cNvCxnSpPr>
          <p:nvPr/>
        </p:nvCxnSpPr>
        <p:spPr>
          <a:xfrm flipH="1">
            <a:off x="1752600" y="3098015"/>
            <a:ext cx="144129" cy="26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17BB32-5E2B-4575-87D0-2FAC3879DEC9}"/>
              </a:ext>
            </a:extLst>
          </p:cNvPr>
          <p:cNvCxnSpPr>
            <a:cxnSpLocks/>
          </p:cNvCxnSpPr>
          <p:nvPr/>
        </p:nvCxnSpPr>
        <p:spPr>
          <a:xfrm flipH="1">
            <a:off x="1752600" y="3366827"/>
            <a:ext cx="288197" cy="54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8F5892-997B-467B-8406-ECAF22B6E07D}"/>
              </a:ext>
            </a:extLst>
          </p:cNvPr>
          <p:cNvCxnSpPr>
            <a:cxnSpLocks/>
          </p:cNvCxnSpPr>
          <p:nvPr/>
        </p:nvCxnSpPr>
        <p:spPr>
          <a:xfrm>
            <a:off x="1751313" y="3366827"/>
            <a:ext cx="291800" cy="54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F621BE-553F-4EEB-A292-29FC3FC2A0F3}"/>
              </a:ext>
            </a:extLst>
          </p:cNvPr>
          <p:cNvCxnSpPr>
            <a:cxnSpLocks/>
          </p:cNvCxnSpPr>
          <p:nvPr/>
        </p:nvCxnSpPr>
        <p:spPr>
          <a:xfrm flipH="1">
            <a:off x="4938714" y="3378994"/>
            <a:ext cx="275840" cy="10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140A0A-982A-492C-B932-A09CD2C357E0}"/>
              </a:ext>
            </a:extLst>
          </p:cNvPr>
          <p:cNvCxnSpPr>
            <a:cxnSpLocks/>
          </p:cNvCxnSpPr>
          <p:nvPr/>
        </p:nvCxnSpPr>
        <p:spPr>
          <a:xfrm flipV="1">
            <a:off x="6550819" y="2795588"/>
            <a:ext cx="318082" cy="919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FA60FD-F178-4EEF-9848-A4D2CABD0153}"/>
              </a:ext>
            </a:extLst>
          </p:cNvPr>
          <p:cNvCxnSpPr>
            <a:cxnSpLocks/>
          </p:cNvCxnSpPr>
          <p:nvPr/>
        </p:nvCxnSpPr>
        <p:spPr>
          <a:xfrm>
            <a:off x="6636427" y="2793206"/>
            <a:ext cx="313648" cy="921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2A1C908-53AD-4C66-A2DE-2041080A1924}"/>
              </a:ext>
            </a:extLst>
          </p:cNvPr>
          <p:cNvCxnSpPr/>
          <p:nvPr/>
        </p:nvCxnSpPr>
        <p:spPr>
          <a:xfrm flipH="1" flipV="1">
            <a:off x="7460456" y="2826544"/>
            <a:ext cx="288132" cy="399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F34E2A-5B93-481B-BB7F-1A1D976CE68A}"/>
              </a:ext>
            </a:extLst>
          </p:cNvPr>
          <p:cNvCxnSpPr/>
          <p:nvPr/>
        </p:nvCxnSpPr>
        <p:spPr>
          <a:xfrm flipH="1" flipV="1">
            <a:off x="8284368" y="3471863"/>
            <a:ext cx="288132" cy="399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8587FC7-091D-4974-9885-91BA938920DE}"/>
              </a:ext>
            </a:extLst>
          </p:cNvPr>
          <p:cNvCxnSpPr>
            <a:cxnSpLocks/>
          </p:cNvCxnSpPr>
          <p:nvPr/>
        </p:nvCxnSpPr>
        <p:spPr>
          <a:xfrm flipH="1" flipV="1">
            <a:off x="9467850" y="2821235"/>
            <a:ext cx="209551" cy="467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4A5D6D-7BE4-4912-8FE5-0B941E4B646E}"/>
              </a:ext>
            </a:extLst>
          </p:cNvPr>
          <p:cNvCxnSpPr>
            <a:cxnSpLocks/>
          </p:cNvCxnSpPr>
          <p:nvPr/>
        </p:nvCxnSpPr>
        <p:spPr>
          <a:xfrm flipV="1">
            <a:off x="10295847" y="2809875"/>
            <a:ext cx="213109" cy="472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D212A31-4DEC-4C24-AF51-08F2EE239BEC}"/>
              </a:ext>
            </a:extLst>
          </p:cNvPr>
          <p:cNvCxnSpPr>
            <a:cxnSpLocks/>
          </p:cNvCxnSpPr>
          <p:nvPr/>
        </p:nvCxnSpPr>
        <p:spPr>
          <a:xfrm flipH="1" flipV="1">
            <a:off x="9965533" y="3340894"/>
            <a:ext cx="142874" cy="397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7F9F3D9-7922-4C5E-ACE8-37A80495E4F9}"/>
              </a:ext>
            </a:extLst>
          </p:cNvPr>
          <p:cNvCxnSpPr>
            <a:cxnSpLocks/>
          </p:cNvCxnSpPr>
          <p:nvPr/>
        </p:nvCxnSpPr>
        <p:spPr>
          <a:xfrm flipV="1">
            <a:off x="9852902" y="3340894"/>
            <a:ext cx="146304" cy="397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CB99BC-9EA4-453A-A247-A6E03263C56A}"/>
              </a:ext>
            </a:extLst>
          </p:cNvPr>
          <p:cNvCxnSpPr>
            <a:cxnSpLocks/>
          </p:cNvCxnSpPr>
          <p:nvPr/>
        </p:nvCxnSpPr>
        <p:spPr>
          <a:xfrm flipH="1" flipV="1">
            <a:off x="10227469" y="2793206"/>
            <a:ext cx="81664" cy="49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769939-0730-4C51-AE52-1ED39DC3FD8D}"/>
              </a:ext>
            </a:extLst>
          </p:cNvPr>
          <p:cNvCxnSpPr>
            <a:cxnSpLocks/>
          </p:cNvCxnSpPr>
          <p:nvPr/>
        </p:nvCxnSpPr>
        <p:spPr>
          <a:xfrm flipV="1">
            <a:off x="9661125" y="2789502"/>
            <a:ext cx="82296" cy="49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1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Ridwan Punteuet</dc:creator>
  <cp:lastModifiedBy>Ridwan Punteuet</cp:lastModifiedBy>
  <cp:revision>4</cp:revision>
  <dcterms:created xsi:type="dcterms:W3CDTF">2020-06-08T05:40:34Z</dcterms:created>
  <dcterms:modified xsi:type="dcterms:W3CDTF">2020-06-08T06:17:10Z</dcterms:modified>
</cp:coreProperties>
</file>