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Overlock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Italic.fntdata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verlock-regular.fntdata"/><Relationship Id="rId16" Type="http://schemas.openxmlformats.org/officeDocument/2006/relationships/slide" Target="slides/slide12.xml"/><Relationship Id="rId19" Type="http://schemas.openxmlformats.org/officeDocument/2006/relationships/font" Target="fonts/Overlock-italic.fntdata"/><Relationship Id="rId18" Type="http://schemas.openxmlformats.org/officeDocument/2006/relationships/font" Target="fonts/Overlo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6e9528f9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6e9528f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6e9528f9a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6e9528f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c1065f0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c1065f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6e9528f9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6e9528f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c1065f0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1c1065f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6e9528f9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6e9528f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1c1065f0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1c1065f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3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4479418" y="166079"/>
            <a:ext cx="32331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i="0" sz="5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8737255" y="4342009"/>
            <a:ext cx="31253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Submitted by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Kartik Kumar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17EEBCS302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121746" y="4480509"/>
            <a:ext cx="3125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Mentor: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Mr. Rishiraj Vyas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5490017" y="2592343"/>
            <a:ext cx="12119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06" y="101995"/>
            <a:ext cx="1920240" cy="195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9993" y="101995"/>
            <a:ext cx="1940345" cy="195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1048989" y="2636739"/>
            <a:ext cx="93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Final output looks somewhat like this depending on user input: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1049007" y="1980424"/>
            <a:ext cx="39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Progress</a:t>
            </a:r>
            <a:endParaRPr b="1" sz="2400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4354991" y="47111"/>
            <a:ext cx="32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sz="5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5239144" y="970441"/>
            <a:ext cx="13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763" y="3742025"/>
            <a:ext cx="5769576" cy="25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/>
        </p:nvSpPr>
        <p:spPr>
          <a:xfrm>
            <a:off x="556050" y="4661575"/>
            <a:ext cx="14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6" name="Google Shape;236;p28"/>
          <p:cNvCxnSpPr/>
          <p:nvPr/>
        </p:nvCxnSpPr>
        <p:spPr>
          <a:xfrm>
            <a:off x="1297450" y="4865475"/>
            <a:ext cx="1872000" cy="4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8"/>
          <p:cNvSpPr txBox="1"/>
          <p:nvPr/>
        </p:nvSpPr>
        <p:spPr>
          <a:xfrm>
            <a:off x="518975" y="5138325"/>
            <a:ext cx="14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8" name="Google Shape;238;p28"/>
          <p:cNvCxnSpPr/>
          <p:nvPr/>
        </p:nvCxnSpPr>
        <p:spPr>
          <a:xfrm>
            <a:off x="1357175" y="5338425"/>
            <a:ext cx="18123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/>
        </p:nvSpPr>
        <p:spPr>
          <a:xfrm>
            <a:off x="1048989" y="2636739"/>
            <a:ext cx="93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Final output looks somewhat like this depending on user input: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1049007" y="1980424"/>
            <a:ext cx="39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Progress</a:t>
            </a:r>
            <a:endParaRPr b="1" sz="2400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354991" y="47111"/>
            <a:ext cx="32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sz="5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239144" y="970441"/>
            <a:ext cx="13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556050" y="4661575"/>
            <a:ext cx="14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518975" y="5138325"/>
            <a:ext cx="14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750" y="3664213"/>
            <a:ext cx="5769575" cy="255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29"/>
          <p:cNvCxnSpPr/>
          <p:nvPr/>
        </p:nvCxnSpPr>
        <p:spPr>
          <a:xfrm>
            <a:off x="1297450" y="4865475"/>
            <a:ext cx="1872000" cy="4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9"/>
          <p:cNvCxnSpPr/>
          <p:nvPr/>
        </p:nvCxnSpPr>
        <p:spPr>
          <a:xfrm>
            <a:off x="1357175" y="5338425"/>
            <a:ext cx="18123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/>
        </p:nvSpPr>
        <p:spPr>
          <a:xfrm>
            <a:off x="5038297" y="3167390"/>
            <a:ext cx="21154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Thank you.</a:t>
            </a:r>
            <a:endParaRPr sz="32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4479418" y="166079"/>
            <a:ext cx="32331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sz="5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5363571" y="1089409"/>
            <a:ext cx="1338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4479418" y="166079"/>
            <a:ext cx="32331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sz="5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363571" y="1089409"/>
            <a:ext cx="1338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1678673" y="2139876"/>
            <a:ext cx="933507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Emojify is an application that completes your text by suggesting emojis.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Emojis are low resolution images that are often used with texts to express ourselves better.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is what we, here at emojify, try to attain.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Your application does all the complicated work behind the hoods by deploying high accuracy deep learning algorithms such a neural nets; so that you, the user, is free of hectic task of selecting the right emoji.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955345" y="2165772"/>
            <a:ext cx="24293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 used</a:t>
            </a:r>
            <a:endParaRPr b="1" sz="2800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121390" y="2688992"/>
            <a:ext cx="9949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Machine Learning part: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Python</a:t>
            </a:r>
            <a:r>
              <a:rPr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for 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its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ease of use, solid library support and scope.</a:t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Jupyter Notebook</a:t>
            </a:r>
            <a:r>
              <a:rPr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because it’s simple, better for visualization and powerful.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UI Part: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Streamlit Python library, </a:t>
            </a: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for providing web app like interface.</a:t>
            </a:r>
            <a:endParaRPr sz="2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479418" y="166079"/>
            <a:ext cx="32331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sz="5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5363571" y="1089409"/>
            <a:ext cx="1338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4479418" y="166079"/>
            <a:ext cx="32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sz="5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5363571" y="1089409"/>
            <a:ext cx="13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1327350" y="2296525"/>
            <a:ext cx="951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002657" y="1997649"/>
            <a:ext cx="39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Libraries</a:t>
            </a:r>
            <a:endParaRPr b="1" sz="2400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1002639" y="2727614"/>
            <a:ext cx="9335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moji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is an open source library available on github which assigns a name to every emoji which can then be used for sentiment analysis.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350" y="4935402"/>
            <a:ext cx="9748000" cy="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375" y="4138398"/>
            <a:ext cx="3070700" cy="20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4479418" y="166079"/>
            <a:ext cx="32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sz="5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363571" y="1089409"/>
            <a:ext cx="13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1327350" y="2296525"/>
            <a:ext cx="951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1002657" y="1997649"/>
            <a:ext cx="39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Libraries</a:t>
            </a:r>
            <a:endParaRPr b="1" sz="2400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002639" y="2727614"/>
            <a:ext cx="9335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emoji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is an open source library available on github which assigns a name to every emoji which can then be used for sentiment analysis.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4479418" y="166079"/>
            <a:ext cx="32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sz="5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363571" y="1089409"/>
            <a:ext cx="13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1327350" y="2296525"/>
            <a:ext cx="951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1002657" y="1997649"/>
            <a:ext cx="39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Libraries</a:t>
            </a:r>
            <a:endParaRPr b="1" sz="2400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1002639" y="2644039"/>
            <a:ext cx="9335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</a:t>
            </a: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f.keras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Used for </a:t>
            </a: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building</a:t>
            </a: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compiling and training deep neural nets.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 used library for deep learning tasks.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350" y="4043450"/>
            <a:ext cx="6709699" cy="25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900" y="4022125"/>
            <a:ext cx="6672625" cy="25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/>
          <p:nvPr/>
        </p:nvSpPr>
        <p:spPr>
          <a:xfrm>
            <a:off x="4479418" y="166079"/>
            <a:ext cx="32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sz="5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5363571" y="1089409"/>
            <a:ext cx="13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1327350" y="2296525"/>
            <a:ext cx="951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1002657" y="1997649"/>
            <a:ext cx="39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Libraries</a:t>
            </a:r>
            <a:endParaRPr b="1" sz="2400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1002639" y="2644039"/>
            <a:ext cx="9335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tf.keras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Used for building, compiling and training deep neural nets.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 used library for deep learning tasks.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4479418" y="166079"/>
            <a:ext cx="32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sz="5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5363571" y="1089409"/>
            <a:ext cx="13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1327350" y="2296525"/>
            <a:ext cx="951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002657" y="1997649"/>
            <a:ext cx="39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Libraries</a:t>
            </a:r>
            <a:endParaRPr b="1" sz="2400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002639" y="2644039"/>
            <a:ext cx="9335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streamlit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For webapp like GUI for the sake of demonstration.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575" y="4029350"/>
            <a:ext cx="4780300" cy="12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1240789" y="3452289"/>
            <a:ext cx="9335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prepared model is ready to be sold and fed into any application.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It takes input over a webapp and displays suggested emoji.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 have kept the UI part minimal just for demonstration purposes.</a:t>
            </a:r>
            <a:endParaRPr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039732" y="1980524"/>
            <a:ext cx="39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Progress</a:t>
            </a:r>
            <a:endParaRPr b="1" sz="2400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354991" y="47111"/>
            <a:ext cx="32331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9C5C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EMOJIFY</a:t>
            </a:r>
            <a:endParaRPr b="0" sz="5400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5239144" y="970441"/>
            <a:ext cx="1338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CS_013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