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Advanced eQTL analysis for</a:t>
            </a:r>
            <a:endParaRPr sz="2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identification of regulatory factors and</a:t>
            </a:r>
            <a:endParaRPr sz="2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their target genes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Wenjie Qi, David Filipovic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Data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SNPs occurring within Open Reading Frames (ORFs)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Minor and major allele (in terms of frequency)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Haploid organism (two copies of each chromosome)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BB/AB/AA genotypes coded as values: 0/1/2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87" y="2133677"/>
            <a:ext cx="3577425" cy="1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 Data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0" y="2233200"/>
            <a:ext cx="8093699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14487"/>
            <a:ext cx="8077199" cy="35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SNPs within transcription factors (TF)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Might fall into regions crucial for TF activity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improve or interfere with function of TF</a:t>
            </a:r>
            <a:br>
              <a:rPr lang="en"/>
            </a:b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result in up/down regulation of TF targets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novo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transcription factors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novo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transcription factor targets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novo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SNPs within transcription factors that are important for their function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Tables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many tables required for validation and analysis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E.g. tables linking microarray spot ID and canonical gene name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Genes that are not differentially expressed considered as candidate TF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found 1139 such genes and 2105 candidates SNPs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Regression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175" y="2337550"/>
            <a:ext cx="5097911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858900" y="2132625"/>
            <a:ext cx="74205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 SNP-Single Gene Expression Association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Allele Transition Bias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upregulation ⇔ Allele Transition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genes (putative targets) upregulated across pairs of conditions (transition)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Upregulation - 2 fold increase in expression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Gene: [condition1 → condition2, </a:t>
            </a:r>
            <a:r>
              <a:rPr lang="en"/>
              <a:t>condition → condition 4…]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576" y="2124650"/>
            <a:ext cx="1477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Allele Transition Bias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every SNP and its allele (0/1/2) with every gene transition of every upregulated gene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gene containing SNP (putative transcription factor) is also upregulated or downregulated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⇒ ignore transition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Allele Transition Bias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upregulated target create a list of corresponding SNP transition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⇒ get counts of each transition type (e.g. 0 → 0, 0 → 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5" y="3270850"/>
            <a:ext cx="8635750" cy="1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Allele Transition Bias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gene is upregulated with a strong bias for specific type of SNP transition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⇒ SNP is likely important and might be part of a transcription factor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49 TFs with SNPs investigated, across 112 conditions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(ground truth) data: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expression of direct targets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cases of input data: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expression of TFs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expression of TFs + all unique SNPs within TFs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Expression of TFs + all important SNPs within TFs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checked against a database of known TF interactions (YEASTRACT)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313 known TFs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49 of those have SNPs in our data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88" y="1396738"/>
            <a:ext cx="1762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Regression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49 transcription factors (TFs) with SNPs in their coding regions</a:t>
            </a:r>
            <a:br>
              <a:rPr lang="en"/>
            </a:b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TFs differentially expressed across their SNPs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considered in analysis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Regression - </a:t>
            </a:r>
            <a:r>
              <a:rPr i="1" lang="en"/>
              <a:t>De Novo </a:t>
            </a:r>
            <a:r>
              <a:rPr lang="en"/>
              <a:t>TF prediction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437" y="1953700"/>
            <a:ext cx="3993125" cy="29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factors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Proteins that affect the expression of other transcripts (mRNA, protein)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level of transcript production is affected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activate and repress protein expression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 with elements of transcription machinery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DNA (promoter, enhancer)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Cofactors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RNA polymerase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Regression - </a:t>
            </a:r>
            <a:r>
              <a:rPr i="1" lang="en"/>
              <a:t>De Novo </a:t>
            </a:r>
            <a:r>
              <a:rPr lang="en"/>
              <a:t>target</a:t>
            </a:r>
            <a:r>
              <a:rPr lang="en"/>
              <a:t> prediction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44" y="2214563"/>
            <a:ext cx="26098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7" y="2219392"/>
            <a:ext cx="2599849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377" y="2219400"/>
            <a:ext cx="2599850" cy="195501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Allele Bias Transition - </a:t>
            </a:r>
            <a:r>
              <a:rPr i="1" lang="en" sz="2500"/>
              <a:t>De Novo </a:t>
            </a:r>
            <a:r>
              <a:rPr lang="en" sz="2500"/>
              <a:t>target prediction</a:t>
            </a:r>
            <a:endParaRPr sz="2500"/>
          </a:p>
        </p:txBody>
      </p:sp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038" y="2219400"/>
            <a:ext cx="25998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- Testing Score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k-fold validation (k=10)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R</a:t>
            </a:r>
            <a:r>
              <a:rPr baseline="30000" lang="en"/>
              <a:t>2</a:t>
            </a:r>
            <a:r>
              <a:rPr lang="en"/>
              <a:t> score calculated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813" y="2880813"/>
            <a:ext cx="26955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Random Forest Regression - Feature Importance</a:t>
            </a:r>
            <a:endParaRPr sz="2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One SNP particularly important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SNP with id 25, belonging to the Nsi1 gene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8th in the order of importance following 7 transcription factors. 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SNP is exactly the same as 14 other SNPs (LD)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Nsi1 (10 SNPs) and three others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Random Forest Regression - Feature Importance</a:t>
            </a:r>
            <a:endParaRPr sz="2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ther SNPs ranked below all of the TFs. 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8 other SNPs selected in decreasing order of importance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performance be increased?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 really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 SNP identified  with no copies (LD)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SNP with id 1643, belonging to Cup2 gene.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Cup2 gene only contained this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SNP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SNP falls within DNA binding domain of Cup2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 and Lessons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more complex models that account for regulatory interaction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SNPs into silent, missense and nonsense mutations</a:t>
            </a:r>
            <a:br>
              <a:rPr lang="en"/>
            </a:b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Investigate influence of SNPs in genes other than TFs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much more of these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not your friend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not trust 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if it looks like a unique value that could be used as a primary key</a:t>
            </a:r>
            <a:r>
              <a:rPr lang="en"/>
              <a:t>...</a:t>
            </a:r>
            <a:r>
              <a:rPr lang="en"/>
              <a:t>. is it really?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is your friend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 a really bad one (in operator, concatenation…)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a small scale check before commencing genome wide analysis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possible, check the </a:t>
            </a:r>
            <a:r>
              <a:rPr lang="en"/>
              <a:t>viability</a:t>
            </a:r>
            <a:r>
              <a:rPr lang="en"/>
              <a:t> of hypothesis before commencing work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Existence of eQTL does not necessarily equate regulatory interaction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with simpler analyses first and build up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Validate findings of the original paper first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models to predict expression data first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 more time making sure that idea is sound and testable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targets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Proteins whose expression is regulated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have many regulators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 of regulators affects regulation (expression)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Active vs. inactive regulators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Expressed vs. non-expressed regulators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eQTL - Expression </a:t>
            </a:r>
            <a:r>
              <a:rPr lang="en"/>
              <a:t>Quantitative</a:t>
            </a:r>
            <a:r>
              <a:rPr lang="en"/>
              <a:t> Trait Loci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QTL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Genotypes related to phenotypes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Genomic loci that contribute to (explain) the phenotype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eQTL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Phenotypes are expression levels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Yeast - Model Organism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Inbred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Almost no genetic variation within strains</a:t>
            </a:r>
            <a:br>
              <a:rPr lang="en" sz="1100"/>
            </a:b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Well behaved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mate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</a:t>
            </a:r>
            <a:r>
              <a:rPr lang="en" sz="1100"/>
              <a:t>ill produce genetically mixed offspring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Yeast Experiment (Brem and Kruglyak, 2005)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 Cerevisiae</a:t>
            </a:r>
            <a:r>
              <a:rPr lang="en"/>
              <a:t>  (baker’s yeast)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of 112 samples of F1 progeny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 strains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BY4716 aka S288c   [lab strain]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RM11-1a 	 .          [wild isolate strain from a California vineyard]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Microarray Expression Data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Isolated nuclear content split into wells (containing ORF probes)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well d</a:t>
            </a:r>
            <a:r>
              <a:rPr lang="en"/>
              <a:t>etects quantities of specific mRNAs present in the cell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well  &lt;=&gt;  open reading frame (ORF)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Simultaneous light intensity</a:t>
            </a:r>
            <a:r>
              <a:rPr lang="en"/>
              <a:t> measurements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Parent strain (635 nm) vs F1 progeny strain (532 nm)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Background intensities subtracted from both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Log2 ratio calculated (parent/progeny)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7084 wells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6611 capture </a:t>
            </a:r>
            <a:r>
              <a:rPr i="1" lang="en"/>
              <a:t>S. Cerevisiae </a:t>
            </a:r>
            <a:r>
              <a:rPr lang="en"/>
              <a:t>ORFs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Others: control, blanks,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