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20" Type="http://schemas.openxmlformats.org/officeDocument/2006/relationships/slide" Target="slides/slide15.xml"/><Relationship Id="rId42" Type="http://schemas.openxmlformats.org/officeDocument/2006/relationships/font" Target="fonts/Lato-regular.fntdata"/><Relationship Id="rId41" Type="http://schemas.openxmlformats.org/officeDocument/2006/relationships/font" Target="fonts/Raleway-boldItalic.fntdata"/><Relationship Id="rId22" Type="http://schemas.openxmlformats.org/officeDocument/2006/relationships/slide" Target="slides/slide17.xml"/><Relationship Id="rId44" Type="http://schemas.openxmlformats.org/officeDocument/2006/relationships/font" Target="fonts/Lato-italic.fntdata"/><Relationship Id="rId21" Type="http://schemas.openxmlformats.org/officeDocument/2006/relationships/slide" Target="slides/slide16.xml"/><Relationship Id="rId43" Type="http://schemas.openxmlformats.org/officeDocument/2006/relationships/font" Target="fonts/La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bold.fntdata"/><Relationship Id="rId16" Type="http://schemas.openxmlformats.org/officeDocument/2006/relationships/slide" Target="slides/slide11.xml"/><Relationship Id="rId38" Type="http://schemas.openxmlformats.org/officeDocument/2006/relationships/font" Target="fonts/Raleway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Advanced eQTL analysis for</a:t>
            </a:r>
            <a:endParaRPr sz="2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identification of regulatory factors and</a:t>
            </a:r>
            <a:endParaRPr sz="29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their target genes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Wenjie Qi, David Filipovic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SNP Data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SNPs occurring within Open Reading Frames (ORFs)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Minor and major allele (in terms of frequency)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Haploid organism (two copies of each chromosome)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BB/AB/AA genotypes coded as values: 0/1/2</a:t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25" y="3235100"/>
            <a:ext cx="6947449" cy="18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SNP Data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50" y="2233200"/>
            <a:ext cx="8093699" cy="26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14487"/>
            <a:ext cx="8077199" cy="358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SNPs within transcription factors (TF)</a:t>
            </a:r>
            <a:br>
              <a:rPr lang="en"/>
            </a:b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Might fall into regions crucial for TF activity</a:t>
            </a:r>
            <a:br>
              <a:rPr lang="en"/>
            </a:b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May improve or interfere with function of TF</a:t>
            </a:r>
            <a:br>
              <a:rPr lang="en"/>
            </a:b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May result in up/down regulation of TF targets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and test an eQTL method adapted to complement existing tools</a:t>
            </a:r>
            <a:br>
              <a:rPr lang="en"/>
            </a:br>
            <a:endParaRPr/>
          </a:p>
          <a:p>
            <a:pPr indent="45720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/>
              <a:t>De novo </a:t>
            </a:r>
            <a:r>
              <a:rPr lang="en"/>
              <a:t>discovery of regulatory factors and their targets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Tables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 many tables required for validation and analysis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E.g. tables linking microarray spot ID and canonical gene name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Point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Genes that are not differentially expressed considered as candidate TF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found 1139 such genes and 2105 candidates SNPs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SNP-Single Gene Expression Association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175" y="2337550"/>
            <a:ext cx="5097911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858900" y="2132625"/>
            <a:ext cx="7420500" cy="20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Modified marker regression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Reverse: Target Upregulation-Allele Transition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genes (putative targets) upregulated across pairs of conditions (transition)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Upregulation - 2 fold increase in expression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Gene: [condition1 → condition2, </a:t>
            </a:r>
            <a:r>
              <a:rPr lang="en"/>
              <a:t>condition → condition 4…]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176" y="2495550"/>
            <a:ext cx="14772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Reverse: Target Upregulation-Allele Transition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every SNP and its allele (0/1/2) with every gene transition of every upregulated gene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If gene containing SNP (putative transcription factor) is also upregulated or downregulated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⇒ ignore transition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Reverse: Target Upregulation-Allele Transition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every upregulated target create a list of corresponding SNP transition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⇒ get counts of each transition type (e.g. 0 → 0, 0 → 2)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0" y="3193078"/>
            <a:ext cx="9143998" cy="139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Reverse: Target Upregulation-Allele Transition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If gene is upregulated with a strong bias for specific type of SNP transition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⇒ SNP is likely important and might be part of a transcription factor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checked against a database of known TF interactions (YEASTRACT)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of 313 known TFs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49 of those have SNPs in our data</a:t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788" y="1396738"/>
            <a:ext cx="17621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SNP-Single Gene Expression Association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49 transcription factors (TFs) with SNPs in their coding regions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TFs differentially expressed across their SNPs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considered in analysis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True positives: 45 out of 46 TFs (98%)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False negatives: 1 out of 46 TFs (2%)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True negatives: 18 out of 1121 genes (1.6%)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False positives: 1103 out of 1121 genes (98.4%)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 multiple hypothesis adjustment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Reverse: Target Upregulation-Allele Transition</a:t>
            </a:r>
            <a:endParaRPr/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not completely analyzed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SNPs in known TFs selected for manual validation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targets were successfully  identified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false positives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 and Lessons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Regulatory factors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Proteins that affect the expression of other transcripts (mRNA, protein)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level of transcript production is affected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activate and repress protein expression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Interact with elements of transcription machinery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DNA (promoter, enhancer)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Cofactors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RNA polymerase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</a:t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Attempt more complex models that account for regulatory interaction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knowledge of existing interactions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Find important SNPs in known TFs by association with known TF targets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Learn</a:t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is not your friend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 not trust it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it looks like a unique value that could be used as a primary key</a:t>
            </a:r>
            <a:r>
              <a:rPr lang="en"/>
              <a:t>...</a:t>
            </a:r>
            <a:r>
              <a:rPr lang="en"/>
              <a:t>. is it really?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a small scale check before commencing genome wide analysis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possible, check the </a:t>
            </a:r>
            <a:r>
              <a:rPr lang="en"/>
              <a:t>viability</a:t>
            </a:r>
            <a:r>
              <a:rPr lang="en"/>
              <a:t> of hypothesis before commencing work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Existence of eQTL does not necessarily equate regulatory interaction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We Do Differently</a:t>
            </a:r>
            <a:endParaRPr/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 with simpler analyses first and build up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Validate findings of the original paper first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models to predict expression data first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Spend more time making sure that idea is sound and testable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Regulatory targets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Proteins whose expression is regulated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have many regulators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Status of regulators affects regulation (expression)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Active vs. inactive regulators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Expressed vs. non-expressed regulators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eQTL - Expression </a:t>
            </a:r>
            <a:r>
              <a:rPr lang="en"/>
              <a:t>Quantitative</a:t>
            </a:r>
            <a:r>
              <a:rPr lang="en"/>
              <a:t> Trait Loci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QTL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Genotypes related to phenotypes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Genomic loci that contribute to (explain) the phenotype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eQTL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Phenotypes are expression levels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Yeast - Model Organism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Inbred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Almost no genetic variation within strains</a:t>
            </a:r>
            <a:br>
              <a:rPr lang="en" sz="1100"/>
            </a:b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Well behaved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Will mate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</a:t>
            </a:r>
            <a:r>
              <a:rPr lang="en" sz="1100"/>
              <a:t>ill produce genetically mixed offspring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Yeast Experiment (Brem and Kruglyak, 2005)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S. Cerevisiae</a:t>
            </a:r>
            <a:r>
              <a:rPr lang="en"/>
              <a:t>  (baker’s yeast)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of 112 samples of F1 progeny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Parent strains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BY4716 aka S288c   [lab strain]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RM11-1a 	 .          [wild isolate strain from a California vineyard]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Microarray Expression Data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Isolated nuclear content split into wells (containing ORF probes)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well d</a:t>
            </a:r>
            <a:r>
              <a:rPr lang="en"/>
              <a:t>etects quantities of specific mRNAs present in the cell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One well  &lt;=&gt;  open reading frame (ORF)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Simultaneous light intensity</a:t>
            </a:r>
            <a:r>
              <a:rPr lang="en"/>
              <a:t> measurements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Parent strain (635 nm) vs F1 progeny strain (532 nm)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Background intensities subtracted from both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Log2 ratio calculated (parent/progeny)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7084 wells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Only 6611 capture </a:t>
            </a:r>
            <a:r>
              <a:rPr i="1" lang="en"/>
              <a:t>S. Cerevisiae </a:t>
            </a:r>
            <a:r>
              <a:rPr lang="en"/>
              <a:t>ORFs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Others: control, blanks, 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