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BF14-8F9A-4F89-8240-03F4A5C0E5AF}" type="datetimeFigureOut">
              <a:rPr kumimoji="1" lang="ja-JP" altLang="en-US" smtClean="0"/>
              <a:t>2023/5/18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2D0E-5555-407B-B73D-5F78504F1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87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BF14-8F9A-4F89-8240-03F4A5C0E5AF}" type="datetimeFigureOut">
              <a:rPr kumimoji="1" lang="ja-JP" altLang="en-US" smtClean="0"/>
              <a:t>2023/5/18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2D0E-5555-407B-B73D-5F78504F1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56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BF14-8F9A-4F89-8240-03F4A5C0E5AF}" type="datetimeFigureOut">
              <a:rPr kumimoji="1" lang="ja-JP" altLang="en-US" smtClean="0"/>
              <a:t>2023/5/18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2D0E-5555-407B-B73D-5F78504F1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769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BF14-8F9A-4F89-8240-03F4A5C0E5AF}" type="datetimeFigureOut">
              <a:rPr kumimoji="1" lang="ja-JP" altLang="en-US" smtClean="0"/>
              <a:t>2023/5/18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2D0E-5555-407B-B73D-5F78504F1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05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BF14-8F9A-4F89-8240-03F4A5C0E5AF}" type="datetimeFigureOut">
              <a:rPr kumimoji="1" lang="ja-JP" altLang="en-US" smtClean="0"/>
              <a:t>2023/5/18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2D0E-5555-407B-B73D-5F78504F1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854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BF14-8F9A-4F89-8240-03F4A5C0E5AF}" type="datetimeFigureOut">
              <a:rPr kumimoji="1" lang="ja-JP" altLang="en-US" smtClean="0"/>
              <a:t>2023/5/18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2D0E-5555-407B-B73D-5F78504F1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21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BF14-8F9A-4F89-8240-03F4A5C0E5AF}" type="datetimeFigureOut">
              <a:rPr kumimoji="1" lang="ja-JP" altLang="en-US" smtClean="0"/>
              <a:t>2023/5/18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2D0E-5555-407B-B73D-5F78504F1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75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BF14-8F9A-4F89-8240-03F4A5C0E5AF}" type="datetimeFigureOut">
              <a:rPr kumimoji="1" lang="ja-JP" altLang="en-US" smtClean="0"/>
              <a:t>2023/5/18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2D0E-5555-407B-B73D-5F78504F1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76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BF14-8F9A-4F89-8240-03F4A5C0E5AF}" type="datetimeFigureOut">
              <a:rPr kumimoji="1" lang="ja-JP" altLang="en-US" smtClean="0"/>
              <a:t>2023/5/18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2D0E-5555-407B-B73D-5F78504F1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88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BF14-8F9A-4F89-8240-03F4A5C0E5AF}" type="datetimeFigureOut">
              <a:rPr kumimoji="1" lang="ja-JP" altLang="en-US" smtClean="0"/>
              <a:t>2023/5/18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2D0E-5555-407B-B73D-5F78504F1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29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BF14-8F9A-4F89-8240-03F4A5C0E5AF}" type="datetimeFigureOut">
              <a:rPr kumimoji="1" lang="ja-JP" altLang="en-US" smtClean="0"/>
              <a:t>2023/5/18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2D0E-5555-407B-B73D-5F78504F1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06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8BF14-8F9A-4F89-8240-03F4A5C0E5AF}" type="datetimeFigureOut">
              <a:rPr kumimoji="1" lang="ja-JP" altLang="en-US" smtClean="0"/>
              <a:t>2023/5/18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52D0E-5555-407B-B73D-5F78504F1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3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725" y="1325697"/>
            <a:ext cx="9350550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3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13" y="1702920"/>
            <a:ext cx="10539373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0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375" y="1158043"/>
            <a:ext cx="6805250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2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858" y="1310456"/>
            <a:ext cx="6744284" cy="423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961" y="1744834"/>
            <a:ext cx="6668078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099" y="639838"/>
            <a:ext cx="6713802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0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392" y="1192336"/>
            <a:ext cx="6645216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23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45007A0F8DCFA49A68712D7D3989C76" ma:contentTypeVersion="15" ma:contentTypeDescription="新しいドキュメントを作成します。" ma:contentTypeScope="" ma:versionID="ec7e8cbe1176df3f9ca9288909ec5d57">
  <xsd:schema xmlns:xsd="http://www.w3.org/2001/XMLSchema" xmlns:xs="http://www.w3.org/2001/XMLSchema" xmlns:p="http://schemas.microsoft.com/office/2006/metadata/properties" xmlns:ns3="690c6dcc-e663-43aa-ac90-7563fc393a3c" xmlns:ns4="30ae7402-9cab-49f4-9fd8-79f95c11a4a6" targetNamespace="http://schemas.microsoft.com/office/2006/metadata/properties" ma:root="true" ma:fieldsID="a44184fd0a31b88237a39d86279a1fa0" ns3:_="" ns4:_="">
    <xsd:import namespace="690c6dcc-e663-43aa-ac90-7563fc393a3c"/>
    <xsd:import namespace="30ae7402-9cab-49f4-9fd8-79f95c11a4a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Location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0c6dcc-e663-43aa-ac90-7563fc393a3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ae7402-9cab-49f4-9fd8-79f95c11a4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0ae7402-9cab-49f4-9fd8-79f95c11a4a6" xsi:nil="true"/>
  </documentManagement>
</p:properties>
</file>

<file path=customXml/itemProps1.xml><?xml version="1.0" encoding="utf-8"?>
<ds:datastoreItem xmlns:ds="http://schemas.openxmlformats.org/officeDocument/2006/customXml" ds:itemID="{D5398845-8341-4651-88A1-ED55C6B8C4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0c6dcc-e663-43aa-ac90-7563fc393a3c"/>
    <ds:schemaRef ds:uri="30ae7402-9cab-49f4-9fd8-79f95c11a4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48E483-450B-45E7-87B2-C087D26713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D2BA97-66EB-42C5-88F3-302F30C97D41}">
  <ds:schemaRefs>
    <ds:schemaRef ds:uri="http://purl.org/dc/elements/1.1/"/>
    <ds:schemaRef ds:uri="http://schemas.microsoft.com/office/2006/metadata/properties"/>
    <ds:schemaRef ds:uri="690c6dcc-e663-43aa-ac90-7563fc393a3c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30ae7402-9cab-49f4-9fd8-79f95c11a4a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株式会社ライフギアコーポレーション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谷古宇 竜太郎</dc:creator>
  <cp:lastModifiedBy>谷古宇 竜太郎</cp:lastModifiedBy>
  <cp:revision>1</cp:revision>
  <cp:lastPrinted>2023-05-18T07:44:04Z</cp:lastPrinted>
  <dcterms:created xsi:type="dcterms:W3CDTF">2023-05-18T07:43:37Z</dcterms:created>
  <dcterms:modified xsi:type="dcterms:W3CDTF">2023-05-18T07:44:29Z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0x010100145007A0F8DCFA49A68712D7D3989C76</vt:lpwstr>
  </property>
</Properties>
</file>