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9D546-D550-4CFD-9B18-1F94DC8706A9}" v="54" dt="2020-05-09T06:11:39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19927-3A5E-4797-BB7B-7D92D6E2B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3657CC-F82B-408F-9105-40FAC42F1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9E8A60-F78A-44F1-804C-827C6B02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2665-DBBA-4D0E-8407-C4B913228178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1E2B03-A1E8-45FE-87D6-E3B9B73F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091235-44CD-4B29-A7D1-933F2742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14A4-2032-45B4-B0E7-9D076DD5E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17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22B9D-F979-4E00-A5B6-97EAA7DF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45BD00-822B-4337-A71E-D09B459DB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FB54CB-37F3-42B0-A8FF-AB2964C8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2665-DBBA-4D0E-8407-C4B913228178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901EAC-BD63-4941-8DAB-9EE52B33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E1D7D5-3557-4B11-A4AC-EBEEB9DF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14A4-2032-45B4-B0E7-9D076DD5E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66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80426EE-8EFC-433C-B68E-911DD9B9B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3080B3-E078-4F7F-BA44-1070FCD6C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55FFE6-5467-4FF5-85A3-39944ABD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2665-DBBA-4D0E-8407-C4B913228178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B8A9A4-FD15-4796-947F-B60D3A5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42571F-2667-4FAB-9D35-49D6ADBB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14A4-2032-45B4-B0E7-9D076DD5E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8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E0C19-377B-4BA0-A497-783FAA01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40509E-209F-4082-84F6-BE9901D82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C3B2D8-4B2C-4731-80DB-BF841CDF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2665-DBBA-4D0E-8407-C4B913228178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393C9C-5384-4E84-B4B7-BE98A725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30634B-9D48-4514-B023-87DDB474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14A4-2032-45B4-B0E7-9D076DD5E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66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485C7C-3079-4A8A-8902-1FDC588B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104370-1248-434C-8732-674871639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D8E73C-0919-43B2-ABDE-D53534B4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2665-DBBA-4D0E-8407-C4B913228178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A6A1E5-181A-4549-BF62-2E62CD1E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FB27CE-159B-4575-B5E9-E9502C16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14A4-2032-45B4-B0E7-9D076DD5E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54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92467-B0B1-4B2D-8CF2-771095AF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D1B3A8-E2B2-4C4C-8080-81E4F6909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A5AFD4-173E-4156-9C08-F2DC27689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3A9A19-EB2A-4CC4-A91D-BF232AA7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2665-DBBA-4D0E-8407-C4B913228178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F4A44E-987C-4884-A3BA-8B109979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E36048-C165-4693-AD91-6BDD879D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14A4-2032-45B4-B0E7-9D076DD5E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59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5A080-4C5B-42A5-9791-678F0D5B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CE06A2-3403-4B0B-88B1-5D2D7701E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85DD48-D8E9-418D-B51A-DC76445B2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6D5736-B6B8-44C3-904E-DA60CBBF7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C27A51-4FB9-491F-BD78-F12A5D97B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45FBAF-2134-4CB5-9FA3-2055957D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2665-DBBA-4D0E-8407-C4B913228178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AE28C2-4792-4833-B9C3-F57908DC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CCC9C6-6C7A-49C5-B039-3579143B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14A4-2032-45B4-B0E7-9D076DD5E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57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2F4C9-061B-470E-8ACC-2DD2CCB0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E3505A-52C3-4B71-891E-589F734E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2665-DBBA-4D0E-8407-C4B913228178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AD329B-B95A-481D-9D7C-0608EC65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6D8EAE-CC38-4A7D-B797-D2747840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14A4-2032-45B4-B0E7-9D076DD5E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1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4B31366-A670-4176-BC86-A4AEAFFE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2665-DBBA-4D0E-8407-C4B913228178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836F1C-14B5-461E-9BBC-B3B37F96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06BDBB-FA5E-454A-BE88-27166207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14A4-2032-45B4-B0E7-9D076DD5E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71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55081-0B1E-43DE-858B-BC0C6ACE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DFDAA3-453E-4B14-B9DB-414B4BA8B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75EB91-EC76-4DEC-A172-AF7A71947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4F8335-C4F9-426F-8775-A55488D0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2665-DBBA-4D0E-8407-C4B913228178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A9C6C-1F1E-4ED5-AF2E-9D49FBA0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A96578-DC21-44FD-8998-A735F50E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14A4-2032-45B4-B0E7-9D076DD5E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16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A2F29-E0CE-457D-AB76-F6F92843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FF3DC2-F5F0-4E66-B667-5927B0EF6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AA886A-1CD9-4469-917F-BAD6F9614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6D28F9-9BD4-4464-A622-3C2938CD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2665-DBBA-4D0E-8407-C4B913228178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51C0CD-99FF-4E69-A865-88B1B0FA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EE17EA-1792-4909-93D5-CD0025A2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14A4-2032-45B4-B0E7-9D076DD5E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79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4F19C9-2187-45A8-B92E-0ADA9BBB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1F319B-527A-4B10-BE4A-97953FD2A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A650F-4D06-4187-BE81-F6DC51F8A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72665-DBBA-4D0E-8407-C4B913228178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68ACF0-470D-4F58-AA15-82204CA40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0A3D56-933A-42A7-8096-4B7368AB8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314A4-2032-45B4-B0E7-9D076DD5E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57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4F1C11-A5A3-4900-A71B-EA066B581081}"/>
              </a:ext>
            </a:extLst>
          </p:cNvPr>
          <p:cNvSpPr/>
          <p:nvPr/>
        </p:nvSpPr>
        <p:spPr>
          <a:xfrm>
            <a:off x="4301129" y="995508"/>
            <a:ext cx="1589887" cy="240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Binary Modulation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CD5B558-3595-4997-8302-DFED28AD47FA}"/>
              </a:ext>
            </a:extLst>
          </p:cNvPr>
          <p:cNvSpPr/>
          <p:nvPr/>
        </p:nvSpPr>
        <p:spPr>
          <a:xfrm>
            <a:off x="4301127" y="1514147"/>
            <a:ext cx="1589887" cy="212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Conv 3x3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DD2162A-835D-4C90-BA44-E39C3EF1155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096071" y="603213"/>
            <a:ext cx="0" cy="392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CCD0CD-2F41-4024-AA19-94A4C6DA9D7B}"/>
              </a:ext>
            </a:extLst>
          </p:cNvPr>
          <p:cNvSpPr txBox="1"/>
          <p:nvPr/>
        </p:nvSpPr>
        <p:spPr>
          <a:xfrm>
            <a:off x="5109009" y="634020"/>
            <a:ext cx="1159292" cy="23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32x32x3(FP32)</a:t>
            </a:r>
            <a:endParaRPr lang="ja-JP" altLang="en-US" sz="105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090CA0A-6BB7-44FE-8013-2CBE6E1C8D9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096070" y="1235575"/>
            <a:ext cx="1" cy="278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B4D06E-133B-4E64-9812-C1E572855D14}"/>
              </a:ext>
            </a:extLst>
          </p:cNvPr>
          <p:cNvSpPr txBox="1"/>
          <p:nvPr/>
        </p:nvSpPr>
        <p:spPr>
          <a:xfrm>
            <a:off x="5109009" y="1268427"/>
            <a:ext cx="1285929" cy="23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32x32x3xN (1bit)</a:t>
            </a:r>
            <a:endParaRPr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8B84113-019F-4A61-AC91-F66CE96DF9DF}"/>
              </a:ext>
            </a:extLst>
          </p:cNvPr>
          <p:cNvSpPr/>
          <p:nvPr/>
        </p:nvSpPr>
        <p:spPr>
          <a:xfrm>
            <a:off x="4301127" y="1937835"/>
            <a:ext cx="1589887" cy="212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Conv 3x3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B865606-F2B1-46CB-BCAA-442F23B59F0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096070" y="1726504"/>
            <a:ext cx="0" cy="211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2FFDA10-3F30-4B2C-85C7-F83C4FAE647B}"/>
              </a:ext>
            </a:extLst>
          </p:cNvPr>
          <p:cNvSpPr txBox="1"/>
          <p:nvPr/>
        </p:nvSpPr>
        <p:spPr>
          <a:xfrm>
            <a:off x="5109009" y="1725993"/>
            <a:ext cx="1189749" cy="23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30x30x32 (1bit)</a:t>
            </a:r>
            <a:endParaRPr lang="ja-JP" altLang="en-US" sz="105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FE020FC-D991-4CF9-A47D-87952F0F28D4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5096070" y="2150192"/>
            <a:ext cx="0" cy="236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0DF9B43-BF31-492B-988D-601EF842CDB4}"/>
              </a:ext>
            </a:extLst>
          </p:cNvPr>
          <p:cNvSpPr/>
          <p:nvPr/>
        </p:nvSpPr>
        <p:spPr>
          <a:xfrm>
            <a:off x="4301127" y="2386718"/>
            <a:ext cx="1589887" cy="212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Max Pooling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597F5A0-12DA-4E95-BB4B-EB9D3C1AD698}"/>
              </a:ext>
            </a:extLst>
          </p:cNvPr>
          <p:cNvSpPr txBox="1"/>
          <p:nvPr/>
        </p:nvSpPr>
        <p:spPr>
          <a:xfrm>
            <a:off x="5109009" y="2149169"/>
            <a:ext cx="1189749" cy="23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28x28x64 (1bit)</a:t>
            </a:r>
            <a:endParaRPr lang="ja-JP" altLang="en-US" sz="105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2CD76CE-4787-451E-948F-3C996E4A56B7}"/>
              </a:ext>
            </a:extLst>
          </p:cNvPr>
          <p:cNvSpPr/>
          <p:nvPr/>
        </p:nvSpPr>
        <p:spPr>
          <a:xfrm>
            <a:off x="4301127" y="2829566"/>
            <a:ext cx="1589887" cy="212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Conv 3x3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B87C8EF-BEF4-46CE-9C09-D13FDC8C7ADE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096070" y="2599076"/>
            <a:ext cx="0" cy="23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836ADB9-0DD3-4E94-95AB-C95BB76F936E}"/>
              </a:ext>
            </a:extLst>
          </p:cNvPr>
          <p:cNvSpPr txBox="1"/>
          <p:nvPr/>
        </p:nvSpPr>
        <p:spPr>
          <a:xfrm>
            <a:off x="5109009" y="2583846"/>
            <a:ext cx="1189749" cy="23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14x14x64 (1bit)</a:t>
            </a:r>
            <a:endParaRPr lang="ja-JP" altLang="en-US" sz="105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C1D7400-62D9-46A1-B3EE-183E915CF79E}"/>
              </a:ext>
            </a:extLst>
          </p:cNvPr>
          <p:cNvSpPr/>
          <p:nvPr/>
        </p:nvSpPr>
        <p:spPr>
          <a:xfrm>
            <a:off x="4301127" y="3253254"/>
            <a:ext cx="1589887" cy="212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Conv 3x3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B4B745D-C5E0-4C58-BD5B-4151E827181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096070" y="3041923"/>
            <a:ext cx="0" cy="211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DFFA31B-19D7-4675-9136-830934998127}"/>
              </a:ext>
            </a:extLst>
          </p:cNvPr>
          <p:cNvSpPr txBox="1"/>
          <p:nvPr/>
        </p:nvSpPr>
        <p:spPr>
          <a:xfrm>
            <a:off x="5109009" y="3041411"/>
            <a:ext cx="1189749" cy="23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12x12x64 (1bit)</a:t>
            </a:r>
            <a:endParaRPr lang="ja-JP" altLang="en-US" sz="1050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5BEFFA0-0AB6-4557-9808-A8028ACD21CF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5096070" y="3465611"/>
            <a:ext cx="0" cy="236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B4745E2-2F8D-4610-B408-3F9B68A8B57F}"/>
              </a:ext>
            </a:extLst>
          </p:cNvPr>
          <p:cNvSpPr/>
          <p:nvPr/>
        </p:nvSpPr>
        <p:spPr>
          <a:xfrm>
            <a:off x="4301127" y="3702137"/>
            <a:ext cx="1589887" cy="212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Max Pooling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C0DD514-D849-4DEB-BAF3-501D67B2827D}"/>
              </a:ext>
            </a:extLst>
          </p:cNvPr>
          <p:cNvSpPr txBox="1"/>
          <p:nvPr/>
        </p:nvSpPr>
        <p:spPr>
          <a:xfrm>
            <a:off x="5109009" y="3464587"/>
            <a:ext cx="1268296" cy="23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10x10x128 (1bit)</a:t>
            </a:r>
            <a:endParaRPr lang="ja-JP" altLang="en-US" sz="105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1CEF25D-BF23-4F65-8557-58B88510E3E9}"/>
              </a:ext>
            </a:extLst>
          </p:cNvPr>
          <p:cNvSpPr/>
          <p:nvPr/>
        </p:nvSpPr>
        <p:spPr>
          <a:xfrm>
            <a:off x="4301127" y="4144984"/>
            <a:ext cx="1589887" cy="212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Conv 3x3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34AF38A-CB83-4242-A583-61AC890B370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096070" y="3914495"/>
            <a:ext cx="0" cy="23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F165220-6B70-49D4-80F6-3EB96C619561}"/>
              </a:ext>
            </a:extLst>
          </p:cNvPr>
          <p:cNvSpPr txBox="1"/>
          <p:nvPr/>
        </p:nvSpPr>
        <p:spPr>
          <a:xfrm>
            <a:off x="5109009" y="3899264"/>
            <a:ext cx="1111202" cy="23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5x5x128 (1bit)</a:t>
            </a:r>
            <a:endParaRPr lang="ja-JP" altLang="en-US" sz="105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E6FBA2D-F592-432D-8017-943EFC7B39B5}"/>
              </a:ext>
            </a:extLst>
          </p:cNvPr>
          <p:cNvSpPr/>
          <p:nvPr/>
        </p:nvSpPr>
        <p:spPr>
          <a:xfrm>
            <a:off x="4301127" y="4568672"/>
            <a:ext cx="1589887" cy="212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Conv 3x3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C94A4F6-73F0-4EFF-88C7-E7706AEFE1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096070" y="4357341"/>
            <a:ext cx="0" cy="211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1750935-33C7-4D85-A091-755EC651912D}"/>
              </a:ext>
            </a:extLst>
          </p:cNvPr>
          <p:cNvSpPr txBox="1"/>
          <p:nvPr/>
        </p:nvSpPr>
        <p:spPr>
          <a:xfrm>
            <a:off x="5109009" y="4356830"/>
            <a:ext cx="1111202" cy="23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3x3x128 (1bit)</a:t>
            </a:r>
            <a:endParaRPr lang="ja-JP" altLang="en-US" sz="105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6C6CD67-39D2-49AE-A16E-381B8049CF67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>
            <a:off x="5096070" y="4781029"/>
            <a:ext cx="0" cy="236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8DF3CB2-C3FF-47FB-9BA4-35E6B2B8C207}"/>
              </a:ext>
            </a:extLst>
          </p:cNvPr>
          <p:cNvSpPr/>
          <p:nvPr/>
        </p:nvSpPr>
        <p:spPr>
          <a:xfrm>
            <a:off x="4301127" y="5017555"/>
            <a:ext cx="1589887" cy="212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Conv 1x1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CE532CE-2185-498E-B078-8332AD18DA08}"/>
              </a:ext>
            </a:extLst>
          </p:cNvPr>
          <p:cNvSpPr txBox="1"/>
          <p:nvPr/>
        </p:nvSpPr>
        <p:spPr>
          <a:xfrm>
            <a:off x="5109009" y="4780006"/>
            <a:ext cx="1111202" cy="23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1x1x256 (1bit)</a:t>
            </a:r>
            <a:endParaRPr lang="ja-JP" altLang="en-US" sz="105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F35145D-AB72-471A-86B7-42E0DD6ED5EA}"/>
              </a:ext>
            </a:extLst>
          </p:cNvPr>
          <p:cNvSpPr/>
          <p:nvPr/>
        </p:nvSpPr>
        <p:spPr>
          <a:xfrm>
            <a:off x="4301126" y="5449415"/>
            <a:ext cx="1589887" cy="212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Conv 1x1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BC61574-5225-4AD1-975A-E0BD282CE45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096069" y="5238083"/>
            <a:ext cx="0" cy="211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342422D-3DDA-463F-B7A0-06C50496D359}"/>
              </a:ext>
            </a:extLst>
          </p:cNvPr>
          <p:cNvSpPr txBox="1"/>
          <p:nvPr/>
        </p:nvSpPr>
        <p:spPr>
          <a:xfrm>
            <a:off x="5109008" y="5237572"/>
            <a:ext cx="10711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1x1x512 (1bit)</a:t>
            </a:r>
            <a:endParaRPr lang="ja-JP" altLang="en-US" sz="105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1835A6E-7F73-4B3D-AB77-BBA7E2D6F428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096069" y="5661772"/>
            <a:ext cx="1" cy="369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D57AD87-41B5-4D8D-BEB9-DD241F54DE66}"/>
              </a:ext>
            </a:extLst>
          </p:cNvPr>
          <p:cNvSpPr txBox="1"/>
          <p:nvPr/>
        </p:nvSpPr>
        <p:spPr>
          <a:xfrm>
            <a:off x="5109008" y="5703331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1x1x10 (1bit)</a:t>
            </a:r>
            <a:endParaRPr lang="ja-JP" altLang="en-US" sz="105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DED0F24-4CE2-4DA7-98FE-D993A422E071}"/>
              </a:ext>
            </a:extLst>
          </p:cNvPr>
          <p:cNvSpPr/>
          <p:nvPr/>
        </p:nvSpPr>
        <p:spPr>
          <a:xfrm>
            <a:off x="1055097" y="1851804"/>
            <a:ext cx="1894726" cy="230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Im2col  (3x3)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B0B6399-8C2B-4258-B1A7-AE21E9C66603}"/>
              </a:ext>
            </a:extLst>
          </p:cNvPr>
          <p:cNvSpPr/>
          <p:nvPr/>
        </p:nvSpPr>
        <p:spPr>
          <a:xfrm>
            <a:off x="1055097" y="2309205"/>
            <a:ext cx="1894726" cy="215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Dense Affine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AD898A4-17AA-4A53-AB22-5334B7CE8A67}"/>
              </a:ext>
            </a:extLst>
          </p:cNvPr>
          <p:cNvSpPr/>
          <p:nvPr/>
        </p:nvSpPr>
        <p:spPr>
          <a:xfrm>
            <a:off x="1055097" y="2748007"/>
            <a:ext cx="1894726" cy="226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Batch Normalization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6EB3E9F-08C6-4C73-83B3-6AF5B5EA021C}"/>
              </a:ext>
            </a:extLst>
          </p:cNvPr>
          <p:cNvSpPr/>
          <p:nvPr/>
        </p:nvSpPr>
        <p:spPr>
          <a:xfrm>
            <a:off x="1055097" y="3190091"/>
            <a:ext cx="1894726" cy="218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Binarize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4EF05E3-1432-4F3C-954E-67C381717667}"/>
              </a:ext>
            </a:extLst>
          </p:cNvPr>
          <p:cNvSpPr/>
          <p:nvPr/>
        </p:nvSpPr>
        <p:spPr>
          <a:xfrm>
            <a:off x="1055096" y="3632174"/>
            <a:ext cx="1894726" cy="251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ysClr val="windowText" lastClr="000000"/>
                </a:solidFill>
              </a:rPr>
              <a:t>col2im</a:t>
            </a:r>
            <a:endParaRPr lang="ja-JP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7870BFE-D50D-4719-9283-AB7847D9BFE4}"/>
              </a:ext>
            </a:extLst>
          </p:cNvPr>
          <p:cNvSpPr/>
          <p:nvPr/>
        </p:nvSpPr>
        <p:spPr>
          <a:xfrm>
            <a:off x="738554" y="1505976"/>
            <a:ext cx="2523385" cy="263189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D99DBEBF-A6AF-4102-B1E0-3748C5BEB3C3}"/>
              </a:ext>
            </a:extLst>
          </p:cNvPr>
          <p:cNvCxnSpPr>
            <a:cxnSpLocks/>
          </p:cNvCxnSpPr>
          <p:nvPr/>
        </p:nvCxnSpPr>
        <p:spPr>
          <a:xfrm flipH="1" flipV="1">
            <a:off x="3261939" y="1505976"/>
            <a:ext cx="1026250" cy="43185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8EFAB2C-1DD5-411B-BE5C-1BE92329823D}"/>
              </a:ext>
            </a:extLst>
          </p:cNvPr>
          <p:cNvCxnSpPr>
            <a:cxnSpLocks/>
          </p:cNvCxnSpPr>
          <p:nvPr/>
        </p:nvCxnSpPr>
        <p:spPr>
          <a:xfrm flipH="1">
            <a:off x="3261939" y="2158988"/>
            <a:ext cx="1026250" cy="198599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E2FDA4F-5ECD-4647-A4FD-1340915A4B08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002460" y="1569484"/>
            <a:ext cx="0" cy="282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EC612D1-E9F9-48F7-9F16-A53DAB8078FB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2002460" y="2082549"/>
            <a:ext cx="0" cy="226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33043F29-4B1F-4DD9-A8D9-AC5DE4D01C75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2002460" y="2524632"/>
            <a:ext cx="0" cy="223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24B6A232-006E-465C-B0CC-576FF39059FC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2002460" y="2974664"/>
            <a:ext cx="0" cy="215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9DE92F6-FC33-4558-815A-69241FA6FD56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flipH="1">
            <a:off x="2002459" y="3408799"/>
            <a:ext cx="1" cy="223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615F232-28CA-4360-9125-042DEB35DC5A}"/>
              </a:ext>
            </a:extLst>
          </p:cNvPr>
          <p:cNvCxnSpPr>
            <a:cxnSpLocks/>
            <a:stCxn id="46" idx="2"/>
            <a:endCxn id="48" idx="2"/>
          </p:cNvCxnSpPr>
          <p:nvPr/>
        </p:nvCxnSpPr>
        <p:spPr>
          <a:xfrm flipH="1">
            <a:off x="2000247" y="3883337"/>
            <a:ext cx="2212" cy="254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9E44D3-5C5F-445C-B3BE-30F141A01C19}"/>
              </a:ext>
            </a:extLst>
          </p:cNvPr>
          <p:cNvSpPr txBox="1"/>
          <p:nvPr/>
        </p:nvSpPr>
        <p:spPr>
          <a:xfrm>
            <a:off x="2008940" y="1569484"/>
            <a:ext cx="1107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30x30x32(1bit)</a:t>
            </a:r>
            <a:endParaRPr lang="ja-JP" altLang="en-US" sz="105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8D86AD4-2998-4507-BBC5-EEF502BAA95C}"/>
              </a:ext>
            </a:extLst>
          </p:cNvPr>
          <p:cNvSpPr txBox="1"/>
          <p:nvPr/>
        </p:nvSpPr>
        <p:spPr>
          <a:xfrm>
            <a:off x="2017545" y="2082549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3x3x32x784(1bit)</a:t>
            </a:r>
            <a:endParaRPr lang="ja-JP" altLang="en-US" sz="105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52E76FC5-5D96-4160-8089-B3C96F2D8E7E}"/>
              </a:ext>
            </a:extLst>
          </p:cNvPr>
          <p:cNvSpPr txBox="1"/>
          <p:nvPr/>
        </p:nvSpPr>
        <p:spPr>
          <a:xfrm>
            <a:off x="2030398" y="2513376"/>
            <a:ext cx="1334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1x1x64x784(FP32)</a:t>
            </a:r>
            <a:endParaRPr lang="ja-JP" altLang="en-US" sz="1050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70615EC-D938-4F06-BC3A-398045E10374}"/>
              </a:ext>
            </a:extLst>
          </p:cNvPr>
          <p:cNvSpPr txBox="1"/>
          <p:nvPr/>
        </p:nvSpPr>
        <p:spPr>
          <a:xfrm>
            <a:off x="2000246" y="3914494"/>
            <a:ext cx="1107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28x28x64(1bit)</a:t>
            </a:r>
            <a:endParaRPr lang="ja-JP" altLang="en-US" sz="105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28E398E9-87F3-4FCB-9B4B-9B9DBF621731}"/>
              </a:ext>
            </a:extLst>
          </p:cNvPr>
          <p:cNvSpPr txBox="1"/>
          <p:nvPr/>
        </p:nvSpPr>
        <p:spPr>
          <a:xfrm>
            <a:off x="2008940" y="2965902"/>
            <a:ext cx="1334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1x1x64x784(FP32)</a:t>
            </a:r>
            <a:endParaRPr lang="ja-JP" altLang="en-US" sz="105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D18A3C1-F11C-421F-84A6-32BF6AAD5895}"/>
              </a:ext>
            </a:extLst>
          </p:cNvPr>
          <p:cNvSpPr txBox="1"/>
          <p:nvPr/>
        </p:nvSpPr>
        <p:spPr>
          <a:xfrm>
            <a:off x="2000246" y="3408799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1x1x64x784(1bit)</a:t>
            </a:r>
            <a:endParaRPr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7084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66F70E4-1515-42EA-A9B8-A0E45E6AC690}"/>
              </a:ext>
            </a:extLst>
          </p:cNvPr>
          <p:cNvSpPr/>
          <p:nvPr/>
        </p:nvSpPr>
        <p:spPr>
          <a:xfrm>
            <a:off x="2387110" y="526072"/>
            <a:ext cx="2409093" cy="378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im2col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D74F8B4-1EF8-4877-8A2A-3D696A3F4B56}"/>
              </a:ext>
            </a:extLst>
          </p:cNvPr>
          <p:cNvSpPr/>
          <p:nvPr/>
        </p:nvSpPr>
        <p:spPr>
          <a:xfrm>
            <a:off x="2387110" y="1138601"/>
            <a:ext cx="2409093" cy="378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Dense Affine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E8F1B8A-0195-4BA0-8D78-1577A71902C2}"/>
              </a:ext>
            </a:extLst>
          </p:cNvPr>
          <p:cNvSpPr/>
          <p:nvPr/>
        </p:nvSpPr>
        <p:spPr>
          <a:xfrm>
            <a:off x="2387110" y="1726223"/>
            <a:ext cx="2409093" cy="378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Batch Normalization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AD1D8E8-B1C6-4058-8DEB-655C5B421297}"/>
              </a:ext>
            </a:extLst>
          </p:cNvPr>
          <p:cNvSpPr/>
          <p:nvPr/>
        </p:nvSpPr>
        <p:spPr>
          <a:xfrm>
            <a:off x="2387110" y="2318240"/>
            <a:ext cx="2409093" cy="378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Binarize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94CF8D9-B7AC-4CB9-8963-A7004E877DAF}"/>
              </a:ext>
            </a:extLst>
          </p:cNvPr>
          <p:cNvSpPr/>
          <p:nvPr/>
        </p:nvSpPr>
        <p:spPr>
          <a:xfrm>
            <a:off x="2387109" y="2910256"/>
            <a:ext cx="2409093" cy="378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Binarize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B6F7CE7D-BF66-463D-ABCC-B7EEE1DE7569}"/>
              </a:ext>
            </a:extLst>
          </p:cNvPr>
          <p:cNvGrpSpPr/>
          <p:nvPr/>
        </p:nvGrpSpPr>
        <p:grpSpPr>
          <a:xfrm>
            <a:off x="6629398" y="-12370"/>
            <a:ext cx="2806637" cy="7982181"/>
            <a:chOff x="6629398" y="-12370"/>
            <a:chExt cx="2806637" cy="798218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6972453-FFA7-43DD-B85F-14F086846CC9}"/>
                </a:ext>
              </a:extLst>
            </p:cNvPr>
            <p:cNvSpPr/>
            <p:nvPr/>
          </p:nvSpPr>
          <p:spPr>
            <a:xfrm>
              <a:off x="6629402" y="556200"/>
              <a:ext cx="2409093" cy="3479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Binary Modulation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5FB1790-08EF-4248-8CC1-A6DE873C28AF}"/>
                </a:ext>
              </a:extLst>
            </p:cNvPr>
            <p:cNvSpPr/>
            <p:nvPr/>
          </p:nvSpPr>
          <p:spPr>
            <a:xfrm>
              <a:off x="6629400" y="1307888"/>
              <a:ext cx="2409093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Conv 3x3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264091AE-13D3-418C-8882-CEEB7FC8DF7C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7833947" y="-12370"/>
              <a:ext cx="0" cy="5685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438E2B8-FCE3-40A1-926D-6BBBB1D456A0}"/>
                </a:ext>
              </a:extLst>
            </p:cNvPr>
            <p:cNvSpPr txBox="1"/>
            <p:nvPr/>
          </p:nvSpPr>
          <p:spPr>
            <a:xfrm>
              <a:off x="7853551" y="32280"/>
              <a:ext cx="1422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32x32x3(FP32)</a:t>
              </a:r>
              <a:endParaRPr lang="ja-JP" altLang="en-US" sz="1400" dirty="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BEE10E42-011E-4FCA-A4CD-9FD47C47AAA9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7833945" y="904141"/>
              <a:ext cx="2" cy="4037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74F6152-F4B7-469D-A705-D7275E9CA5D5}"/>
                </a:ext>
              </a:extLst>
            </p:cNvPr>
            <p:cNvSpPr txBox="1"/>
            <p:nvPr/>
          </p:nvSpPr>
          <p:spPr>
            <a:xfrm>
              <a:off x="7853551" y="951755"/>
              <a:ext cx="1582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32x32x3xN (1bit)</a:t>
              </a:r>
              <a:endParaRPr lang="ja-JP" altLang="en-US" sz="1400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AB7C1AF-CDFD-4E9A-BD9E-8539E01F7EDD}"/>
                </a:ext>
              </a:extLst>
            </p:cNvPr>
            <p:cNvSpPr/>
            <p:nvPr/>
          </p:nvSpPr>
          <p:spPr>
            <a:xfrm>
              <a:off x="6629400" y="1921958"/>
              <a:ext cx="2409093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Conv 3x3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D6FA6CFA-0615-4465-AFE2-33CC4F8D24CA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7833945" y="1615666"/>
              <a:ext cx="0" cy="306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F26649BE-AF43-4116-9A4E-BA11AE06B617}"/>
                </a:ext>
              </a:extLst>
            </p:cNvPr>
            <p:cNvSpPr txBox="1"/>
            <p:nvPr/>
          </p:nvSpPr>
          <p:spPr>
            <a:xfrm>
              <a:off x="7853551" y="1614925"/>
              <a:ext cx="1459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30x30x32 (1bit)</a:t>
              </a:r>
              <a:endParaRPr lang="ja-JP" altLang="en-US" sz="1400" dirty="0"/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1AF65060-CF2D-4814-A69C-A9E7285A9700}"/>
                </a:ext>
              </a:extLst>
            </p:cNvPr>
            <p:cNvCxnSpPr>
              <a:cxnSpLocks/>
              <a:stCxn id="27" idx="2"/>
              <a:endCxn id="34" idx="0"/>
            </p:cNvCxnSpPr>
            <p:nvPr/>
          </p:nvCxnSpPr>
          <p:spPr>
            <a:xfrm>
              <a:off x="7833945" y="2229736"/>
              <a:ext cx="0" cy="3428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CEFBB8B-207E-43F0-9495-58BF9A117D02}"/>
                </a:ext>
              </a:extLst>
            </p:cNvPr>
            <p:cNvSpPr/>
            <p:nvPr/>
          </p:nvSpPr>
          <p:spPr>
            <a:xfrm>
              <a:off x="6629400" y="2572544"/>
              <a:ext cx="2409093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Max Pooling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3F1A0FA7-4DFC-479C-948E-BF07C39E0622}"/>
                </a:ext>
              </a:extLst>
            </p:cNvPr>
            <p:cNvSpPr txBox="1"/>
            <p:nvPr/>
          </p:nvSpPr>
          <p:spPr>
            <a:xfrm>
              <a:off x="7853551" y="2228253"/>
              <a:ext cx="1459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28x28x64 (1bit)</a:t>
              </a:r>
              <a:endParaRPr lang="ja-JP" altLang="en-US" sz="1400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EF5E67C7-53D3-49E6-BCE1-61E1662257F6}"/>
                </a:ext>
              </a:extLst>
            </p:cNvPr>
            <p:cNvSpPr/>
            <p:nvPr/>
          </p:nvSpPr>
          <p:spPr>
            <a:xfrm>
              <a:off x="6629400" y="3214383"/>
              <a:ext cx="2409093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Conv 3x3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7DFDE0C3-91E4-4178-9226-D20763743134}"/>
                </a:ext>
              </a:extLst>
            </p:cNvPr>
            <p:cNvCxnSpPr>
              <a:cxnSpLocks/>
              <a:stCxn id="34" idx="2"/>
              <a:endCxn id="37" idx="0"/>
            </p:cNvCxnSpPr>
            <p:nvPr/>
          </p:nvCxnSpPr>
          <p:spPr>
            <a:xfrm>
              <a:off x="7833945" y="2880324"/>
              <a:ext cx="0" cy="3340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2B6BD40-6A0E-435E-8C0D-464F004252E6}"/>
                </a:ext>
              </a:extLst>
            </p:cNvPr>
            <p:cNvSpPr txBox="1"/>
            <p:nvPr/>
          </p:nvSpPr>
          <p:spPr>
            <a:xfrm>
              <a:off x="7853551" y="2858250"/>
              <a:ext cx="1459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14x14x64 (1bit)</a:t>
              </a:r>
              <a:endParaRPr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3036D0A2-AD4F-45DA-B5C5-00718C13C190}"/>
                </a:ext>
              </a:extLst>
            </p:cNvPr>
            <p:cNvSpPr/>
            <p:nvPr/>
          </p:nvSpPr>
          <p:spPr>
            <a:xfrm>
              <a:off x="6629400" y="3828453"/>
              <a:ext cx="2409093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Conv 3x3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2E3781B7-10EE-4728-9A53-E8BC6761B02C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7833945" y="3522161"/>
              <a:ext cx="0" cy="306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32105E2-23D2-4487-950B-BF11A8E80F49}"/>
                </a:ext>
              </a:extLst>
            </p:cNvPr>
            <p:cNvSpPr txBox="1"/>
            <p:nvPr/>
          </p:nvSpPr>
          <p:spPr>
            <a:xfrm>
              <a:off x="7853551" y="3521420"/>
              <a:ext cx="1459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12x12x64 (1bit)</a:t>
              </a:r>
              <a:endParaRPr lang="ja-JP" altLang="en-US" sz="1400" dirty="0"/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7EEE8363-36B5-4D27-A049-78D59D8D51D7}"/>
                </a:ext>
              </a:extLst>
            </p:cNvPr>
            <p:cNvCxnSpPr>
              <a:cxnSpLocks/>
              <a:stCxn id="40" idx="2"/>
              <a:endCxn id="44" idx="0"/>
            </p:cNvCxnSpPr>
            <p:nvPr/>
          </p:nvCxnSpPr>
          <p:spPr>
            <a:xfrm>
              <a:off x="7833945" y="4136231"/>
              <a:ext cx="0" cy="3428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FDD063D8-A034-4A64-BBD8-7C9A0C81F371}"/>
                </a:ext>
              </a:extLst>
            </p:cNvPr>
            <p:cNvSpPr/>
            <p:nvPr/>
          </p:nvSpPr>
          <p:spPr>
            <a:xfrm>
              <a:off x="6629400" y="4479039"/>
              <a:ext cx="2409093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Max Pooling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98DC17F-4A6B-4A2B-B106-FC81B76376FA}"/>
                </a:ext>
              </a:extLst>
            </p:cNvPr>
            <p:cNvSpPr txBox="1"/>
            <p:nvPr/>
          </p:nvSpPr>
          <p:spPr>
            <a:xfrm>
              <a:off x="7853551" y="4134748"/>
              <a:ext cx="155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10x10x128 (1bit)</a:t>
              </a:r>
              <a:endParaRPr lang="ja-JP" altLang="en-US" sz="1400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DEF46BAC-BC9D-476F-A1AA-4F73366431BF}"/>
                </a:ext>
              </a:extLst>
            </p:cNvPr>
            <p:cNvSpPr/>
            <p:nvPr/>
          </p:nvSpPr>
          <p:spPr>
            <a:xfrm>
              <a:off x="6629400" y="5120878"/>
              <a:ext cx="2409093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Conv 3x3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2B88524F-F07E-4691-ABBB-97906726D1DE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833945" y="4786819"/>
              <a:ext cx="0" cy="3340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54C93312-90FA-4D01-AA21-3BD7BA06EEC7}"/>
                </a:ext>
              </a:extLst>
            </p:cNvPr>
            <p:cNvSpPr txBox="1"/>
            <p:nvPr/>
          </p:nvSpPr>
          <p:spPr>
            <a:xfrm>
              <a:off x="7853551" y="4764745"/>
              <a:ext cx="1359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5x5x128 (1bit)</a:t>
              </a:r>
              <a:endParaRPr lang="ja-JP" altLang="en-US" sz="1400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C3174CA7-A830-425B-9368-DF7D305B92D1}"/>
                </a:ext>
              </a:extLst>
            </p:cNvPr>
            <p:cNvSpPr/>
            <p:nvPr/>
          </p:nvSpPr>
          <p:spPr>
            <a:xfrm>
              <a:off x="6629400" y="5734948"/>
              <a:ext cx="2409093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Conv 3x3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822353AC-8D71-4EBF-B513-9897D9BFA907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7833945" y="5428656"/>
              <a:ext cx="0" cy="306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A86686E6-D2CE-4609-B926-DCF32D676BD7}"/>
                </a:ext>
              </a:extLst>
            </p:cNvPr>
            <p:cNvSpPr txBox="1"/>
            <p:nvPr/>
          </p:nvSpPr>
          <p:spPr>
            <a:xfrm>
              <a:off x="7853551" y="5427915"/>
              <a:ext cx="1359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3x3x128 (1bit)</a:t>
              </a:r>
              <a:endParaRPr lang="ja-JP" altLang="en-US" sz="1400" dirty="0"/>
            </a:p>
          </p:txBody>
        </p: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EF3B8964-2B29-4DDD-8E0A-498C7213D37A}"/>
                </a:ext>
              </a:extLst>
            </p:cNvPr>
            <p:cNvCxnSpPr>
              <a:cxnSpLocks/>
              <a:stCxn id="50" idx="2"/>
              <a:endCxn id="54" idx="0"/>
            </p:cNvCxnSpPr>
            <p:nvPr/>
          </p:nvCxnSpPr>
          <p:spPr>
            <a:xfrm>
              <a:off x="7833945" y="6042726"/>
              <a:ext cx="0" cy="3428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9A96FC1B-993F-4E57-9210-562A4B1E7F7E}"/>
                </a:ext>
              </a:extLst>
            </p:cNvPr>
            <p:cNvSpPr/>
            <p:nvPr/>
          </p:nvSpPr>
          <p:spPr>
            <a:xfrm>
              <a:off x="6629400" y="6385534"/>
              <a:ext cx="2409093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Conv 1x1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D6B64B38-396A-472D-B33F-2A207A509710}"/>
                </a:ext>
              </a:extLst>
            </p:cNvPr>
            <p:cNvSpPr txBox="1"/>
            <p:nvPr/>
          </p:nvSpPr>
          <p:spPr>
            <a:xfrm>
              <a:off x="7853551" y="6041243"/>
              <a:ext cx="1359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1x1x256 (1bit)</a:t>
              </a:r>
              <a:endParaRPr lang="ja-JP" altLang="en-US" sz="1400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F3B0D42A-3597-4CAB-B062-678ED0AC0BA7}"/>
                </a:ext>
              </a:extLst>
            </p:cNvPr>
            <p:cNvSpPr/>
            <p:nvPr/>
          </p:nvSpPr>
          <p:spPr>
            <a:xfrm>
              <a:off x="6629398" y="7011447"/>
              <a:ext cx="2409093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Conv 3x3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2E958C0-7533-468E-A61D-ADEB654EFC77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833943" y="6705155"/>
              <a:ext cx="0" cy="306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F59E338E-60C4-464B-AFA2-B611095FA947}"/>
                </a:ext>
              </a:extLst>
            </p:cNvPr>
            <p:cNvSpPr txBox="1"/>
            <p:nvPr/>
          </p:nvSpPr>
          <p:spPr>
            <a:xfrm>
              <a:off x="7853549" y="6704414"/>
              <a:ext cx="1359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3x3x128 (1bit)</a:t>
              </a:r>
              <a:endParaRPr lang="ja-JP" altLang="en-US" sz="1400" dirty="0"/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B2F3C074-F063-422D-88AD-C9DCE25474DD}"/>
                </a:ext>
              </a:extLst>
            </p:cNvPr>
            <p:cNvCxnSpPr>
              <a:cxnSpLocks/>
              <a:stCxn id="57" idx="2"/>
              <a:endCxn id="61" idx="0"/>
            </p:cNvCxnSpPr>
            <p:nvPr/>
          </p:nvCxnSpPr>
          <p:spPr>
            <a:xfrm>
              <a:off x="7833943" y="7319225"/>
              <a:ext cx="0" cy="3428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D01A0C38-C3CC-437D-9877-076A7424A5F0}"/>
                </a:ext>
              </a:extLst>
            </p:cNvPr>
            <p:cNvSpPr/>
            <p:nvPr/>
          </p:nvSpPr>
          <p:spPr>
            <a:xfrm>
              <a:off x="6629398" y="7662033"/>
              <a:ext cx="2409093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Conv 1x1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357D4648-883B-4315-A28D-8CFF962D0690}"/>
                </a:ext>
              </a:extLst>
            </p:cNvPr>
            <p:cNvSpPr txBox="1"/>
            <p:nvPr/>
          </p:nvSpPr>
          <p:spPr>
            <a:xfrm>
              <a:off x="7853549" y="7317742"/>
              <a:ext cx="1359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1x1x256 (1bit)</a:t>
              </a:r>
              <a:endParaRPr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064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175</Words>
  <Application>Microsoft Office PowerPoint</Application>
  <PresentationFormat>ワイド画面</PresentationFormat>
  <Paragraphs>63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Fuchikami Ryuji (渕上 竜司)</dc:creator>
  <cp:lastModifiedBy>Fuchikami Ryuji (渕上 竜司)</cp:lastModifiedBy>
  <cp:revision>3</cp:revision>
  <dcterms:created xsi:type="dcterms:W3CDTF">2020-05-09T05:43:21Z</dcterms:created>
  <dcterms:modified xsi:type="dcterms:W3CDTF">2020-05-10T02:57:30Z</dcterms:modified>
</cp:coreProperties>
</file>