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 snapToGrid="0">
      <p:cViewPr varScale="1">
        <p:scale>
          <a:sx n="121" d="100"/>
          <a:sy n="121" d="100"/>
        </p:scale>
        <p:origin x="7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136E-8FFD-2144-8192-BDDB168AE140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D8DB-DF2E-1344-A0FD-7F1CE66F9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60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136E-8FFD-2144-8192-BDDB168AE140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D8DB-DF2E-1344-A0FD-7F1CE66F9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41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136E-8FFD-2144-8192-BDDB168AE140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D8DB-DF2E-1344-A0FD-7F1CE66F9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35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136E-8FFD-2144-8192-BDDB168AE140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D8DB-DF2E-1344-A0FD-7F1CE66F9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57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136E-8FFD-2144-8192-BDDB168AE140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D8DB-DF2E-1344-A0FD-7F1CE66F9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09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136E-8FFD-2144-8192-BDDB168AE140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D8DB-DF2E-1344-A0FD-7F1CE66F9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82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136E-8FFD-2144-8192-BDDB168AE140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D8DB-DF2E-1344-A0FD-7F1CE66F9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61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136E-8FFD-2144-8192-BDDB168AE140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D8DB-DF2E-1344-A0FD-7F1CE66F9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30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136E-8FFD-2144-8192-BDDB168AE140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D8DB-DF2E-1344-A0FD-7F1CE66F9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3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136E-8FFD-2144-8192-BDDB168AE140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D8DB-DF2E-1344-A0FD-7F1CE66F9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89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136E-8FFD-2144-8192-BDDB168AE140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D8DB-DF2E-1344-A0FD-7F1CE66F9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59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879136E-8FFD-2144-8192-BDDB168AE140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014D8DB-DF2E-1344-A0FD-7F1CE66F9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585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3404A-2FAD-24F4-4F80-09E7BAB74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3113" y="489857"/>
            <a:ext cx="8262257" cy="6205233"/>
          </a:xfrm>
        </p:spPr>
        <p:txBody>
          <a:bodyPr>
            <a:normAutofit/>
          </a:bodyPr>
          <a:lstStyle/>
          <a:p>
            <a:pPr algn="r"/>
            <a:r>
              <a:rPr lang="en-GB" sz="8800" i="1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Baguet Script" panose="020F0502020204030204" pitchFamily="34" charset="0"/>
              </a:rPr>
              <a:t>Ruiyan Wang</a:t>
            </a:r>
            <a:br>
              <a:rPr lang="en-GB" b="1" dirty="0">
                <a:latin typeface="Source Sans Pro" panose="020B0503030403020204" pitchFamily="34" charset="0"/>
                <a:ea typeface="Source Sans Pro" panose="020B0503030403020204" pitchFamily="34" charset="0"/>
                <a:cs typeface="Baguet Script" panose="020F0502020204030204" pitchFamily="34" charset="0"/>
              </a:rPr>
            </a:br>
            <a:r>
              <a:rPr lang="en-GB" sz="5300" b="1" dirty="0">
                <a:latin typeface="Source Sans Pro SemiBold" panose="020B0503030403020204" pitchFamily="34" charset="0"/>
                <a:ea typeface="Source Sans Pro SemiBold" panose="020B0503030403020204" pitchFamily="34" charset="0"/>
                <a:cs typeface="Baguet Script" panose="020F0502020204030204" pitchFamily="34" charset="0"/>
              </a:rPr>
              <a:t>Theoretical Chemist </a:t>
            </a:r>
            <a:br>
              <a:rPr lang="en-GB" sz="4800" b="1" dirty="0">
                <a:latin typeface="Source Sans Pro" panose="020B0503030403020204" pitchFamily="34" charset="0"/>
                <a:ea typeface="Source Sans Pro" panose="020B0503030403020204" pitchFamily="34" charset="0"/>
                <a:cs typeface="Baguet Script" panose="020F0502020204030204" pitchFamily="34" charset="0"/>
              </a:rPr>
            </a:br>
            <a:r>
              <a:rPr lang="en-GB" sz="315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Baguet Script" panose="020F0502020204030204" pitchFamily="34" charset="0"/>
              </a:rPr>
              <a:t>under Training</a:t>
            </a:r>
            <a:r>
              <a:rPr lang="en-GB" sz="315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  <a:t>, for Most of my Time,</a:t>
            </a:r>
            <a:br>
              <a:rPr lang="en-GB" sz="3150" dirty="0">
                <a:latin typeface="Source Sans Pro Light" panose="020B0403030403020204" pitchFamily="34" charset="0"/>
                <a:ea typeface="Source Sans Pro Light" panose="020B0403030403020204" pitchFamily="34" charset="0"/>
              </a:rPr>
            </a:br>
            <a:r>
              <a:rPr lang="en-GB" sz="4800" b="1" dirty="0">
                <a:latin typeface="Source Sans Pro SemiBold" panose="020B0503030403020204" pitchFamily="34" charset="0"/>
                <a:ea typeface="Source Sans Pro SemiBold" panose="020B0503030403020204" pitchFamily="34" charset="0"/>
                <a:cs typeface="Baguet Script" panose="020F0502020204030204" pitchFamily="34" charset="0"/>
              </a:rPr>
              <a:t>Watercolour</a:t>
            </a:r>
            <a:r>
              <a:rPr lang="en-GB" sz="4800" b="1" dirty="0">
                <a:latin typeface="Source Sans Pro" panose="020B0503030403020204" pitchFamily="34" charset="0"/>
                <a:ea typeface="Source Sans Pro" panose="020B0503030403020204" pitchFamily="34" charset="0"/>
                <a:cs typeface="Baguet Script" panose="020F0502020204030204" pitchFamily="34" charset="0"/>
              </a:rPr>
              <a:t> </a:t>
            </a:r>
            <a:r>
              <a:rPr lang="en-GB" sz="4800" b="1" dirty="0">
                <a:latin typeface="Fairwater Script" panose="02000507000000020003" pitchFamily="2" charset="0"/>
                <a:ea typeface="Source Sans Pro" panose="020B0503030403020204" pitchFamily="34" charset="0"/>
                <a:cs typeface="Baguet Script" panose="020F0502020204030204" pitchFamily="34" charset="0"/>
              </a:rPr>
              <a:t>Hobbyist</a:t>
            </a:r>
            <a:br>
              <a:rPr lang="en-GB" sz="4800" b="1" dirty="0">
                <a:latin typeface="Source Sans Pro" panose="020B0503030403020204" pitchFamily="34" charset="0"/>
                <a:ea typeface="Source Sans Pro" panose="020B0503030403020204" pitchFamily="34" charset="0"/>
                <a:cs typeface="Baguet Script" panose="020F0502020204030204" pitchFamily="34" charset="0"/>
              </a:rPr>
            </a:br>
            <a:r>
              <a:rPr lang="en-GB" sz="30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Baguet Script" panose="020F0502020204030204" pitchFamily="34" charset="0"/>
              </a:rPr>
              <a:t>for the Rest.</a:t>
            </a:r>
            <a:br>
              <a:rPr lang="en-GB" sz="30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Baguet Script" panose="020F0502020204030204" pitchFamily="34" charset="0"/>
              </a:rPr>
            </a:br>
            <a:br>
              <a:rPr lang="en-GB" sz="30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Baguet Script" panose="020F0502020204030204" pitchFamily="34" charset="0"/>
              </a:rPr>
            </a:br>
            <a:br>
              <a:rPr lang="en-GB" sz="30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Baguet Script" panose="020F0502020204030204" pitchFamily="34" charset="0"/>
              </a:rPr>
            </a:br>
            <a:br>
              <a:rPr lang="en-GB" sz="30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Baguet Script" panose="020F0502020204030204" pitchFamily="34" charset="0"/>
              </a:rPr>
            </a:br>
            <a:r>
              <a:rPr lang="en-GB" sz="3000" dirty="0">
                <a:latin typeface="Source Sans Pro Light" panose="020B0403030403020204" pitchFamily="34" charset="0"/>
                <a:ea typeface="Source Sans Pro Light" panose="020B0403030403020204" pitchFamily="34" charset="0"/>
                <a:cs typeface="Baguet Script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699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28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Aptos</vt:lpstr>
      <vt:lpstr>Aptos Display</vt:lpstr>
      <vt:lpstr>Arial</vt:lpstr>
      <vt:lpstr>Fairwater Script</vt:lpstr>
      <vt:lpstr>Source Sans Pro</vt:lpstr>
      <vt:lpstr>Source Sans Pro Light</vt:lpstr>
      <vt:lpstr>Source Sans Pro SemiBold</vt:lpstr>
      <vt:lpstr>Office Theme</vt:lpstr>
      <vt:lpstr>Ruiyan Wang Theoretical Chemist  under Training, for Most of my Time, Watercolour Hobbyist for the Rest.    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Ruiyan Wang</dc:creator>
  <cp:keywords/>
  <dc:description/>
  <cp:lastModifiedBy>Ruiyan Wang</cp:lastModifiedBy>
  <cp:revision>2</cp:revision>
  <dcterms:created xsi:type="dcterms:W3CDTF">2024-11-13T00:59:52Z</dcterms:created>
  <dcterms:modified xsi:type="dcterms:W3CDTF">2024-11-14T00:51:05Z</dcterms:modified>
  <cp:category/>
</cp:coreProperties>
</file>