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>
        <p:scale>
          <a:sx n="125" d="100"/>
          <a:sy n="125" d="100"/>
        </p:scale>
        <p:origin x="-108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62B-F027-4730-9EBE-C9BCA7AB9D91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39E7-5C96-41C2-B840-0885873F0C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6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0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0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3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6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8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7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8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4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5" idx="4"/>
            <a:endCxn id="6" idx="4"/>
          </p:cNvCxnSpPr>
          <p:nvPr/>
        </p:nvCxnSpPr>
        <p:spPr>
          <a:xfrm>
            <a:off x="4302626" y="3759535"/>
            <a:ext cx="3810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3"/>
          </p:cNvCxnSpPr>
          <p:nvPr/>
        </p:nvCxnSpPr>
        <p:spPr>
          <a:xfrm flipV="1">
            <a:off x="5505094" y="1436688"/>
            <a:ext cx="604400" cy="3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/>
          <p:cNvGrpSpPr/>
          <p:nvPr/>
        </p:nvGrpSpPr>
        <p:grpSpPr>
          <a:xfrm>
            <a:off x="4016375" y="812007"/>
            <a:ext cx="4383402" cy="2947528"/>
            <a:chOff x="2600325" y="132557"/>
            <a:chExt cx="4383402" cy="294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/>
                <p:cNvSpPr txBox="1"/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04" name="テキスト ボックス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正方形/長方形 104"/>
            <p:cNvSpPr/>
            <p:nvPr/>
          </p:nvSpPr>
          <p:spPr>
            <a:xfrm>
              <a:off x="4241417" y="457430"/>
              <a:ext cx="2856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Bell MT" panose="02020503060305020303" pitchFamily="18" charset="0"/>
                </a:rPr>
                <a:t>r</a:t>
              </a:r>
              <a:endParaRPr lang="ja-JP" altLang="en-US" sz="2000" dirty="0">
                <a:latin typeface="Bell MT" panose="02020503060305020303" pitchFamily="18" charset="0"/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2600325" y="231351"/>
              <a:ext cx="4383402" cy="2848734"/>
              <a:chOff x="2600325" y="231351"/>
              <a:chExt cx="4383402" cy="2848734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600325" y="231351"/>
                <a:ext cx="4383402" cy="2848734"/>
                <a:chOff x="2600325" y="231351"/>
                <a:chExt cx="4383402" cy="2848734"/>
              </a:xfrm>
            </p:grpSpPr>
            <p:sp>
              <p:nvSpPr>
                <p:cNvPr id="95" name="正方形/長方形 94"/>
                <p:cNvSpPr/>
                <p:nvPr/>
              </p:nvSpPr>
              <p:spPr>
                <a:xfrm>
                  <a:off x="3647633" y="607950"/>
                  <a:ext cx="441411" cy="3060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2600325" y="231351"/>
                  <a:ext cx="4383402" cy="2848734"/>
                  <a:chOff x="2600325" y="231351"/>
                  <a:chExt cx="4383402" cy="2848734"/>
                </a:xfrm>
              </p:grpSpPr>
              <p:grpSp>
                <p:nvGrpSpPr>
                  <p:cNvPr id="94" name="グループ化 93"/>
                  <p:cNvGrpSpPr/>
                  <p:nvPr/>
                </p:nvGrpSpPr>
                <p:grpSpPr>
                  <a:xfrm>
                    <a:off x="2600325" y="231351"/>
                    <a:ext cx="4383402" cy="2848734"/>
                    <a:chOff x="2600325" y="231351"/>
                    <a:chExt cx="4383402" cy="2848734"/>
                  </a:xfrm>
                </p:grpSpPr>
                <p:grpSp>
                  <p:nvGrpSpPr>
                    <p:cNvPr id="92" name="グループ化 91"/>
                    <p:cNvGrpSpPr/>
                    <p:nvPr/>
                  </p:nvGrpSpPr>
                  <p:grpSpPr>
                    <a:xfrm>
                      <a:off x="2600325" y="231351"/>
                      <a:ext cx="4383402" cy="2848734"/>
                      <a:chOff x="2600325" y="231351"/>
                      <a:chExt cx="4383402" cy="2848734"/>
                    </a:xfrm>
                  </p:grpSpPr>
                  <p:cxnSp>
                    <p:nvCxnSpPr>
                      <p:cNvPr id="8" name="直線コネクタ 7"/>
                      <p:cNvCxnSpPr>
                        <a:stCxn id="5" idx="0"/>
                        <a:endCxn id="6" idx="0"/>
                      </p:cNvCxnSpPr>
                      <p:nvPr/>
                    </p:nvCxnSpPr>
                    <p:spPr>
                      <a:xfrm>
                        <a:off x="2886576" y="2507583"/>
                        <a:ext cx="3810951" cy="10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1" name="グループ化 90"/>
                      <p:cNvGrpSpPr/>
                      <p:nvPr/>
                    </p:nvGrpSpPr>
                    <p:grpSpPr>
                      <a:xfrm>
                        <a:off x="2600325" y="231351"/>
                        <a:ext cx="4383402" cy="2848734"/>
                        <a:chOff x="2600325" y="231351"/>
                        <a:chExt cx="4383402" cy="2848734"/>
                      </a:xfrm>
                    </p:grpSpPr>
                    <p:sp>
                      <p:nvSpPr>
                        <p:cNvPr id="6" name="楕円 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411327" y="2507685"/>
                          <a:ext cx="572400" cy="572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grpSp>
                      <p:nvGrpSpPr>
                        <p:cNvPr id="90" name="グループ化 89"/>
                        <p:cNvGrpSpPr/>
                        <p:nvPr/>
                      </p:nvGrpSpPr>
                      <p:grpSpPr>
                        <a:xfrm>
                          <a:off x="2600325" y="231351"/>
                          <a:ext cx="3590925" cy="2848734"/>
                          <a:chOff x="2600325" y="231351"/>
                          <a:chExt cx="3590925" cy="2848734"/>
                        </a:xfrm>
                      </p:grpSpPr>
                      <p:sp>
                        <p:nvSpPr>
                          <p:cNvPr id="5" name="楕円 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2600325" y="2507583"/>
                            <a:ext cx="572502" cy="572502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89" name="グループ化 88"/>
                          <p:cNvGrpSpPr/>
                          <p:nvPr/>
                        </p:nvGrpSpPr>
                        <p:grpSpPr>
                          <a:xfrm>
                            <a:off x="3409950" y="231351"/>
                            <a:ext cx="2781300" cy="2562534"/>
                            <a:chOff x="3409950" y="231351"/>
                            <a:chExt cx="2781300" cy="2562534"/>
                          </a:xfrm>
                        </p:grpSpPr>
                        <p:cxnSp>
                          <p:nvCxnSpPr>
                            <p:cNvPr id="16" name="直線コネクタ 15"/>
                            <p:cNvCxnSpPr/>
                            <p:nvPr/>
                          </p:nvCxnSpPr>
                          <p:spPr>
                            <a:xfrm>
                              <a:off x="3409950" y="2793834"/>
                              <a:ext cx="27813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8" name="グループ化 37"/>
                            <p:cNvGrpSpPr/>
                            <p:nvPr/>
                          </p:nvGrpSpPr>
                          <p:grpSpPr>
                            <a:xfrm>
                              <a:off x="4164502" y="231351"/>
                              <a:ext cx="1038225" cy="2562534"/>
                              <a:chOff x="8157382" y="1368426"/>
                              <a:chExt cx="1038225" cy="2562534"/>
                            </a:xfrm>
                          </p:grpSpPr>
                          <p:grpSp>
                            <p:nvGrpSpPr>
                              <p:cNvPr id="34" name="グループ化 33"/>
                              <p:cNvGrpSpPr/>
                              <p:nvPr/>
                            </p:nvGrpSpPr>
                            <p:grpSpPr>
                              <a:xfrm>
                                <a:off x="8157382" y="1402708"/>
                                <a:ext cx="1038225" cy="2528252"/>
                                <a:chOff x="8135951" y="1443983"/>
                                <a:chExt cx="1038225" cy="2528252"/>
                              </a:xfrm>
                            </p:grpSpPr>
                            <p:grpSp>
                              <p:nvGrpSpPr>
                                <p:cNvPr id="30" name="グループ化 29"/>
                                <p:cNvGrpSpPr/>
                                <p:nvPr/>
                              </p:nvGrpSpPr>
                              <p:grpSpPr>
                                <a:xfrm>
                                  <a:off x="8135951" y="1443983"/>
                                  <a:ext cx="1038225" cy="2528252"/>
                                  <a:chOff x="8993201" y="1655185"/>
                                  <a:chExt cx="1038225" cy="2528252"/>
                                </a:xfrm>
                              </p:grpSpPr>
                              <p:grpSp>
                                <p:nvGrpSpPr>
                                  <p:cNvPr id="29" name="グループ化 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8993201" y="1655185"/>
                                    <a:ext cx="1038225" cy="2528252"/>
                                    <a:chOff x="8988439" y="1642485"/>
                                    <a:chExt cx="1038225" cy="2528252"/>
                                  </a:xfrm>
                                </p:grpSpPr>
                                <p:grpSp>
                                  <p:nvGrpSpPr>
                                    <p:cNvPr id="24" name="グループ化 2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988439" y="3403934"/>
                                      <a:ext cx="1038225" cy="766803"/>
                                      <a:chOff x="8349588" y="3080084"/>
                                      <a:chExt cx="1038225" cy="766803"/>
                                    </a:xfrm>
                                  </p:grpSpPr>
                                  <p:sp>
                                    <p:nvSpPr>
                                      <p:cNvPr id="19" name="楕円 18"/>
                                      <p:cNvSpPr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8494667" y="3684887"/>
                                        <a:ext cx="162000" cy="162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" name="楕円 19"/>
                                      <p:cNvSpPr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9130939" y="3684925"/>
                                        <a:ext cx="161925" cy="161925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" name="正方形/長方形 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49588" y="3080084"/>
                                        <a:ext cx="1038225" cy="6000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6" name="正方形/長方形 25"/>
                                    <p:cNvSpPr/>
                                    <p:nvPr/>
                                  </p:nvSpPr>
                                  <p:spPr>
                                    <a:xfrm rot="600000">
                                      <a:off x="9651223" y="1642485"/>
                                      <a:ext cx="75600" cy="204185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" name="楕円 26"/>
                                  <p:cNvSpPr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9479276" y="3641071"/>
                                    <a:ext cx="75600" cy="756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32" name="直線コネクタ 31"/>
                                <p:cNvCxnSpPr>
                                  <a:stCxn id="27" idx="4"/>
                                  <a:endCxn id="26" idx="0"/>
                                </p:cNvCxnSpPr>
                                <p:nvPr/>
                              </p:nvCxnSpPr>
                              <p:spPr>
                                <a:xfrm flipV="1">
                                  <a:off x="8659826" y="1459493"/>
                                  <a:ext cx="353992" cy="2045976"/>
                                </a:xfrm>
                                <a:prstGeom prst="line">
                                  <a:avLst/>
                                </a:prstGeom>
                                <a:ln w="9525" cap="flat" cmpd="sng" algn="ctr">
                                  <a:solidFill>
                                    <a:schemeClr val="dk1"/>
                                  </a:solidFill>
                                  <a:prstDash val="dash"/>
                                  <a:round/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6" name="直線コネクタ 35"/>
                              <p:cNvCxnSpPr/>
                              <p:nvPr/>
                            </p:nvCxnSpPr>
                            <p:spPr>
                              <a:xfrm flipV="1">
                                <a:off x="8676494" y="1368426"/>
                                <a:ext cx="7131" cy="2481534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  <p:cxnSp>
                  <p:nvCxnSpPr>
                    <p:cNvPr id="86" name="直線コネクタ 85"/>
                    <p:cNvCxnSpPr/>
                    <p:nvPr/>
                  </p:nvCxnSpPr>
                  <p:spPr>
                    <a:xfrm flipV="1">
                      <a:off x="4981137" y="567680"/>
                      <a:ext cx="4763" cy="487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直線コネクタ 96"/>
                  <p:cNvCxnSpPr/>
                  <p:nvPr/>
                </p:nvCxnSpPr>
                <p:spPr>
                  <a:xfrm>
                    <a:off x="4089044" y="599788"/>
                    <a:ext cx="0" cy="3223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楕円 105"/>
              <p:cNvSpPr>
                <a:spLocks noChangeAspect="1"/>
              </p:cNvSpPr>
              <p:nvPr/>
            </p:nvSpPr>
            <p:spPr>
              <a:xfrm>
                <a:off x="285057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8" name="楕円 107"/>
              <p:cNvSpPr>
                <a:spLocks noChangeAspect="1"/>
              </p:cNvSpPr>
              <p:nvPr/>
            </p:nvSpPr>
            <p:spPr>
              <a:xfrm>
                <a:off x="666098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12" name="正方形/長方形 111"/>
          <p:cNvSpPr/>
          <p:nvPr/>
        </p:nvSpPr>
        <p:spPr>
          <a:xfrm>
            <a:off x="5047894" y="5743575"/>
            <a:ext cx="9144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106" idx="4"/>
            <a:endCxn id="111" idx="0"/>
          </p:cNvCxnSpPr>
          <p:nvPr/>
        </p:nvCxnSpPr>
        <p:spPr>
          <a:xfrm>
            <a:off x="4302626" y="3507891"/>
            <a:ext cx="0" cy="96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4074026" y="4476551"/>
            <a:ext cx="973868" cy="1879799"/>
            <a:chOff x="4074026" y="4476551"/>
            <a:chExt cx="973868" cy="1879799"/>
          </a:xfrm>
        </p:grpSpPr>
        <p:sp>
          <p:nvSpPr>
            <p:cNvPr id="111" name="正方形/長方形 110"/>
            <p:cNvSpPr/>
            <p:nvPr/>
          </p:nvSpPr>
          <p:spPr>
            <a:xfrm>
              <a:off x="4074026" y="4476551"/>
              <a:ext cx="457200" cy="75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3" name="カギ線コネクタ 122"/>
            <p:cNvCxnSpPr/>
            <p:nvPr/>
          </p:nvCxnSpPr>
          <p:spPr>
            <a:xfrm rot="16200000" flipH="1">
              <a:off x="4178122" y="5486578"/>
              <a:ext cx="1123950" cy="615594"/>
            </a:xfrm>
            <a:prstGeom prst="bentConnector3">
              <a:avLst>
                <a:gd name="adj1" fmla="val 596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/>
            <p:nvPr/>
          </p:nvCxnSpPr>
          <p:spPr>
            <a:xfrm rot="10800000">
              <a:off x="4131677" y="5232398"/>
              <a:ext cx="914400" cy="914400"/>
            </a:xfrm>
            <a:prstGeom prst="bentConnector3">
              <a:avLst>
                <a:gd name="adj1" fmla="val 9305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>
            <a:off x="5962294" y="5905500"/>
            <a:ext cx="19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5963877" y="6146799"/>
            <a:ext cx="198744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2" idx="1"/>
          </p:cNvCxnSpPr>
          <p:nvPr/>
        </p:nvCxnSpPr>
        <p:spPr>
          <a:xfrm>
            <a:off x="5047894" y="6049963"/>
            <a:ext cx="914400" cy="30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2" idx="1"/>
          </p:cNvCxnSpPr>
          <p:nvPr/>
        </p:nvCxnSpPr>
        <p:spPr>
          <a:xfrm flipV="1">
            <a:off x="5047894" y="5743575"/>
            <a:ext cx="914400" cy="306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H="1" flipV="1">
            <a:off x="6216650" y="3117850"/>
            <a:ext cx="825500" cy="16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7042150" y="3575050"/>
            <a:ext cx="1034886" cy="1231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7042150" y="4806950"/>
            <a:ext cx="0" cy="5770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19580" y="128635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振子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948927" y="380755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プーリ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06327" y="255752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台車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652" y="282547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ベルト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541359" y="46784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64221" y="5397404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駆動アンプ</a:t>
            </a:r>
            <a:endParaRPr kumimoji="1" lang="ja-JP" altLang="en-US" dirty="0"/>
          </a:p>
        </p:txBody>
      </p:sp>
      <p:sp>
        <p:nvSpPr>
          <p:cNvPr id="176" name="正方形/長方形 175"/>
          <p:cNvSpPr/>
          <p:nvPr/>
        </p:nvSpPr>
        <p:spPr>
          <a:xfrm>
            <a:off x="6146039" y="5865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Bell MT" panose="02020503060305020303" pitchFamily="18" charset="0"/>
              </a:rPr>
              <a:t>u</a:t>
            </a:r>
            <a:endParaRPr lang="ja-JP" altLang="en-US" dirty="0">
              <a:latin typeface="Bell MT" panose="02020503060305020303" pitchFamily="18" charset="0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76003" y="5358715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エンコーダ</a:t>
            </a:r>
            <a:endParaRPr kumimoji="1" lang="ja-JP" altLang="en-US" dirty="0"/>
          </a:p>
        </p:txBody>
      </p:sp>
      <p:sp>
        <p:nvSpPr>
          <p:cNvPr id="2" name="円弧 1"/>
          <p:cNvSpPr/>
          <p:nvPr/>
        </p:nvSpPr>
        <p:spPr>
          <a:xfrm rot="17355132">
            <a:off x="6113417" y="1081459"/>
            <a:ext cx="257611" cy="280711"/>
          </a:xfrm>
          <a:prstGeom prst="arc">
            <a:avLst>
              <a:gd name="adj1" fmla="val 16200000"/>
              <a:gd name="adj2" fmla="val 3428619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32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10716" y="2482169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blipFill>
                <a:blip r:embed="rId7"/>
                <a:stretch>
                  <a:fillRect t="-13333" r="-66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5" y="3675631"/>
            <a:ext cx="3268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09208" y="2608998"/>
            <a:ext cx="0" cy="902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7" y="3498850"/>
            <a:ext cx="1058021" cy="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83801" y="2478660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7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0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380877" y="2782687"/>
            <a:ext cx="858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885565" y="2478660"/>
            <a:ext cx="15548" cy="2130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5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24153" cy="2055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661889" y="4318411"/>
            <a:ext cx="882127" cy="6806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推定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371621" y="2756113"/>
            <a:ext cx="4628" cy="966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51186" y="460908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5551186" y="4801768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/>
          <p:cNvSpPr>
            <a:spLocks noChangeAspect="1"/>
          </p:cNvSpPr>
          <p:nvPr/>
        </p:nvSpPr>
        <p:spPr>
          <a:xfrm>
            <a:off x="8845147" y="3629124"/>
            <a:ext cx="80836" cy="807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楕円 43"/>
          <p:cNvSpPr>
            <a:spLocks noChangeAspect="1"/>
          </p:cNvSpPr>
          <p:nvPr/>
        </p:nvSpPr>
        <p:spPr>
          <a:xfrm>
            <a:off x="9054672" y="3801215"/>
            <a:ext cx="76651" cy="7661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2103120" y="4609081"/>
            <a:ext cx="2554593" cy="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103117" y="2623969"/>
            <a:ext cx="0" cy="1995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2" idx="1"/>
          </p:cNvCxnSpPr>
          <p:nvPr/>
        </p:nvCxnSpPr>
        <p:spPr>
          <a:xfrm flipV="1">
            <a:off x="2103117" y="2630245"/>
            <a:ext cx="1115212" cy="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4293597" y="1581150"/>
            <a:ext cx="2683955" cy="3193935"/>
            <a:chOff x="5063683" y="1666876"/>
            <a:chExt cx="1555094" cy="1806459"/>
          </a:xfrm>
        </p:grpSpPr>
        <p:sp>
          <p:nvSpPr>
            <p:cNvPr id="5" name="正方形/長方形 4"/>
            <p:cNvSpPr/>
            <p:nvPr/>
          </p:nvSpPr>
          <p:spPr>
            <a:xfrm>
              <a:off x="5063683" y="1880671"/>
              <a:ext cx="441411" cy="306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505094" y="1666876"/>
              <a:ext cx="1113683" cy="1806459"/>
              <a:chOff x="5505094" y="1666876"/>
              <a:chExt cx="1113683" cy="1806459"/>
            </a:xfrm>
          </p:grpSpPr>
          <p:sp>
            <p:nvSpPr>
              <p:cNvPr id="6" name="楕円 5"/>
              <p:cNvSpPr>
                <a:spLocks noChangeAspect="1"/>
              </p:cNvSpPr>
              <p:nvPr/>
            </p:nvSpPr>
            <p:spPr>
              <a:xfrm>
                <a:off x="5725631" y="3311335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楕円 6"/>
              <p:cNvSpPr>
                <a:spLocks noChangeAspect="1"/>
              </p:cNvSpPr>
              <p:nvPr/>
            </p:nvSpPr>
            <p:spPr>
              <a:xfrm>
                <a:off x="6361903" y="3311373"/>
                <a:ext cx="161925" cy="1619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580552" y="2706532"/>
                <a:ext cx="1038225" cy="60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9" name="直線コネクタ 8"/>
              <p:cNvCxnSpPr>
                <a:stCxn id="8" idx="0"/>
              </p:cNvCxnSpPr>
              <p:nvPr/>
            </p:nvCxnSpPr>
            <p:spPr>
              <a:xfrm flipH="1" flipV="1">
                <a:off x="6096001" y="1666876"/>
                <a:ext cx="3664" cy="103965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505094" y="1880670"/>
                <a:ext cx="0" cy="3060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5505094" y="2052637"/>
                <a:ext cx="601701" cy="2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線矢印コネクタ 22"/>
          <p:cNvCxnSpPr>
            <a:cxnSpLocks noChangeAspect="1"/>
          </p:cNvCxnSpPr>
          <p:nvPr/>
        </p:nvCxnSpPr>
        <p:spPr>
          <a:xfrm flipV="1">
            <a:off x="6977552" y="3819526"/>
            <a:ext cx="796290" cy="933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38600" y="4279900"/>
            <a:ext cx="1147067" cy="127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038600" y="3879850"/>
            <a:ext cx="2057400" cy="127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94408" y="3487095"/>
            <a:ext cx="5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au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5287" y="3671761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4071" y="189386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>
            <a:spLocks noChangeAspect="1"/>
          </p:cNvSpPr>
          <p:nvPr/>
        </p:nvSpPr>
        <p:spPr>
          <a:xfrm>
            <a:off x="5997575" y="3330575"/>
            <a:ext cx="196850" cy="196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900000">
            <a:off x="6413239" y="1007501"/>
            <a:ext cx="45719" cy="245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V="1">
            <a:off x="6118082" y="958850"/>
            <a:ext cx="22368" cy="24642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7763" y="1159053"/>
            <a:ext cx="761836" cy="541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079599" y="1159051"/>
            <a:ext cx="0" cy="54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79599" y="1463100"/>
            <a:ext cx="1038483" cy="3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9969459">
            <a:off x="5810250" y="1124477"/>
            <a:ext cx="920750" cy="701499"/>
          </a:xfrm>
          <a:prstGeom prst="arc">
            <a:avLst>
              <a:gd name="adj1" fmla="val 16437076"/>
              <a:gd name="adj2" fmla="val 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5" idx="2"/>
          </p:cNvCxnSpPr>
          <p:nvPr/>
        </p:nvCxnSpPr>
        <p:spPr>
          <a:xfrm flipH="1" flipV="1">
            <a:off x="5207000" y="3022600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5525016" y="1909335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420567" y="2309818"/>
            <a:ext cx="15531" cy="76993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2"/>
          </p:cNvCxnSpPr>
          <p:nvPr/>
        </p:nvCxnSpPr>
        <p:spPr>
          <a:xfrm flipV="1">
            <a:off x="6118082" y="2315736"/>
            <a:ext cx="9382" cy="11073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6"/>
          </p:cNvCxnSpPr>
          <p:nvPr/>
        </p:nvCxnSpPr>
        <p:spPr>
          <a:xfrm>
            <a:off x="6194425" y="3429000"/>
            <a:ext cx="8985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372100" y="2044700"/>
            <a:ext cx="425450" cy="1035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 rot="3386793">
            <a:off x="5712269" y="3046921"/>
            <a:ext cx="777875" cy="784009"/>
          </a:xfrm>
          <a:prstGeom prst="arc">
            <a:avLst>
              <a:gd name="adj1" fmla="val 20069646"/>
              <a:gd name="adj2" fmla="val 8870389"/>
            </a:avLst>
          </a:prstGeom>
          <a:ln w="3810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17923" y="109001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4761" y="2684743"/>
            <a:ext cx="6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mg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9137" y="2078492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 , J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0923" y="2249623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</a:t>
            </a:r>
            <a:endParaRPr lang="en-US" altLang="ja-JP" dirty="0" smtClean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94020" y="1949116"/>
            <a:ext cx="17566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台車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4020" y="3938337"/>
            <a:ext cx="17566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台車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>
            <a:stCxn id="4" idx="1"/>
          </p:cNvCxnSpPr>
          <p:nvPr/>
        </p:nvCxnSpPr>
        <p:spPr>
          <a:xfrm flipH="1">
            <a:off x="946484" y="24063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050630" y="2209800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050630" y="2580774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50630" y="4389521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946484" y="41970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46484" y="4587541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7235687" y="3429000"/>
            <a:ext cx="35542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66922" y="1192696"/>
            <a:ext cx="49033" cy="36255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37475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351643" y="1652356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797460" y="2260192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064487" y="2540923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9568732" y="3062740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9468678" y="2140521"/>
            <a:ext cx="9277" cy="4216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9980238" y="2670671"/>
            <a:ext cx="1962" cy="4109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81850" y="4416824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64765" y="2404946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7475" y="1761148"/>
            <a:ext cx="4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blipFill>
                <a:blip r:embed="rId4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blipFill>
                <a:blip r:embed="rId5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blipFill>
                <a:blip r:embed="rId8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2641342" y="2974294"/>
            <a:ext cx="12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1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24960" y="4920295"/>
            <a:ext cx="129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1155700" y="1060450"/>
            <a:ext cx="38100" cy="42799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93800" y="1720850"/>
            <a:ext cx="1066800" cy="28892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>
            <a:spLocks noChangeAspect="1"/>
          </p:cNvSpPr>
          <p:nvPr/>
        </p:nvSpPr>
        <p:spPr>
          <a:xfrm>
            <a:off x="1133475" y="1660525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>
            <a:spLocks noChangeAspect="1"/>
          </p:cNvSpPr>
          <p:nvPr/>
        </p:nvSpPr>
        <p:spPr>
          <a:xfrm>
            <a:off x="1898650" y="3733800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9" idx="0"/>
          </p:cNvCxnSpPr>
          <p:nvPr/>
        </p:nvCxnSpPr>
        <p:spPr>
          <a:xfrm>
            <a:off x="1958975" y="3733800"/>
            <a:ext cx="0" cy="17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6734965">
            <a:off x="1028701" y="2354176"/>
            <a:ext cx="558800" cy="489724"/>
          </a:xfrm>
          <a:prstGeom prst="arc">
            <a:avLst>
              <a:gd name="adj1" fmla="val 16399433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blipFill>
                <a:blip r:embed="rId3"/>
                <a:stretch>
                  <a:fillRect l="-11940" r="-1194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>
            <a:off x="4328439" y="3429000"/>
            <a:ext cx="471930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279407" y="1436027"/>
            <a:ext cx="49032" cy="39043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4283242" y="1833693"/>
            <a:ext cx="4387516" cy="3054489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/>
          <p:cNvCxnSpPr/>
          <p:nvPr/>
        </p:nvCxnSpPr>
        <p:spPr>
          <a:xfrm flipH="1">
            <a:off x="6474995" y="2699721"/>
            <a:ext cx="2005" cy="72590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849101" y="3104147"/>
            <a:ext cx="6643" cy="32147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 flipV="1">
            <a:off x="6559550" y="2552700"/>
            <a:ext cx="533400" cy="551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937500" y="2737537"/>
            <a:ext cx="419100" cy="5525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blipFill>
                <a:blip r:embed="rId9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6474995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855744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6474995" y="4572000"/>
            <a:ext cx="1380749" cy="4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2590801" y="962024"/>
            <a:ext cx="4286250" cy="4070705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6" idx="3"/>
          </p:cNvCxnSpPr>
          <p:nvPr/>
        </p:nvCxnSpPr>
        <p:spPr>
          <a:xfrm flipH="1">
            <a:off x="3209925" y="1087091"/>
            <a:ext cx="3554392" cy="394255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753225" y="1066800"/>
            <a:ext cx="9525" cy="55746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315075" y="1624264"/>
            <a:ext cx="44767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46600" y="5146782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b="0" dirty="0" smtClean="0"/>
              <a:t>T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92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162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  <p:cxnSp>
        <p:nvCxnSpPr>
          <p:cNvPr id="3" name="直線コネクタ 2"/>
          <p:cNvCxnSpPr/>
          <p:nvPr/>
        </p:nvCxnSpPr>
        <p:spPr>
          <a:xfrm>
            <a:off x="5294481" y="2590801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299225" y="2574758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294481" y="3802380"/>
            <a:ext cx="1017419" cy="76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381922" y="3705225"/>
            <a:ext cx="42808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655621" y="2623969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1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106</Words>
  <Application>Microsoft Office PowerPoint</Application>
  <PresentationFormat>ワイド画面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游ゴシック Light</vt:lpstr>
      <vt:lpstr>Arial</vt:lpstr>
      <vt:lpstr>Baskerville Old Face</vt:lpstr>
      <vt:lpstr>Bell MT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51</cp:revision>
  <dcterms:created xsi:type="dcterms:W3CDTF">2018-07-05T01:18:59Z</dcterms:created>
  <dcterms:modified xsi:type="dcterms:W3CDTF">2018-07-18T03:03:02Z</dcterms:modified>
</cp:coreProperties>
</file>