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6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20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F862B-F027-4730-9EBE-C9BCA7AB9D91}" type="datetimeFigureOut">
              <a:rPr kumimoji="1" lang="ja-JP" altLang="en-US" smtClean="0"/>
              <a:t>2018/7/10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B39E7-5C96-41C2-B840-0885873F0CF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266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507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431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805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631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266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83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2018/7/10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202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2018/7/10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073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2018/7/10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09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488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0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55995-8E0F-480C-8293-EE02BAE5E804}" type="datetimeFigureOut">
              <a:rPr kumimoji="1" lang="ja-JP" altLang="en-US" smtClean="0"/>
              <a:t>2018/7/10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49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/>
          <p:cNvCxnSpPr>
            <a:stCxn id="5" idx="4"/>
            <a:endCxn id="6" idx="4"/>
          </p:cNvCxnSpPr>
          <p:nvPr/>
        </p:nvCxnSpPr>
        <p:spPr>
          <a:xfrm>
            <a:off x="4302626" y="3759535"/>
            <a:ext cx="3810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stCxn id="95" idx="3"/>
          </p:cNvCxnSpPr>
          <p:nvPr/>
        </p:nvCxnSpPr>
        <p:spPr>
          <a:xfrm flipV="1">
            <a:off x="5505094" y="1436688"/>
            <a:ext cx="604400" cy="3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0" name="グループ化 109"/>
          <p:cNvGrpSpPr/>
          <p:nvPr/>
        </p:nvGrpSpPr>
        <p:grpSpPr>
          <a:xfrm>
            <a:off x="4016375" y="812007"/>
            <a:ext cx="4383402" cy="2947528"/>
            <a:chOff x="2600325" y="132557"/>
            <a:chExt cx="4383402" cy="29475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テキスト ボックス 103"/>
                <p:cNvSpPr txBox="1"/>
                <p:nvPr/>
              </p:nvSpPr>
              <p:spPr>
                <a:xfrm>
                  <a:off x="4744988" y="132557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104" name="テキスト ボックス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988" y="132557"/>
                  <a:ext cx="4571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42857" r="-44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正方形/長方形 104"/>
            <p:cNvSpPr/>
            <p:nvPr/>
          </p:nvSpPr>
          <p:spPr>
            <a:xfrm>
              <a:off x="4241417" y="457430"/>
              <a:ext cx="2760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>
                  <a:latin typeface="Bell MT" panose="02020503060305020303" pitchFamily="18" charset="0"/>
                </a:rPr>
                <a:t>r</a:t>
              </a:r>
              <a:endParaRPr lang="ja-JP" altLang="en-US" dirty="0">
                <a:latin typeface="Bell MT" panose="02020503060305020303" pitchFamily="18" charset="0"/>
              </a:endParaRPr>
            </a:p>
          </p:txBody>
        </p:sp>
        <p:grpSp>
          <p:nvGrpSpPr>
            <p:cNvPr id="109" name="グループ化 108"/>
            <p:cNvGrpSpPr/>
            <p:nvPr/>
          </p:nvGrpSpPr>
          <p:grpSpPr>
            <a:xfrm>
              <a:off x="2600325" y="231351"/>
              <a:ext cx="4383402" cy="2848734"/>
              <a:chOff x="2600325" y="231351"/>
              <a:chExt cx="4383402" cy="2848734"/>
            </a:xfrm>
          </p:grpSpPr>
          <p:grpSp>
            <p:nvGrpSpPr>
              <p:cNvPr id="99" name="グループ化 98"/>
              <p:cNvGrpSpPr/>
              <p:nvPr/>
            </p:nvGrpSpPr>
            <p:grpSpPr>
              <a:xfrm>
                <a:off x="2600325" y="231351"/>
                <a:ext cx="4383402" cy="2848734"/>
                <a:chOff x="2600325" y="231351"/>
                <a:chExt cx="4383402" cy="2848734"/>
              </a:xfrm>
            </p:grpSpPr>
            <p:sp>
              <p:nvSpPr>
                <p:cNvPr id="95" name="正方形/長方形 94"/>
                <p:cNvSpPr/>
                <p:nvPr/>
              </p:nvSpPr>
              <p:spPr>
                <a:xfrm>
                  <a:off x="3647633" y="607950"/>
                  <a:ext cx="441411" cy="306033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98" name="グループ化 97"/>
                <p:cNvGrpSpPr/>
                <p:nvPr/>
              </p:nvGrpSpPr>
              <p:grpSpPr>
                <a:xfrm>
                  <a:off x="2600325" y="231351"/>
                  <a:ext cx="4383402" cy="2848734"/>
                  <a:chOff x="2600325" y="231351"/>
                  <a:chExt cx="4383402" cy="2848734"/>
                </a:xfrm>
              </p:grpSpPr>
              <p:grpSp>
                <p:nvGrpSpPr>
                  <p:cNvPr id="94" name="グループ化 93"/>
                  <p:cNvGrpSpPr/>
                  <p:nvPr/>
                </p:nvGrpSpPr>
                <p:grpSpPr>
                  <a:xfrm>
                    <a:off x="2600325" y="231351"/>
                    <a:ext cx="4383402" cy="2848734"/>
                    <a:chOff x="2600325" y="231351"/>
                    <a:chExt cx="4383402" cy="2848734"/>
                  </a:xfrm>
                </p:grpSpPr>
                <p:grpSp>
                  <p:nvGrpSpPr>
                    <p:cNvPr id="93" name="グループ化 92"/>
                    <p:cNvGrpSpPr/>
                    <p:nvPr/>
                  </p:nvGrpSpPr>
                  <p:grpSpPr>
                    <a:xfrm>
                      <a:off x="2600325" y="231351"/>
                      <a:ext cx="4383402" cy="2848734"/>
                      <a:chOff x="2600325" y="231351"/>
                      <a:chExt cx="4383402" cy="2848734"/>
                    </a:xfrm>
                  </p:grpSpPr>
                  <p:grpSp>
                    <p:nvGrpSpPr>
                      <p:cNvPr id="92" name="グループ化 91"/>
                      <p:cNvGrpSpPr/>
                      <p:nvPr/>
                    </p:nvGrpSpPr>
                    <p:grpSpPr>
                      <a:xfrm>
                        <a:off x="2600325" y="231351"/>
                        <a:ext cx="4383402" cy="2848734"/>
                        <a:chOff x="2600325" y="231351"/>
                        <a:chExt cx="4383402" cy="2848734"/>
                      </a:xfrm>
                    </p:grpSpPr>
                    <p:cxnSp>
                      <p:nvCxnSpPr>
                        <p:cNvPr id="8" name="直線コネクタ 7"/>
                        <p:cNvCxnSpPr>
                          <a:stCxn id="5" idx="0"/>
                          <a:endCxn id="6" idx="0"/>
                        </p:cNvCxnSpPr>
                        <p:nvPr/>
                      </p:nvCxnSpPr>
                      <p:spPr>
                        <a:xfrm>
                          <a:off x="2886576" y="2507583"/>
                          <a:ext cx="3810951" cy="102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91" name="グループ化 90"/>
                        <p:cNvGrpSpPr/>
                        <p:nvPr/>
                      </p:nvGrpSpPr>
                      <p:grpSpPr>
                        <a:xfrm>
                          <a:off x="2600325" y="231351"/>
                          <a:ext cx="4383402" cy="2848734"/>
                          <a:chOff x="2600325" y="231351"/>
                          <a:chExt cx="4383402" cy="2848734"/>
                        </a:xfrm>
                      </p:grpSpPr>
                      <p:sp>
                        <p:nvSpPr>
                          <p:cNvPr id="6" name="楕円 5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6411327" y="2507685"/>
                            <a:ext cx="572400" cy="5724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grpSp>
                        <p:nvGrpSpPr>
                          <p:cNvPr id="90" name="グループ化 89"/>
                          <p:cNvGrpSpPr/>
                          <p:nvPr/>
                        </p:nvGrpSpPr>
                        <p:grpSpPr>
                          <a:xfrm>
                            <a:off x="2600325" y="231351"/>
                            <a:ext cx="3590925" cy="2848734"/>
                            <a:chOff x="2600325" y="231351"/>
                            <a:chExt cx="3590925" cy="2848734"/>
                          </a:xfrm>
                        </p:grpSpPr>
                        <p:sp>
                          <p:nvSpPr>
                            <p:cNvPr id="5" name="楕円 4"/>
                            <p:cNvSpPr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2600325" y="2507583"/>
                              <a:ext cx="572502" cy="572502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grpSp>
                          <p:nvGrpSpPr>
                            <p:cNvPr id="89" name="グループ化 88"/>
                            <p:cNvGrpSpPr/>
                            <p:nvPr/>
                          </p:nvGrpSpPr>
                          <p:grpSpPr>
                            <a:xfrm>
                              <a:off x="3409950" y="231351"/>
                              <a:ext cx="2781300" cy="2562534"/>
                              <a:chOff x="3409950" y="231351"/>
                              <a:chExt cx="2781300" cy="2562534"/>
                            </a:xfrm>
                          </p:grpSpPr>
                          <p:cxnSp>
                            <p:nvCxnSpPr>
                              <p:cNvPr id="16" name="直線コネクタ 15"/>
                              <p:cNvCxnSpPr/>
                              <p:nvPr/>
                            </p:nvCxnSpPr>
                            <p:spPr>
                              <a:xfrm>
                                <a:off x="3409950" y="2793834"/>
                                <a:ext cx="2781300" cy="0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38" name="グループ化 37"/>
                              <p:cNvGrpSpPr/>
                              <p:nvPr/>
                            </p:nvGrpSpPr>
                            <p:grpSpPr>
                              <a:xfrm>
                                <a:off x="4164502" y="231351"/>
                                <a:ext cx="1038225" cy="2562534"/>
                                <a:chOff x="8157382" y="1368426"/>
                                <a:chExt cx="1038225" cy="2562534"/>
                              </a:xfrm>
                            </p:grpSpPr>
                            <p:grpSp>
                              <p:nvGrpSpPr>
                                <p:cNvPr id="34" name="グループ化 33"/>
                                <p:cNvGrpSpPr/>
                                <p:nvPr/>
                              </p:nvGrpSpPr>
                              <p:grpSpPr>
                                <a:xfrm>
                                  <a:off x="8157382" y="1402708"/>
                                  <a:ext cx="1038225" cy="2528252"/>
                                  <a:chOff x="8135951" y="1443983"/>
                                  <a:chExt cx="1038225" cy="2528252"/>
                                </a:xfrm>
                              </p:grpSpPr>
                              <p:grpSp>
                                <p:nvGrpSpPr>
                                  <p:cNvPr id="30" name="グループ化 29"/>
                                  <p:cNvGrpSpPr/>
                                  <p:nvPr/>
                                </p:nvGrpSpPr>
                                <p:grpSpPr>
                                  <a:xfrm>
                                    <a:off x="8135951" y="1443983"/>
                                    <a:ext cx="1038225" cy="2528252"/>
                                    <a:chOff x="8993201" y="1655185"/>
                                    <a:chExt cx="1038225" cy="2528252"/>
                                  </a:xfrm>
                                </p:grpSpPr>
                                <p:grpSp>
                                  <p:nvGrpSpPr>
                                    <p:cNvPr id="29" name="グループ化 2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993201" y="1655185"/>
                                      <a:ext cx="1038225" cy="2528252"/>
                                      <a:chOff x="8988439" y="1642485"/>
                                      <a:chExt cx="1038225" cy="2528252"/>
                                    </a:xfrm>
                                  </p:grpSpPr>
                                  <p:grpSp>
                                    <p:nvGrpSpPr>
                                      <p:cNvPr id="24" name="グループ化 23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8988439" y="3403934"/>
                                        <a:ext cx="1038225" cy="766803"/>
                                        <a:chOff x="8349588" y="3080084"/>
                                        <a:chExt cx="1038225" cy="766803"/>
                                      </a:xfrm>
                                    </p:grpSpPr>
                                    <p:sp>
                                      <p:nvSpPr>
                                        <p:cNvPr id="19" name="楕円 18"/>
                                        <p:cNvSpPr>
                                          <a:spLocks noChangeAspect="1"/>
                                        </p:cNvSpPr>
                                        <p:nvPr/>
                                      </p:nvSpPr>
                                      <p:spPr>
                                        <a:xfrm>
                                          <a:off x="8494667" y="3684887"/>
                                          <a:ext cx="162000" cy="162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0" name="楕円 19"/>
                                        <p:cNvSpPr>
                                          <a:spLocks noChangeAspect="1"/>
                                        </p:cNvSpPr>
                                        <p:nvPr/>
                                      </p:nvSpPr>
                                      <p:spPr>
                                        <a:xfrm>
                                          <a:off x="9130939" y="3684925"/>
                                          <a:ext cx="161925" cy="161925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1" name="正方形/長方形 20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8349588" y="3080084"/>
                                          <a:ext cx="1038225" cy="600075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6" name="正方形/長方形 25"/>
                                      <p:cNvSpPr/>
                                      <p:nvPr/>
                                    </p:nvSpPr>
                                    <p:spPr>
                                      <a:xfrm rot="600000">
                                        <a:off x="9651223" y="1642485"/>
                                        <a:ext cx="75600" cy="2041859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" name="楕円 26"/>
                                    <p:cNvSpPr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9479276" y="3641071"/>
                                      <a:ext cx="75600" cy="756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kumimoji="1" lang="ja-JP" altLang="en-US" dirty="0"/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32" name="直線コネクタ 31"/>
                                  <p:cNvCxnSpPr>
                                    <a:stCxn id="27" idx="4"/>
                                    <a:endCxn id="26" idx="0"/>
                                  </p:cNvCxnSpPr>
                                  <p:nvPr/>
                                </p:nvCxnSpPr>
                                <p:spPr>
                                  <a:xfrm flipV="1">
                                    <a:off x="8659826" y="1459493"/>
                                    <a:ext cx="353992" cy="2045976"/>
                                  </a:xfrm>
                                  <a:prstGeom prst="line">
                                    <a:avLst/>
                                  </a:prstGeom>
                                  <a:ln w="9525" cap="flat" cmpd="sng" algn="ctr">
                                    <a:solidFill>
                                      <a:schemeClr val="dk1"/>
                                    </a:solidFill>
                                    <a:prstDash val="dash"/>
                                    <a:round/>
                                    <a:headEnd type="none" w="med" len="med"/>
                                    <a:tailEnd type="none" w="med" len="med"/>
                                  </a:ln>
                                </p:spPr>
                                <p:style>
                                  <a:lnRef idx="0">
                                    <a:scrgbClr r="0" g="0" b="0"/>
                                  </a:lnRef>
                                  <a:fillRef idx="0">
                                    <a:scrgbClr r="0" g="0" b="0"/>
                                  </a:fillRef>
                                  <a:effectRef idx="0">
                                    <a:scrgbClr r="0" g="0" b="0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36" name="直線コネクタ 35"/>
                                <p:cNvCxnSpPr/>
                                <p:nvPr/>
                              </p:nvCxnSpPr>
                              <p:spPr>
                                <a:xfrm flipV="1">
                                  <a:off x="8676494" y="1368426"/>
                                  <a:ext cx="7131" cy="2481534"/>
                                </a:xfrm>
                                <a:prstGeom prst="line">
                                  <a:avLst/>
                                </a:prstGeom>
                                <a:ln w="9525" cap="flat" cmpd="sng" algn="ctr">
                                  <a:solidFill>
                                    <a:schemeClr val="dk1"/>
                                  </a:solidFill>
                                  <a:prstDash val="dash"/>
                                  <a:round/>
                                  <a:headEnd type="none" w="med" len="med"/>
                                  <a:tailEnd type="none" w="med" len="med"/>
                                </a:ln>
                              </p:spPr>
                              <p:style>
                                <a:lnRef idx="0">
                                  <a:scrgbClr r="0" g="0" b="0"/>
                                </a:lnRef>
                                <a:fillRef idx="0">
                                  <a:scrgbClr r="0" g="0" b="0"/>
                                </a:fillRef>
                                <a:effectRef idx="0">
                                  <a:scrgbClr r="0" g="0" b="0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</p:grpSp>
                    </p:grpSp>
                  </p:grpSp>
                  <p:sp>
                    <p:nvSpPr>
                      <p:cNvPr id="75" name="フリーフォーム 74"/>
                      <p:cNvSpPr/>
                      <p:nvPr/>
                    </p:nvSpPr>
                    <p:spPr>
                      <a:xfrm>
                        <a:off x="4690745" y="423968"/>
                        <a:ext cx="290830" cy="190999"/>
                      </a:xfrm>
                      <a:custGeom>
                        <a:avLst/>
                        <a:gdLst>
                          <a:gd name="connsiteX0" fmla="*/ 0 w 297657"/>
                          <a:gd name="connsiteY0" fmla="*/ 145354 h 164404"/>
                          <a:gd name="connsiteX1" fmla="*/ 159544 w 297657"/>
                          <a:gd name="connsiteY1" fmla="*/ 98 h 164404"/>
                          <a:gd name="connsiteX2" fmla="*/ 297657 w 297657"/>
                          <a:gd name="connsiteY2" fmla="*/ 164404 h 164404"/>
                          <a:gd name="connsiteX3" fmla="*/ 297657 w 297657"/>
                          <a:gd name="connsiteY3" fmla="*/ 164404 h 1644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97657" h="164404">
                            <a:moveTo>
                              <a:pt x="0" y="145354"/>
                            </a:moveTo>
                            <a:cubicBezTo>
                              <a:pt x="54967" y="71138"/>
                              <a:pt x="109935" y="-3077"/>
                              <a:pt x="159544" y="98"/>
                            </a:cubicBezTo>
                            <a:cubicBezTo>
                              <a:pt x="209154" y="3273"/>
                              <a:pt x="297657" y="164404"/>
                              <a:pt x="297657" y="164404"/>
                            </a:cubicBezTo>
                            <a:lnTo>
                              <a:pt x="297657" y="164404"/>
                            </a:lnTo>
                          </a:path>
                        </a:pathLst>
                      </a:cu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</p:grpSp>
                <p:grpSp>
                  <p:nvGrpSpPr>
                    <p:cNvPr id="87" name="グループ化 86"/>
                    <p:cNvGrpSpPr/>
                    <p:nvPr/>
                  </p:nvGrpSpPr>
                  <p:grpSpPr>
                    <a:xfrm>
                      <a:off x="4936388" y="567680"/>
                      <a:ext cx="49512" cy="48728"/>
                      <a:chOff x="8935215" y="1581515"/>
                      <a:chExt cx="49512" cy="48728"/>
                    </a:xfrm>
                  </p:grpSpPr>
                  <p:cxnSp>
                    <p:nvCxnSpPr>
                      <p:cNvPr id="84" name="直線コネクタ 83"/>
                      <p:cNvCxnSpPr/>
                      <p:nvPr/>
                    </p:nvCxnSpPr>
                    <p:spPr>
                      <a:xfrm flipH="1" flipV="1">
                        <a:off x="8935215" y="1605879"/>
                        <a:ext cx="47131" cy="1905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直線コネクタ 85"/>
                      <p:cNvCxnSpPr/>
                      <p:nvPr/>
                    </p:nvCxnSpPr>
                    <p:spPr>
                      <a:xfrm flipV="1">
                        <a:off x="8979964" y="1581515"/>
                        <a:ext cx="4763" cy="4872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97" name="直線コネクタ 96"/>
                  <p:cNvCxnSpPr/>
                  <p:nvPr/>
                </p:nvCxnSpPr>
                <p:spPr>
                  <a:xfrm>
                    <a:off x="4089044" y="599788"/>
                    <a:ext cx="0" cy="32235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6" name="楕円 105"/>
              <p:cNvSpPr>
                <a:spLocks noChangeAspect="1"/>
              </p:cNvSpPr>
              <p:nvPr/>
            </p:nvSpPr>
            <p:spPr>
              <a:xfrm>
                <a:off x="2850576" y="2756441"/>
                <a:ext cx="72000" cy="72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8" name="楕円 107"/>
              <p:cNvSpPr>
                <a:spLocks noChangeAspect="1"/>
              </p:cNvSpPr>
              <p:nvPr/>
            </p:nvSpPr>
            <p:spPr>
              <a:xfrm>
                <a:off x="6660986" y="2756441"/>
                <a:ext cx="72000" cy="72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sp>
        <p:nvSpPr>
          <p:cNvPr id="112" name="正方形/長方形 111"/>
          <p:cNvSpPr/>
          <p:nvPr/>
        </p:nvSpPr>
        <p:spPr>
          <a:xfrm>
            <a:off x="5047894" y="5743575"/>
            <a:ext cx="914400" cy="612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4" name="直線コネクタ 113"/>
          <p:cNvCxnSpPr>
            <a:stCxn id="106" idx="4"/>
            <a:endCxn id="111" idx="0"/>
          </p:cNvCxnSpPr>
          <p:nvPr/>
        </p:nvCxnSpPr>
        <p:spPr>
          <a:xfrm>
            <a:off x="4302626" y="3507891"/>
            <a:ext cx="0" cy="968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グループ化 148"/>
          <p:cNvGrpSpPr/>
          <p:nvPr/>
        </p:nvGrpSpPr>
        <p:grpSpPr>
          <a:xfrm>
            <a:off x="4074026" y="4476551"/>
            <a:ext cx="973868" cy="1879799"/>
            <a:chOff x="4074026" y="4476551"/>
            <a:chExt cx="973868" cy="1879799"/>
          </a:xfrm>
        </p:grpSpPr>
        <p:sp>
          <p:nvSpPr>
            <p:cNvPr id="111" name="正方形/長方形 110"/>
            <p:cNvSpPr/>
            <p:nvPr/>
          </p:nvSpPr>
          <p:spPr>
            <a:xfrm>
              <a:off x="4074026" y="4476551"/>
              <a:ext cx="457200" cy="755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23" name="カギ線コネクタ 122"/>
            <p:cNvCxnSpPr/>
            <p:nvPr/>
          </p:nvCxnSpPr>
          <p:spPr>
            <a:xfrm rot="16200000" flipH="1">
              <a:off x="4178122" y="5486578"/>
              <a:ext cx="1123950" cy="615594"/>
            </a:xfrm>
            <a:prstGeom prst="bentConnector3">
              <a:avLst>
                <a:gd name="adj1" fmla="val 5960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カギ線コネクタ 143"/>
            <p:cNvCxnSpPr/>
            <p:nvPr/>
          </p:nvCxnSpPr>
          <p:spPr>
            <a:xfrm rot="10800000">
              <a:off x="4131677" y="5232398"/>
              <a:ext cx="914400" cy="914400"/>
            </a:xfrm>
            <a:prstGeom prst="bentConnector3">
              <a:avLst>
                <a:gd name="adj1" fmla="val 9305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1" name="直線コネクタ 150"/>
          <p:cNvCxnSpPr/>
          <p:nvPr/>
        </p:nvCxnSpPr>
        <p:spPr>
          <a:xfrm>
            <a:off x="5962294" y="5905500"/>
            <a:ext cx="198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/>
          <p:nvPr/>
        </p:nvCxnSpPr>
        <p:spPr>
          <a:xfrm>
            <a:off x="5963877" y="6146799"/>
            <a:ext cx="198744" cy="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/>
          <p:cNvCxnSpPr>
            <a:stCxn id="112" idx="1"/>
          </p:cNvCxnSpPr>
          <p:nvPr/>
        </p:nvCxnSpPr>
        <p:spPr>
          <a:xfrm>
            <a:off x="5047894" y="6049963"/>
            <a:ext cx="914400" cy="306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>
            <a:stCxn id="112" idx="1"/>
          </p:cNvCxnSpPr>
          <p:nvPr/>
        </p:nvCxnSpPr>
        <p:spPr>
          <a:xfrm flipV="1">
            <a:off x="5047894" y="5743575"/>
            <a:ext cx="914400" cy="306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線矢印コネクタ 162"/>
          <p:cNvCxnSpPr/>
          <p:nvPr/>
        </p:nvCxnSpPr>
        <p:spPr>
          <a:xfrm flipH="1" flipV="1">
            <a:off x="6216650" y="3117850"/>
            <a:ext cx="825500" cy="16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線矢印コネクタ 164"/>
          <p:cNvCxnSpPr/>
          <p:nvPr/>
        </p:nvCxnSpPr>
        <p:spPr>
          <a:xfrm flipV="1">
            <a:off x="7042150" y="3575050"/>
            <a:ext cx="1034886" cy="1231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/>
          <p:nvPr/>
        </p:nvCxnSpPr>
        <p:spPr>
          <a:xfrm>
            <a:off x="7042150" y="4806950"/>
            <a:ext cx="0" cy="577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テキスト ボックス 168"/>
          <p:cNvSpPr txBox="1"/>
          <p:nvPr/>
        </p:nvSpPr>
        <p:spPr>
          <a:xfrm>
            <a:off x="6419580" y="1286354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振子</a:t>
            </a:r>
            <a:endParaRPr kumimoji="1" lang="ja-JP" altLang="en-US" dirty="0"/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7948927" y="3807555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プーリ</a:t>
            </a:r>
            <a:endParaRPr kumimoji="1" lang="ja-JP" altLang="en-US" dirty="0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6606327" y="2557522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台車</a:t>
            </a:r>
            <a:endParaRPr kumimoji="1" lang="ja-JP" altLang="en-US" dirty="0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4582652" y="2825475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ベルト</a:t>
            </a:r>
            <a:endParaRPr kumimoji="1" lang="ja-JP" altLang="en-US" dirty="0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4541359" y="4678400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モータ</a:t>
            </a:r>
            <a:endParaRPr kumimoji="1" lang="ja-JP" altLang="en-US" dirty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4864221" y="5397404"/>
            <a:ext cx="143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駆動アンプ</a:t>
            </a:r>
            <a:endParaRPr kumimoji="1" lang="ja-JP" altLang="en-US" dirty="0"/>
          </a:p>
        </p:txBody>
      </p:sp>
      <p:sp>
        <p:nvSpPr>
          <p:cNvPr id="176" name="正方形/長方形 175"/>
          <p:cNvSpPr/>
          <p:nvPr/>
        </p:nvSpPr>
        <p:spPr>
          <a:xfrm>
            <a:off x="6146039" y="586529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Bell MT" panose="02020503060305020303" pitchFamily="18" charset="0"/>
              </a:rPr>
              <a:t>u</a:t>
            </a:r>
            <a:endParaRPr lang="ja-JP" altLang="en-US" dirty="0">
              <a:latin typeface="Bell MT" panose="02020503060305020303" pitchFamily="18" charset="0"/>
            </a:endParaRPr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6376003" y="5358715"/>
            <a:ext cx="143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エンコーダ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332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218329" y="232365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222863" y="2317377"/>
            <a:ext cx="1359721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倒立振子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220596" y="232365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飽和</a:t>
            </a:r>
            <a:r>
              <a:rPr lang="ja-JP" altLang="en-US" dirty="0">
                <a:solidFill>
                  <a:schemeClr val="tx1"/>
                </a:solidFill>
              </a:rPr>
              <a:t>器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188720" y="2630245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4100456" y="2630245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6102723" y="2623970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8582584" y="2479190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8582584" y="2753510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>
            <a:spLocks noChangeAspect="1"/>
          </p:cNvSpPr>
          <p:nvPr/>
        </p:nvSpPr>
        <p:spPr>
          <a:xfrm>
            <a:off x="2308860" y="2550941"/>
            <a:ext cx="146125" cy="14605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" name="直線矢印コネクタ 12"/>
          <p:cNvCxnSpPr>
            <a:endCxn id="2" idx="1"/>
          </p:cNvCxnSpPr>
          <p:nvPr/>
        </p:nvCxnSpPr>
        <p:spPr>
          <a:xfrm>
            <a:off x="2454985" y="2623969"/>
            <a:ext cx="763344" cy="6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2381922" y="2696999"/>
            <a:ext cx="0" cy="1024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endCxn id="22" idx="1"/>
          </p:cNvCxnSpPr>
          <p:nvPr/>
        </p:nvCxnSpPr>
        <p:spPr>
          <a:xfrm>
            <a:off x="2381922" y="3705225"/>
            <a:ext cx="22871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8810716" y="2482169"/>
            <a:ext cx="1764" cy="11969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229174" y="2270985"/>
                <a:ext cx="514051" cy="576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74" y="2270985"/>
                <a:ext cx="514051" cy="576248"/>
              </a:xfrm>
              <a:prstGeom prst="rect">
                <a:avLst/>
              </a:prstGeom>
              <a:blipFill>
                <a:blip r:embed="rId2"/>
                <a:stretch>
                  <a:fillRect l="-2381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/>
          <p:cNvSpPr txBox="1"/>
          <p:nvPr/>
        </p:nvSpPr>
        <p:spPr>
          <a:xfrm>
            <a:off x="2508321" y="2346970"/>
            <a:ext cx="1667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b="0" dirty="0" smtClean="0"/>
              <a:t>+</a:t>
            </a:r>
          </a:p>
          <a:p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2435258" y="2749098"/>
                <a:ext cx="330801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258" y="2749098"/>
                <a:ext cx="33080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474397" y="2262817"/>
                <a:ext cx="4485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97" y="2262817"/>
                <a:ext cx="44852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9633178" y="2290932"/>
                <a:ext cx="5452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178" y="2290932"/>
                <a:ext cx="545214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9681997" y="2586841"/>
                <a:ext cx="42684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97" y="2586841"/>
                <a:ext cx="426848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3331136" y="3398632"/>
                <a:ext cx="3593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136" y="3398632"/>
                <a:ext cx="359329" cy="553998"/>
              </a:xfrm>
              <a:prstGeom prst="rect">
                <a:avLst/>
              </a:prstGeom>
              <a:blipFill>
                <a:blip r:embed="rId7"/>
                <a:stretch>
                  <a:fillRect t="-13333" r="-661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正方形/長方形 21"/>
          <p:cNvSpPr/>
          <p:nvPr/>
        </p:nvSpPr>
        <p:spPr>
          <a:xfrm>
            <a:off x="4669059" y="339863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観</a:t>
            </a:r>
            <a:r>
              <a:rPr lang="ja-JP" altLang="en-US" dirty="0" smtClean="0">
                <a:solidFill>
                  <a:schemeClr val="tx1"/>
                </a:solidFill>
              </a:rPr>
              <a:t>測</a:t>
            </a:r>
            <a:r>
              <a:rPr lang="ja-JP" altLang="en-US" dirty="0">
                <a:solidFill>
                  <a:schemeClr val="tx1"/>
                </a:solidFill>
              </a:rPr>
              <a:t>器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5544015" y="3675631"/>
            <a:ext cx="32684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9085825" y="2758144"/>
            <a:ext cx="7172" cy="1097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5547600" y="3839523"/>
            <a:ext cx="3545398" cy="11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6609208" y="2608998"/>
            <a:ext cx="0" cy="902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5551187" y="3498850"/>
            <a:ext cx="1058021" cy="5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84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218329" y="232365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379279" y="2317376"/>
            <a:ext cx="1359721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倒立振子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925009" y="2324386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飽和</a:t>
            </a:r>
            <a:r>
              <a:rPr lang="ja-JP" altLang="en-US" dirty="0">
                <a:solidFill>
                  <a:schemeClr val="tx1"/>
                </a:solidFill>
              </a:rPr>
              <a:t>器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188720" y="2630245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2" idx="3"/>
            <a:endCxn id="4" idx="1"/>
          </p:cNvCxnSpPr>
          <p:nvPr/>
        </p:nvCxnSpPr>
        <p:spPr>
          <a:xfrm>
            <a:off x="4100456" y="2630245"/>
            <a:ext cx="824553" cy="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4" idx="3"/>
          </p:cNvCxnSpPr>
          <p:nvPr/>
        </p:nvCxnSpPr>
        <p:spPr>
          <a:xfrm>
            <a:off x="5807136" y="2630979"/>
            <a:ext cx="332007" cy="6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8739000" y="2482169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8739000" y="2739906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>
            <a:spLocks noChangeAspect="1"/>
          </p:cNvSpPr>
          <p:nvPr/>
        </p:nvSpPr>
        <p:spPr>
          <a:xfrm>
            <a:off x="2308860" y="2550941"/>
            <a:ext cx="146125" cy="14605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" name="直線矢印コネクタ 12"/>
          <p:cNvCxnSpPr>
            <a:endCxn id="2" idx="1"/>
          </p:cNvCxnSpPr>
          <p:nvPr/>
        </p:nvCxnSpPr>
        <p:spPr>
          <a:xfrm>
            <a:off x="2454985" y="2623969"/>
            <a:ext cx="763344" cy="6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2381922" y="2696999"/>
            <a:ext cx="0" cy="1024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endCxn id="22" idx="1"/>
          </p:cNvCxnSpPr>
          <p:nvPr/>
        </p:nvCxnSpPr>
        <p:spPr>
          <a:xfrm>
            <a:off x="2381922" y="3705225"/>
            <a:ext cx="22871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8883801" y="2478660"/>
            <a:ext cx="1764" cy="11969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229174" y="2270985"/>
                <a:ext cx="514051" cy="576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74" y="2270985"/>
                <a:ext cx="514051" cy="576248"/>
              </a:xfrm>
              <a:prstGeom prst="rect">
                <a:avLst/>
              </a:prstGeom>
              <a:blipFill>
                <a:blip r:embed="rId2"/>
                <a:stretch>
                  <a:fillRect l="-2381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/>
          <p:cNvSpPr txBox="1"/>
          <p:nvPr/>
        </p:nvSpPr>
        <p:spPr>
          <a:xfrm>
            <a:off x="2508321" y="2346970"/>
            <a:ext cx="1667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b="0" dirty="0" smtClean="0"/>
              <a:t>+</a:t>
            </a:r>
          </a:p>
          <a:p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2435258" y="2749098"/>
                <a:ext cx="330801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258" y="2749098"/>
                <a:ext cx="33080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474397" y="2262817"/>
                <a:ext cx="4485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97" y="2262817"/>
                <a:ext cx="44852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9723206" y="2306196"/>
                <a:ext cx="5452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206" y="2306196"/>
                <a:ext cx="545214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9782389" y="2579012"/>
                <a:ext cx="42684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389" y="2579012"/>
                <a:ext cx="426848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3305736" y="3398632"/>
                <a:ext cx="4898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736" y="3398632"/>
                <a:ext cx="489814" cy="553998"/>
              </a:xfrm>
              <a:prstGeom prst="rect">
                <a:avLst/>
              </a:prstGeom>
              <a:blipFill>
                <a:blip r:embed="rId7"/>
                <a:stretch>
                  <a:fillRect l="-4938" t="-13333" r="-160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正方形/長方形 21"/>
          <p:cNvSpPr/>
          <p:nvPr/>
        </p:nvSpPr>
        <p:spPr>
          <a:xfrm>
            <a:off x="4669059" y="339863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観</a:t>
            </a:r>
            <a:r>
              <a:rPr lang="ja-JP" altLang="en-US" dirty="0" smtClean="0">
                <a:solidFill>
                  <a:schemeClr val="tx1"/>
                </a:solidFill>
              </a:rPr>
              <a:t>測</a:t>
            </a:r>
            <a:r>
              <a:rPr lang="ja-JP" altLang="en-US" dirty="0">
                <a:solidFill>
                  <a:schemeClr val="tx1"/>
                </a:solidFill>
              </a:rPr>
              <a:t>器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5544016" y="3675631"/>
            <a:ext cx="33570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9085825" y="2758144"/>
            <a:ext cx="7172" cy="1097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5547600" y="3839523"/>
            <a:ext cx="3545398" cy="11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5930277" y="2642913"/>
            <a:ext cx="0" cy="861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5551189" y="3493294"/>
            <a:ext cx="379088" cy="108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6139143" y="232365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離散</a:t>
            </a:r>
            <a:r>
              <a:rPr lang="ja-JP" altLang="en-US" dirty="0">
                <a:solidFill>
                  <a:schemeClr val="tx1"/>
                </a:solidFill>
              </a:rPr>
              <a:t>器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7021270" y="2623969"/>
            <a:ext cx="3664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809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218329" y="232365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379279" y="2317376"/>
            <a:ext cx="1359721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倒立振子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925009" y="2324386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飽和</a:t>
            </a:r>
            <a:r>
              <a:rPr lang="ja-JP" altLang="en-US" dirty="0">
                <a:solidFill>
                  <a:schemeClr val="tx1"/>
                </a:solidFill>
              </a:rPr>
              <a:t>器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2" idx="3"/>
            <a:endCxn id="4" idx="1"/>
          </p:cNvCxnSpPr>
          <p:nvPr/>
        </p:nvCxnSpPr>
        <p:spPr>
          <a:xfrm>
            <a:off x="4100456" y="2630245"/>
            <a:ext cx="824553" cy="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4" idx="3"/>
          </p:cNvCxnSpPr>
          <p:nvPr/>
        </p:nvCxnSpPr>
        <p:spPr>
          <a:xfrm>
            <a:off x="5807136" y="2630979"/>
            <a:ext cx="332007" cy="6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8739000" y="2482169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8739000" y="2739906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2380877" y="2782687"/>
            <a:ext cx="858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endCxn id="22" idx="1"/>
          </p:cNvCxnSpPr>
          <p:nvPr/>
        </p:nvCxnSpPr>
        <p:spPr>
          <a:xfrm>
            <a:off x="2381922" y="3705225"/>
            <a:ext cx="22871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8885565" y="2478660"/>
            <a:ext cx="15548" cy="2130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474397" y="2262817"/>
                <a:ext cx="4485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97" y="2262817"/>
                <a:ext cx="44852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9723206" y="2306196"/>
                <a:ext cx="5452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206" y="2306196"/>
                <a:ext cx="54521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9782389" y="2579012"/>
                <a:ext cx="42684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389" y="2579012"/>
                <a:ext cx="426848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3305736" y="3398632"/>
                <a:ext cx="4898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736" y="3398632"/>
                <a:ext cx="489814" cy="553998"/>
              </a:xfrm>
              <a:prstGeom prst="rect">
                <a:avLst/>
              </a:prstGeom>
              <a:blipFill>
                <a:blip r:embed="rId5"/>
                <a:stretch>
                  <a:fillRect l="-4938" t="-13333" r="-160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正方形/長方形 21"/>
          <p:cNvSpPr/>
          <p:nvPr/>
        </p:nvSpPr>
        <p:spPr>
          <a:xfrm>
            <a:off x="4669059" y="339863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観</a:t>
            </a:r>
            <a:r>
              <a:rPr lang="ja-JP" altLang="en-US" dirty="0" smtClean="0">
                <a:solidFill>
                  <a:schemeClr val="tx1"/>
                </a:solidFill>
              </a:rPr>
              <a:t>測</a:t>
            </a:r>
            <a:r>
              <a:rPr lang="ja-JP" altLang="en-US" dirty="0">
                <a:solidFill>
                  <a:schemeClr val="tx1"/>
                </a:solidFill>
              </a:rPr>
              <a:t>器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5544016" y="3675631"/>
            <a:ext cx="33570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9085825" y="2758144"/>
            <a:ext cx="24153" cy="20555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5547600" y="3839523"/>
            <a:ext cx="3545398" cy="11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5930277" y="2642913"/>
            <a:ext cx="0" cy="861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5551189" y="3493294"/>
            <a:ext cx="379088" cy="108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6139143" y="232365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離散</a:t>
            </a:r>
            <a:r>
              <a:rPr lang="ja-JP" altLang="en-US" dirty="0">
                <a:solidFill>
                  <a:schemeClr val="tx1"/>
                </a:solidFill>
              </a:rPr>
              <a:t>器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7021270" y="2623969"/>
            <a:ext cx="3664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4661889" y="4318411"/>
            <a:ext cx="882127" cy="6806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推定</a:t>
            </a:r>
            <a:r>
              <a:rPr lang="ja-JP" altLang="en-US" dirty="0">
                <a:solidFill>
                  <a:schemeClr val="tx1"/>
                </a:solidFill>
              </a:rPr>
              <a:t>器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 flipH="1">
            <a:off x="2371621" y="2756113"/>
            <a:ext cx="4628" cy="9661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>
            <a:off x="5551186" y="4609081"/>
            <a:ext cx="33570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H="1">
            <a:off x="5551186" y="4801768"/>
            <a:ext cx="3545398" cy="11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/>
          <p:cNvSpPr>
            <a:spLocks noChangeAspect="1"/>
          </p:cNvSpPr>
          <p:nvPr/>
        </p:nvSpPr>
        <p:spPr>
          <a:xfrm>
            <a:off x="8845147" y="3629124"/>
            <a:ext cx="80836" cy="8079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楕円 43"/>
          <p:cNvSpPr>
            <a:spLocks noChangeAspect="1"/>
          </p:cNvSpPr>
          <p:nvPr/>
        </p:nvSpPr>
        <p:spPr>
          <a:xfrm>
            <a:off x="9054672" y="3801215"/>
            <a:ext cx="76651" cy="7661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5" name="直線コネクタ 44"/>
          <p:cNvCxnSpPr/>
          <p:nvPr/>
        </p:nvCxnSpPr>
        <p:spPr>
          <a:xfrm>
            <a:off x="2103120" y="4609081"/>
            <a:ext cx="2554593" cy="28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2103117" y="2623969"/>
            <a:ext cx="0" cy="1995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2" idx="1"/>
          </p:cNvCxnSpPr>
          <p:nvPr/>
        </p:nvCxnSpPr>
        <p:spPr>
          <a:xfrm flipV="1">
            <a:off x="2103117" y="2630245"/>
            <a:ext cx="1115212" cy="7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97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>
            <a:grpSpLocks noChangeAspect="1"/>
          </p:cNvGrpSpPr>
          <p:nvPr/>
        </p:nvGrpSpPr>
        <p:grpSpPr>
          <a:xfrm>
            <a:off x="4293597" y="1581150"/>
            <a:ext cx="2683955" cy="3193935"/>
            <a:chOff x="5063683" y="1666876"/>
            <a:chExt cx="1555094" cy="1806459"/>
          </a:xfrm>
        </p:grpSpPr>
        <p:sp>
          <p:nvSpPr>
            <p:cNvPr id="5" name="正方形/長方形 4"/>
            <p:cNvSpPr/>
            <p:nvPr/>
          </p:nvSpPr>
          <p:spPr>
            <a:xfrm>
              <a:off x="5063683" y="1880671"/>
              <a:ext cx="441411" cy="3060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505094" y="1666876"/>
              <a:ext cx="1113683" cy="1806459"/>
              <a:chOff x="5505094" y="1666876"/>
              <a:chExt cx="1113683" cy="1806459"/>
            </a:xfrm>
          </p:grpSpPr>
          <p:sp>
            <p:nvSpPr>
              <p:cNvPr id="6" name="楕円 5"/>
              <p:cNvSpPr>
                <a:spLocks noChangeAspect="1"/>
              </p:cNvSpPr>
              <p:nvPr/>
            </p:nvSpPr>
            <p:spPr>
              <a:xfrm>
                <a:off x="5725631" y="3311335"/>
                <a:ext cx="162000" cy="16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" name="楕円 6"/>
              <p:cNvSpPr>
                <a:spLocks noChangeAspect="1"/>
              </p:cNvSpPr>
              <p:nvPr/>
            </p:nvSpPr>
            <p:spPr>
              <a:xfrm>
                <a:off x="6361903" y="3311373"/>
                <a:ext cx="161925" cy="1619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5580552" y="2706532"/>
                <a:ext cx="1038225" cy="6000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9" name="直線コネクタ 8"/>
              <p:cNvCxnSpPr>
                <a:stCxn id="8" idx="0"/>
              </p:cNvCxnSpPr>
              <p:nvPr/>
            </p:nvCxnSpPr>
            <p:spPr>
              <a:xfrm flipH="1" flipV="1">
                <a:off x="6096001" y="1666876"/>
                <a:ext cx="3664" cy="103965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/>
              <p:cNvCxnSpPr/>
              <p:nvPr/>
            </p:nvCxnSpPr>
            <p:spPr>
              <a:xfrm>
                <a:off x="5505094" y="1880670"/>
                <a:ext cx="0" cy="3060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/>
              <p:cNvCxnSpPr/>
              <p:nvPr/>
            </p:nvCxnSpPr>
            <p:spPr>
              <a:xfrm flipV="1">
                <a:off x="5505094" y="2052637"/>
                <a:ext cx="601701" cy="21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直線矢印コネクタ 22"/>
          <p:cNvCxnSpPr>
            <a:cxnSpLocks noChangeAspect="1"/>
          </p:cNvCxnSpPr>
          <p:nvPr/>
        </p:nvCxnSpPr>
        <p:spPr>
          <a:xfrm flipV="1">
            <a:off x="6977552" y="3819526"/>
            <a:ext cx="796290" cy="9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4038600" y="4279900"/>
            <a:ext cx="1147067" cy="127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4038600" y="3879850"/>
            <a:ext cx="20574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7194408" y="3487095"/>
            <a:ext cx="57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au</a:t>
            </a:r>
            <a:endParaRPr lang="en-US" altLang="ja-JP" dirty="0">
              <a:latin typeface="Baskerville Old Face" panose="02020602080505020303" pitchFamily="18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075287" y="3671761"/>
            <a:ext cx="36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M</a:t>
            </a:r>
            <a:endParaRPr lang="en-US" altLang="ja-JP" dirty="0">
              <a:latin typeface="Baskerville Old Face" panose="02020602080505020303" pitchFamily="18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84071" y="1893868"/>
            <a:ext cx="36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4357818" y="3579428"/>
                <a:ext cx="4576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818" y="3579428"/>
                <a:ext cx="457626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4237272" y="3976865"/>
                <a:ext cx="57817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272" y="3976865"/>
                <a:ext cx="578172" cy="553998"/>
              </a:xfrm>
              <a:prstGeom prst="rect">
                <a:avLst/>
              </a:prstGeom>
              <a:blipFill>
                <a:blip r:embed="rId3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53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>
            <a:spLocks noChangeAspect="1"/>
          </p:cNvSpPr>
          <p:nvPr/>
        </p:nvSpPr>
        <p:spPr>
          <a:xfrm>
            <a:off x="5997575" y="3330575"/>
            <a:ext cx="196850" cy="196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 rot="900000">
            <a:off x="6413239" y="1007501"/>
            <a:ext cx="45719" cy="2457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コネクタ 8"/>
          <p:cNvCxnSpPr>
            <a:stCxn id="5" idx="2"/>
          </p:cNvCxnSpPr>
          <p:nvPr/>
        </p:nvCxnSpPr>
        <p:spPr>
          <a:xfrm flipV="1">
            <a:off x="6118082" y="958850"/>
            <a:ext cx="22368" cy="246423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4317763" y="1159053"/>
            <a:ext cx="761836" cy="5410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5079599" y="1159051"/>
            <a:ext cx="0" cy="541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5079599" y="1463100"/>
            <a:ext cx="1038483" cy="3787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円弧 15"/>
          <p:cNvSpPr/>
          <p:nvPr/>
        </p:nvSpPr>
        <p:spPr>
          <a:xfrm rot="19969459">
            <a:off x="5810250" y="1124477"/>
            <a:ext cx="920750" cy="701499"/>
          </a:xfrm>
          <a:prstGeom prst="arc">
            <a:avLst>
              <a:gd name="adj1" fmla="val 16437076"/>
              <a:gd name="adj2" fmla="val 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8" name="直線コネクタ 17"/>
          <p:cNvCxnSpPr>
            <a:stCxn id="5" idx="2"/>
          </p:cNvCxnSpPr>
          <p:nvPr/>
        </p:nvCxnSpPr>
        <p:spPr>
          <a:xfrm flipH="1" flipV="1">
            <a:off x="5207000" y="3022600"/>
            <a:ext cx="911082" cy="40048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 flipV="1">
            <a:off x="5525016" y="1909335"/>
            <a:ext cx="911082" cy="40048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6420567" y="2309818"/>
            <a:ext cx="15531" cy="76993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5" idx="2"/>
          </p:cNvCxnSpPr>
          <p:nvPr/>
        </p:nvCxnSpPr>
        <p:spPr>
          <a:xfrm flipV="1">
            <a:off x="6118082" y="2315736"/>
            <a:ext cx="9382" cy="1107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4" idx="6"/>
          </p:cNvCxnSpPr>
          <p:nvPr/>
        </p:nvCxnSpPr>
        <p:spPr>
          <a:xfrm>
            <a:off x="6194425" y="3429000"/>
            <a:ext cx="8985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5372100" y="2044700"/>
            <a:ext cx="425450" cy="10350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円弧 30"/>
          <p:cNvSpPr/>
          <p:nvPr/>
        </p:nvSpPr>
        <p:spPr>
          <a:xfrm rot="3386793">
            <a:off x="5712269" y="3046921"/>
            <a:ext cx="777875" cy="784009"/>
          </a:xfrm>
          <a:prstGeom prst="arc">
            <a:avLst>
              <a:gd name="adj1" fmla="val 20069646"/>
              <a:gd name="adj2" fmla="val 8870389"/>
            </a:avLst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17923" y="1090018"/>
            <a:ext cx="36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r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464761" y="2684743"/>
            <a:ext cx="60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mg</a:t>
            </a:r>
            <a:endParaRPr lang="en-US" altLang="ja-JP" dirty="0">
              <a:latin typeface="Baskerville Old Face" panose="02020602080505020303" pitchFamily="18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449137" y="2078492"/>
            <a:ext cx="89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m , J</a:t>
            </a:r>
            <a:endParaRPr lang="en-US" altLang="ja-JP" dirty="0">
              <a:latin typeface="Baskerville Old Face" panose="02020602080505020303" pitchFamily="18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290923" y="2249623"/>
            <a:ext cx="36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l</a:t>
            </a:r>
            <a:endParaRPr lang="en-US" altLang="ja-JP" dirty="0" smtClean="0"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6191255" y="841730"/>
                <a:ext cx="4896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255" y="841730"/>
                <a:ext cx="489686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758290" y="2562520"/>
                <a:ext cx="41383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290" y="2562520"/>
                <a:ext cx="41383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5481824" y="3816545"/>
                <a:ext cx="579261" cy="566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824" y="3816545"/>
                <a:ext cx="579261" cy="566822"/>
              </a:xfrm>
              <a:prstGeom prst="rect">
                <a:avLst/>
              </a:prstGeom>
              <a:blipFill>
                <a:blip r:embed="rId4"/>
                <a:stretch>
                  <a:fillRect t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6611631" y="3402500"/>
                <a:ext cx="4335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631" y="3402500"/>
                <a:ext cx="43358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81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294020" y="1949116"/>
            <a:ext cx="175661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台車</a:t>
            </a:r>
            <a:r>
              <a:rPr kumimoji="1" lang="en-US" altLang="ja-JP" dirty="0" smtClean="0"/>
              <a:t> 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294020" y="3938337"/>
            <a:ext cx="175661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台車</a:t>
            </a:r>
            <a:endParaRPr kumimoji="1" lang="ja-JP" altLang="en-US" sz="3200" dirty="0"/>
          </a:p>
        </p:txBody>
      </p:sp>
      <p:cxnSp>
        <p:nvCxnSpPr>
          <p:cNvPr id="7" name="直線矢印コネクタ 6"/>
          <p:cNvCxnSpPr>
            <a:stCxn id="4" idx="1"/>
          </p:cNvCxnSpPr>
          <p:nvPr/>
        </p:nvCxnSpPr>
        <p:spPr>
          <a:xfrm flipH="1">
            <a:off x="946484" y="2406316"/>
            <a:ext cx="13475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4050630" y="2209800"/>
            <a:ext cx="1302420" cy="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4050630" y="2580774"/>
            <a:ext cx="1302420" cy="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4050630" y="4389521"/>
            <a:ext cx="1302420" cy="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946484" y="4197016"/>
            <a:ext cx="13475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>
            <a:off x="946484" y="4587541"/>
            <a:ext cx="13475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>
            <a:off x="7235687" y="3429000"/>
            <a:ext cx="3554233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8666922" y="1192696"/>
            <a:ext cx="49033" cy="362554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637475" y="296981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cxnSp>
        <p:nvCxnSpPr>
          <p:cNvPr id="18" name="直線コネクタ 17"/>
          <p:cNvCxnSpPr/>
          <p:nvPr/>
        </p:nvCxnSpPr>
        <p:spPr>
          <a:xfrm flipV="1">
            <a:off x="7351643" y="1652356"/>
            <a:ext cx="2630557" cy="2483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V="1">
            <a:off x="7797460" y="2260192"/>
            <a:ext cx="2630557" cy="2483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9064487" y="2540923"/>
            <a:ext cx="41346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9568732" y="3062740"/>
            <a:ext cx="41346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 flipV="1">
            <a:off x="9468678" y="2140521"/>
            <a:ext cx="9277" cy="42161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V="1">
            <a:off x="9980238" y="2670671"/>
            <a:ext cx="1962" cy="41090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05890" y="2209799"/>
                <a:ext cx="1060975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0" y="2209799"/>
                <a:ext cx="10609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67274" y="3941209"/>
                <a:ext cx="1060975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4" y="3941209"/>
                <a:ext cx="1060975" cy="646331"/>
              </a:xfrm>
              <a:prstGeom prst="rect">
                <a:avLst/>
              </a:prstGeom>
              <a:blipFill>
                <a:blip r:embed="rId3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/>
          <p:cNvSpPr txBox="1"/>
          <p:nvPr/>
        </p:nvSpPr>
        <p:spPr>
          <a:xfrm>
            <a:off x="281850" y="4416824"/>
            <a:ext cx="63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2400" dirty="0"/>
              <a:t>摩擦</a:t>
            </a:r>
            <a:endParaRPr kumimoji="1" lang="ja-JP" altLang="en-US" sz="24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364765" y="2404946"/>
            <a:ext cx="63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2400" dirty="0"/>
              <a:t>摩擦</a:t>
            </a:r>
            <a:endParaRPr kumimoji="1" lang="ja-JP" altLang="en-US" sz="2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637475" y="1761148"/>
            <a:ext cx="45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466019" y="2070912"/>
                <a:ext cx="370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𝑎𝑢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019" y="2070912"/>
                <a:ext cx="370422" cy="307777"/>
              </a:xfrm>
              <a:prstGeom prst="rect">
                <a:avLst/>
              </a:prstGeom>
              <a:blipFill>
                <a:blip r:embed="rId4"/>
                <a:stretch>
                  <a:fillRect l="-8333" r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5398166" y="4235632"/>
                <a:ext cx="370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𝑎𝑢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166" y="4235632"/>
                <a:ext cx="370422" cy="307777"/>
              </a:xfrm>
              <a:prstGeom prst="rect">
                <a:avLst/>
              </a:prstGeom>
              <a:blipFill>
                <a:blip r:embed="rId5"/>
                <a:stretch>
                  <a:fillRect l="-8333" r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9655947" y="1765794"/>
                <a:ext cx="1060975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947" y="1765794"/>
                <a:ext cx="1060975" cy="646331"/>
              </a:xfrm>
              <a:prstGeom prst="rect">
                <a:avLst/>
              </a:prstGeom>
              <a:blipFill>
                <a:blip r:embed="rId6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10099114" y="2373630"/>
                <a:ext cx="1060975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114" y="2373630"/>
                <a:ext cx="1060975" cy="646331"/>
              </a:xfrm>
              <a:prstGeom prst="rect">
                <a:avLst/>
              </a:prstGeom>
              <a:blipFill>
                <a:blip r:embed="rId7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9542172" y="2141748"/>
                <a:ext cx="2226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172" y="2141748"/>
                <a:ext cx="222689" cy="307777"/>
              </a:xfrm>
              <a:prstGeom prst="rect">
                <a:avLst/>
              </a:prstGeom>
              <a:blipFill>
                <a:blip r:embed="rId8"/>
                <a:stretch>
                  <a:fillRect l="-10811" r="-81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9784488" y="2732005"/>
                <a:ext cx="68433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488" y="2732005"/>
                <a:ext cx="68433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8549484" y="2565851"/>
                <a:ext cx="14263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84" y="2565851"/>
                <a:ext cx="1426318" cy="307777"/>
              </a:xfrm>
              <a:prstGeom prst="rect">
                <a:avLst/>
              </a:prstGeom>
              <a:blipFill>
                <a:blip r:embed="rId1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9119137" y="3061387"/>
                <a:ext cx="14263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137" y="3061387"/>
                <a:ext cx="1426318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/>
          <p:cNvSpPr txBox="1"/>
          <p:nvPr/>
        </p:nvSpPr>
        <p:spPr>
          <a:xfrm>
            <a:off x="2641342" y="2974294"/>
            <a:ext cx="1282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Case 1</a:t>
            </a:r>
            <a:endParaRPr kumimoji="1" lang="ja-JP" altLang="en-US" sz="24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524960" y="4920295"/>
            <a:ext cx="129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Case 2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593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H="1">
            <a:off x="1155700" y="1060450"/>
            <a:ext cx="38100" cy="42799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193800" y="1720850"/>
            <a:ext cx="1066800" cy="288925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>
            <a:spLocks noChangeAspect="1"/>
          </p:cNvSpPr>
          <p:nvPr/>
        </p:nvSpPr>
        <p:spPr>
          <a:xfrm>
            <a:off x="1133475" y="1660525"/>
            <a:ext cx="12065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楕円 8"/>
          <p:cNvSpPr>
            <a:spLocks noChangeAspect="1"/>
          </p:cNvSpPr>
          <p:nvPr/>
        </p:nvSpPr>
        <p:spPr>
          <a:xfrm>
            <a:off x="1898650" y="3733800"/>
            <a:ext cx="12065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9" idx="0"/>
          </p:cNvCxnSpPr>
          <p:nvPr/>
        </p:nvCxnSpPr>
        <p:spPr>
          <a:xfrm>
            <a:off x="1958975" y="3733800"/>
            <a:ext cx="0" cy="177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円弧 14"/>
          <p:cNvSpPr/>
          <p:nvPr/>
        </p:nvSpPr>
        <p:spPr>
          <a:xfrm rot="6734965">
            <a:off x="1028701" y="2354176"/>
            <a:ext cx="558800" cy="489724"/>
          </a:xfrm>
          <a:prstGeom prst="arc">
            <a:avLst>
              <a:gd name="adj1" fmla="val 16399433"/>
              <a:gd name="adj2" fmla="val 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654616" y="2460538"/>
                <a:ext cx="145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616" y="2460538"/>
                <a:ext cx="145168" cy="276999"/>
              </a:xfrm>
              <a:prstGeom prst="rect">
                <a:avLst/>
              </a:prstGeom>
              <a:blipFill>
                <a:blip r:embed="rId2"/>
                <a:stretch>
                  <a:fillRect l="-37500" r="-2916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019300" y="5111750"/>
                <a:ext cx="4047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00" y="5111750"/>
                <a:ext cx="404726" cy="276999"/>
              </a:xfrm>
              <a:prstGeom prst="rect">
                <a:avLst/>
              </a:prstGeom>
              <a:blipFill>
                <a:blip r:embed="rId3"/>
                <a:stretch>
                  <a:fillRect l="-11940" r="-1194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1287847" y="2924175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847" y="2924175"/>
                <a:ext cx="192360" cy="276999"/>
              </a:xfrm>
              <a:prstGeom prst="rect">
                <a:avLst/>
              </a:prstGeom>
              <a:blipFill>
                <a:blip r:embed="rId4"/>
                <a:stretch>
                  <a:fillRect l="-28125" r="-25000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/>
          <p:cNvCxnSpPr/>
          <p:nvPr/>
        </p:nvCxnSpPr>
        <p:spPr>
          <a:xfrm>
            <a:off x="4328439" y="3429000"/>
            <a:ext cx="471930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4279407" y="1436027"/>
            <a:ext cx="49032" cy="390432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リーフォーム 30"/>
          <p:cNvSpPr/>
          <p:nvPr/>
        </p:nvSpPr>
        <p:spPr>
          <a:xfrm>
            <a:off x="4283242" y="1833693"/>
            <a:ext cx="4387516" cy="3054489"/>
          </a:xfrm>
          <a:custGeom>
            <a:avLst/>
            <a:gdLst>
              <a:gd name="connsiteX0" fmla="*/ 0 w 4387516"/>
              <a:gd name="connsiteY0" fmla="*/ 267823 h 3054489"/>
              <a:gd name="connsiteX1" fmla="*/ 336884 w 4387516"/>
              <a:gd name="connsiteY1" fmla="*/ 267823 h 3054489"/>
              <a:gd name="connsiteX2" fmla="*/ 1267326 w 4387516"/>
              <a:gd name="connsiteY2" fmla="*/ 3051128 h 3054489"/>
              <a:gd name="connsiteX3" fmla="*/ 2157663 w 4387516"/>
              <a:gd name="connsiteY3" fmla="*/ 869402 h 3054489"/>
              <a:gd name="connsiteX4" fmla="*/ 2959769 w 4387516"/>
              <a:gd name="connsiteY4" fmla="*/ 2409444 h 3054489"/>
              <a:gd name="connsiteX5" fmla="*/ 3537284 w 4387516"/>
              <a:gd name="connsiteY5" fmla="*/ 1270454 h 3054489"/>
              <a:gd name="connsiteX6" fmla="*/ 3994484 w 4387516"/>
              <a:gd name="connsiteY6" fmla="*/ 1928181 h 3054489"/>
              <a:gd name="connsiteX7" fmla="*/ 4387516 w 4387516"/>
              <a:gd name="connsiteY7" fmla="*/ 1623381 h 30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7516" h="3054489">
                <a:moveTo>
                  <a:pt x="0" y="267823"/>
                </a:moveTo>
                <a:cubicBezTo>
                  <a:pt x="62831" y="35881"/>
                  <a:pt x="125663" y="-196061"/>
                  <a:pt x="336884" y="267823"/>
                </a:cubicBezTo>
                <a:cubicBezTo>
                  <a:pt x="548105" y="731707"/>
                  <a:pt x="963863" y="2950865"/>
                  <a:pt x="1267326" y="3051128"/>
                </a:cubicBezTo>
                <a:cubicBezTo>
                  <a:pt x="1570789" y="3151391"/>
                  <a:pt x="1875589" y="976349"/>
                  <a:pt x="2157663" y="869402"/>
                </a:cubicBezTo>
                <a:cubicBezTo>
                  <a:pt x="2439737" y="762455"/>
                  <a:pt x="2729832" y="2342602"/>
                  <a:pt x="2959769" y="2409444"/>
                </a:cubicBezTo>
                <a:cubicBezTo>
                  <a:pt x="3189706" y="2476286"/>
                  <a:pt x="3364832" y="1350664"/>
                  <a:pt x="3537284" y="1270454"/>
                </a:cubicBezTo>
                <a:cubicBezTo>
                  <a:pt x="3709736" y="1190244"/>
                  <a:pt x="3852779" y="1869360"/>
                  <a:pt x="3994484" y="1928181"/>
                </a:cubicBezTo>
                <a:cubicBezTo>
                  <a:pt x="4136189" y="1987002"/>
                  <a:pt x="4261852" y="1805191"/>
                  <a:pt x="4387516" y="162338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4082947" y="1443851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947" y="1443851"/>
                <a:ext cx="192360" cy="276999"/>
              </a:xfrm>
              <a:prstGeom prst="rect">
                <a:avLst/>
              </a:prstGeom>
              <a:blipFill>
                <a:blip r:embed="rId5"/>
                <a:stretch>
                  <a:fillRect l="-29032" r="-29032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/>
          <p:cNvCxnSpPr/>
          <p:nvPr/>
        </p:nvCxnSpPr>
        <p:spPr>
          <a:xfrm flipH="1">
            <a:off x="6474995" y="2699721"/>
            <a:ext cx="2005" cy="725905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7849101" y="3104147"/>
            <a:ext cx="6643" cy="321479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8698497" y="3425626"/>
                <a:ext cx="3492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497" y="3425626"/>
                <a:ext cx="349250" cy="276999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コネクタ 46"/>
          <p:cNvCxnSpPr/>
          <p:nvPr/>
        </p:nvCxnSpPr>
        <p:spPr>
          <a:xfrm flipV="1">
            <a:off x="6559550" y="2552700"/>
            <a:ext cx="533400" cy="5514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7937500" y="2737537"/>
            <a:ext cx="419100" cy="5525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7092950" y="2344746"/>
                <a:ext cx="199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950" y="2344746"/>
                <a:ext cx="199605" cy="276999"/>
              </a:xfrm>
              <a:prstGeom prst="rect">
                <a:avLst/>
              </a:prstGeom>
              <a:blipFill>
                <a:blip r:embed="rId7"/>
                <a:stretch>
                  <a:fillRect l="-15625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8356600" y="2561221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600" y="2561221"/>
                <a:ext cx="195823" cy="276999"/>
              </a:xfrm>
              <a:prstGeom prst="rect">
                <a:avLst/>
              </a:prstGeom>
              <a:blipFill>
                <a:blip r:embed="rId8"/>
                <a:stretch>
                  <a:fillRect l="-28125" r="-21875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4077112" y="3300701"/>
                <a:ext cx="19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12" y="3300701"/>
                <a:ext cx="193963" cy="276999"/>
              </a:xfrm>
              <a:prstGeom prst="rect">
                <a:avLst/>
              </a:prstGeom>
              <a:blipFill>
                <a:blip r:embed="rId9"/>
                <a:stretch>
                  <a:fillRect l="-28125" r="-21875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コネクタ 53"/>
          <p:cNvCxnSpPr/>
          <p:nvPr/>
        </p:nvCxnSpPr>
        <p:spPr>
          <a:xfrm>
            <a:off x="6474995" y="3439200"/>
            <a:ext cx="0" cy="18110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7855744" y="3439200"/>
            <a:ext cx="0" cy="18110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V="1">
            <a:off x="6474995" y="4572000"/>
            <a:ext cx="1380749" cy="476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6998596" y="4610100"/>
                <a:ext cx="3883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596" y="4610100"/>
                <a:ext cx="388311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18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 flipV="1">
            <a:off x="2603351" y="882127"/>
            <a:ext cx="10757" cy="41739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2603351" y="5033233"/>
            <a:ext cx="4582309" cy="19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リーフォーム 15"/>
          <p:cNvSpPr/>
          <p:nvPr/>
        </p:nvSpPr>
        <p:spPr>
          <a:xfrm>
            <a:off x="2590801" y="962024"/>
            <a:ext cx="4286250" cy="4070705"/>
          </a:xfrm>
          <a:custGeom>
            <a:avLst/>
            <a:gdLst>
              <a:gd name="connsiteX0" fmla="*/ 0 w 4470505"/>
              <a:gd name="connsiteY0" fmla="*/ 4294476 h 4298006"/>
              <a:gd name="connsiteX1" fmla="*/ 1104900 w 4470505"/>
              <a:gd name="connsiteY1" fmla="*/ 3675351 h 4298006"/>
              <a:gd name="connsiteX2" fmla="*/ 4076700 w 4470505"/>
              <a:gd name="connsiteY2" fmla="*/ 427326 h 4298006"/>
              <a:gd name="connsiteX3" fmla="*/ 4352925 w 4470505"/>
              <a:gd name="connsiteY3" fmla="*/ 132051 h 429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0505" h="4298006">
                <a:moveTo>
                  <a:pt x="0" y="4294476"/>
                </a:moveTo>
                <a:cubicBezTo>
                  <a:pt x="212725" y="4307176"/>
                  <a:pt x="425450" y="4319876"/>
                  <a:pt x="1104900" y="3675351"/>
                </a:cubicBezTo>
                <a:cubicBezTo>
                  <a:pt x="1784350" y="3030826"/>
                  <a:pt x="3535362" y="1017876"/>
                  <a:pt x="4076700" y="427326"/>
                </a:cubicBezTo>
                <a:cubicBezTo>
                  <a:pt x="4618038" y="-163224"/>
                  <a:pt x="4485481" y="-15587"/>
                  <a:pt x="4352925" y="13205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8" name="直線コネクタ 17"/>
          <p:cNvCxnSpPr>
            <a:stCxn id="16" idx="3"/>
          </p:cNvCxnSpPr>
          <p:nvPr/>
        </p:nvCxnSpPr>
        <p:spPr>
          <a:xfrm flipH="1">
            <a:off x="3209925" y="1087091"/>
            <a:ext cx="3554392" cy="3942556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6753225" y="1066800"/>
            <a:ext cx="9525" cy="557464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6315075" y="1624264"/>
            <a:ext cx="447675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677433" y="890811"/>
                <a:ext cx="469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33" y="890811"/>
                <a:ext cx="469167" cy="276999"/>
              </a:xfrm>
              <a:prstGeom prst="rect">
                <a:avLst/>
              </a:prstGeom>
              <a:blipFill>
                <a:blip r:embed="rId2"/>
                <a:stretch>
                  <a:fillRect l="-5195" t="-2174" r="-1688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41930" y="1753626"/>
                <a:ext cx="19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930" y="1753626"/>
                <a:ext cx="193963" cy="276999"/>
              </a:xfrm>
              <a:prstGeom prst="rect">
                <a:avLst/>
              </a:prstGeom>
              <a:blipFill>
                <a:blip r:embed="rId3"/>
                <a:stretch>
                  <a:fillRect l="-28125" r="-21875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6753225" y="1199628"/>
                <a:ext cx="58067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225" y="1199628"/>
                <a:ext cx="580672" cy="553998"/>
              </a:xfrm>
              <a:prstGeom prst="rect">
                <a:avLst/>
              </a:prstGeom>
              <a:blipFill>
                <a:blip r:embed="rId4"/>
                <a:stretch>
                  <a:fillRect l="-1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/>
          <p:cNvSpPr txBox="1"/>
          <p:nvPr/>
        </p:nvSpPr>
        <p:spPr>
          <a:xfrm>
            <a:off x="2481811" y="5131014"/>
            <a:ext cx="9029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146600" y="5146782"/>
            <a:ext cx="47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b="0" dirty="0" smtClean="0"/>
              <a:t>T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045605" y="5126638"/>
            <a:ext cx="47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/>
              <a:t>t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4927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 flipV="1">
            <a:off x="2603351" y="882127"/>
            <a:ext cx="10757" cy="41739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2603351" y="5033233"/>
            <a:ext cx="4582309" cy="19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 6"/>
          <p:cNvSpPr/>
          <p:nvPr/>
        </p:nvSpPr>
        <p:spPr>
          <a:xfrm>
            <a:off x="2590801" y="1733550"/>
            <a:ext cx="1104899" cy="3299179"/>
          </a:xfrm>
          <a:custGeom>
            <a:avLst/>
            <a:gdLst>
              <a:gd name="connsiteX0" fmla="*/ 0 w 4470505"/>
              <a:gd name="connsiteY0" fmla="*/ 4294476 h 4298006"/>
              <a:gd name="connsiteX1" fmla="*/ 1104900 w 4470505"/>
              <a:gd name="connsiteY1" fmla="*/ 3675351 h 4298006"/>
              <a:gd name="connsiteX2" fmla="*/ 4076700 w 4470505"/>
              <a:gd name="connsiteY2" fmla="*/ 427326 h 4298006"/>
              <a:gd name="connsiteX3" fmla="*/ 4352925 w 4470505"/>
              <a:gd name="connsiteY3" fmla="*/ 132051 h 429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0505" h="4298006">
                <a:moveTo>
                  <a:pt x="0" y="4294476"/>
                </a:moveTo>
                <a:cubicBezTo>
                  <a:pt x="212725" y="4307176"/>
                  <a:pt x="425450" y="4319876"/>
                  <a:pt x="1104900" y="3675351"/>
                </a:cubicBezTo>
                <a:cubicBezTo>
                  <a:pt x="1784350" y="3030826"/>
                  <a:pt x="3535362" y="1017876"/>
                  <a:pt x="4076700" y="427326"/>
                </a:cubicBezTo>
                <a:cubicBezTo>
                  <a:pt x="4618038" y="-163224"/>
                  <a:pt x="4485481" y="-15587"/>
                  <a:pt x="4352925" y="13205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677433" y="890811"/>
                <a:ext cx="469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33" y="890811"/>
                <a:ext cx="469167" cy="276999"/>
              </a:xfrm>
              <a:prstGeom prst="rect">
                <a:avLst/>
              </a:prstGeom>
              <a:blipFill>
                <a:blip r:embed="rId2"/>
                <a:stretch>
                  <a:fillRect l="-5195" t="-2174" r="-1688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2481811" y="5131014"/>
            <a:ext cx="9029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6" name="フリーフォーム 15"/>
          <p:cNvSpPr/>
          <p:nvPr/>
        </p:nvSpPr>
        <p:spPr>
          <a:xfrm>
            <a:off x="3695700" y="1580663"/>
            <a:ext cx="3208020" cy="1848337"/>
          </a:xfrm>
          <a:custGeom>
            <a:avLst/>
            <a:gdLst>
              <a:gd name="connsiteX0" fmla="*/ 0 w 4387516"/>
              <a:gd name="connsiteY0" fmla="*/ 267823 h 3054489"/>
              <a:gd name="connsiteX1" fmla="*/ 336884 w 4387516"/>
              <a:gd name="connsiteY1" fmla="*/ 267823 h 3054489"/>
              <a:gd name="connsiteX2" fmla="*/ 1267326 w 4387516"/>
              <a:gd name="connsiteY2" fmla="*/ 3051128 h 3054489"/>
              <a:gd name="connsiteX3" fmla="*/ 2157663 w 4387516"/>
              <a:gd name="connsiteY3" fmla="*/ 869402 h 3054489"/>
              <a:gd name="connsiteX4" fmla="*/ 2959769 w 4387516"/>
              <a:gd name="connsiteY4" fmla="*/ 2409444 h 3054489"/>
              <a:gd name="connsiteX5" fmla="*/ 3537284 w 4387516"/>
              <a:gd name="connsiteY5" fmla="*/ 1270454 h 3054489"/>
              <a:gd name="connsiteX6" fmla="*/ 3994484 w 4387516"/>
              <a:gd name="connsiteY6" fmla="*/ 1928181 h 3054489"/>
              <a:gd name="connsiteX7" fmla="*/ 4387516 w 4387516"/>
              <a:gd name="connsiteY7" fmla="*/ 1623381 h 30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7516" h="3054489">
                <a:moveTo>
                  <a:pt x="0" y="267823"/>
                </a:moveTo>
                <a:cubicBezTo>
                  <a:pt x="62831" y="35881"/>
                  <a:pt x="125663" y="-196061"/>
                  <a:pt x="336884" y="267823"/>
                </a:cubicBezTo>
                <a:cubicBezTo>
                  <a:pt x="548105" y="731707"/>
                  <a:pt x="963863" y="2950865"/>
                  <a:pt x="1267326" y="3051128"/>
                </a:cubicBezTo>
                <a:cubicBezTo>
                  <a:pt x="1570789" y="3151391"/>
                  <a:pt x="1875589" y="976349"/>
                  <a:pt x="2157663" y="869402"/>
                </a:cubicBezTo>
                <a:cubicBezTo>
                  <a:pt x="2439737" y="762455"/>
                  <a:pt x="2729832" y="2342602"/>
                  <a:pt x="2959769" y="2409444"/>
                </a:cubicBezTo>
                <a:cubicBezTo>
                  <a:pt x="3189706" y="2476286"/>
                  <a:pt x="3364832" y="1350664"/>
                  <a:pt x="3537284" y="1270454"/>
                </a:cubicBezTo>
                <a:cubicBezTo>
                  <a:pt x="3709736" y="1190244"/>
                  <a:pt x="3852779" y="1869360"/>
                  <a:pt x="3994484" y="1928181"/>
                </a:cubicBezTo>
                <a:cubicBezTo>
                  <a:pt x="4136189" y="1987002"/>
                  <a:pt x="4261852" y="1805191"/>
                  <a:pt x="4387516" y="162338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45605" y="5126638"/>
            <a:ext cx="47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/>
              <a:t>t</a:t>
            </a:r>
            <a:endParaRPr lang="en-US" altLang="ja-JP" dirty="0" smtClean="0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2590801" y="2574758"/>
            <a:ext cx="4454804" cy="1604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5294481" y="2106757"/>
            <a:ext cx="3486" cy="46800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6302018" y="2356800"/>
            <a:ext cx="9882" cy="234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5417820" y="2106757"/>
            <a:ext cx="342900" cy="250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6364319" y="2246209"/>
            <a:ext cx="342900" cy="250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5824394" y="1925259"/>
            <a:ext cx="47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 smtClean="0"/>
              <a:t>a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785448" y="2087138"/>
            <a:ext cx="47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/>
              <a:t>b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1162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 flipV="1">
            <a:off x="2603351" y="882127"/>
            <a:ext cx="10757" cy="41739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2603351" y="5033233"/>
            <a:ext cx="4582309" cy="19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 6"/>
          <p:cNvSpPr/>
          <p:nvPr/>
        </p:nvSpPr>
        <p:spPr>
          <a:xfrm>
            <a:off x="2590801" y="1733550"/>
            <a:ext cx="1104899" cy="3299179"/>
          </a:xfrm>
          <a:custGeom>
            <a:avLst/>
            <a:gdLst>
              <a:gd name="connsiteX0" fmla="*/ 0 w 4470505"/>
              <a:gd name="connsiteY0" fmla="*/ 4294476 h 4298006"/>
              <a:gd name="connsiteX1" fmla="*/ 1104900 w 4470505"/>
              <a:gd name="connsiteY1" fmla="*/ 3675351 h 4298006"/>
              <a:gd name="connsiteX2" fmla="*/ 4076700 w 4470505"/>
              <a:gd name="connsiteY2" fmla="*/ 427326 h 4298006"/>
              <a:gd name="connsiteX3" fmla="*/ 4352925 w 4470505"/>
              <a:gd name="connsiteY3" fmla="*/ 132051 h 429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0505" h="4298006">
                <a:moveTo>
                  <a:pt x="0" y="4294476"/>
                </a:moveTo>
                <a:cubicBezTo>
                  <a:pt x="212725" y="4307176"/>
                  <a:pt x="425450" y="4319876"/>
                  <a:pt x="1104900" y="3675351"/>
                </a:cubicBezTo>
                <a:cubicBezTo>
                  <a:pt x="1784350" y="3030826"/>
                  <a:pt x="3535362" y="1017876"/>
                  <a:pt x="4076700" y="427326"/>
                </a:cubicBezTo>
                <a:cubicBezTo>
                  <a:pt x="4618038" y="-163224"/>
                  <a:pt x="4485481" y="-15587"/>
                  <a:pt x="4352925" y="13205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677433" y="890811"/>
                <a:ext cx="469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33" y="890811"/>
                <a:ext cx="469167" cy="276999"/>
              </a:xfrm>
              <a:prstGeom prst="rect">
                <a:avLst/>
              </a:prstGeom>
              <a:blipFill>
                <a:blip r:embed="rId2"/>
                <a:stretch>
                  <a:fillRect l="-5195" t="-2174" r="-1688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2481811" y="5131014"/>
            <a:ext cx="9029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6" name="フリーフォーム 15"/>
          <p:cNvSpPr/>
          <p:nvPr/>
        </p:nvSpPr>
        <p:spPr>
          <a:xfrm>
            <a:off x="3695700" y="1580663"/>
            <a:ext cx="3208020" cy="1848337"/>
          </a:xfrm>
          <a:custGeom>
            <a:avLst/>
            <a:gdLst>
              <a:gd name="connsiteX0" fmla="*/ 0 w 4387516"/>
              <a:gd name="connsiteY0" fmla="*/ 267823 h 3054489"/>
              <a:gd name="connsiteX1" fmla="*/ 336884 w 4387516"/>
              <a:gd name="connsiteY1" fmla="*/ 267823 h 3054489"/>
              <a:gd name="connsiteX2" fmla="*/ 1267326 w 4387516"/>
              <a:gd name="connsiteY2" fmla="*/ 3051128 h 3054489"/>
              <a:gd name="connsiteX3" fmla="*/ 2157663 w 4387516"/>
              <a:gd name="connsiteY3" fmla="*/ 869402 h 3054489"/>
              <a:gd name="connsiteX4" fmla="*/ 2959769 w 4387516"/>
              <a:gd name="connsiteY4" fmla="*/ 2409444 h 3054489"/>
              <a:gd name="connsiteX5" fmla="*/ 3537284 w 4387516"/>
              <a:gd name="connsiteY5" fmla="*/ 1270454 h 3054489"/>
              <a:gd name="connsiteX6" fmla="*/ 3994484 w 4387516"/>
              <a:gd name="connsiteY6" fmla="*/ 1928181 h 3054489"/>
              <a:gd name="connsiteX7" fmla="*/ 4387516 w 4387516"/>
              <a:gd name="connsiteY7" fmla="*/ 1623381 h 30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7516" h="3054489">
                <a:moveTo>
                  <a:pt x="0" y="267823"/>
                </a:moveTo>
                <a:cubicBezTo>
                  <a:pt x="62831" y="35881"/>
                  <a:pt x="125663" y="-196061"/>
                  <a:pt x="336884" y="267823"/>
                </a:cubicBezTo>
                <a:cubicBezTo>
                  <a:pt x="548105" y="731707"/>
                  <a:pt x="963863" y="2950865"/>
                  <a:pt x="1267326" y="3051128"/>
                </a:cubicBezTo>
                <a:cubicBezTo>
                  <a:pt x="1570789" y="3151391"/>
                  <a:pt x="1875589" y="976349"/>
                  <a:pt x="2157663" y="869402"/>
                </a:cubicBezTo>
                <a:cubicBezTo>
                  <a:pt x="2439737" y="762455"/>
                  <a:pt x="2729832" y="2342602"/>
                  <a:pt x="2959769" y="2409444"/>
                </a:cubicBezTo>
                <a:cubicBezTo>
                  <a:pt x="3189706" y="2476286"/>
                  <a:pt x="3364832" y="1350664"/>
                  <a:pt x="3537284" y="1270454"/>
                </a:cubicBezTo>
                <a:cubicBezTo>
                  <a:pt x="3709736" y="1190244"/>
                  <a:pt x="3852779" y="1869360"/>
                  <a:pt x="3994484" y="1928181"/>
                </a:cubicBezTo>
                <a:cubicBezTo>
                  <a:pt x="4136189" y="1987002"/>
                  <a:pt x="4261852" y="1805191"/>
                  <a:pt x="4387516" y="162338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45605" y="5126638"/>
            <a:ext cx="47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/>
              <a:t>t</a:t>
            </a:r>
            <a:endParaRPr lang="en-US" altLang="ja-JP" dirty="0" smtClean="0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2590801" y="2574758"/>
            <a:ext cx="4454804" cy="1604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5294481" y="2106757"/>
            <a:ext cx="3486" cy="46800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6302018" y="2356800"/>
            <a:ext cx="9882" cy="234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5417820" y="2106757"/>
            <a:ext cx="342900" cy="250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6364319" y="2246209"/>
            <a:ext cx="342900" cy="250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5824394" y="1925259"/>
            <a:ext cx="47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 smtClean="0"/>
              <a:t>a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785448" y="2087138"/>
            <a:ext cx="47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/>
              <a:t>b</a:t>
            </a:r>
            <a:endParaRPr lang="en-US" altLang="ja-JP" dirty="0" smtClean="0"/>
          </a:p>
        </p:txBody>
      </p:sp>
      <p:cxnSp>
        <p:nvCxnSpPr>
          <p:cNvPr id="3" name="直線コネクタ 2"/>
          <p:cNvCxnSpPr/>
          <p:nvPr/>
        </p:nvCxnSpPr>
        <p:spPr>
          <a:xfrm>
            <a:off x="5294481" y="2590801"/>
            <a:ext cx="0" cy="17983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6299225" y="2574758"/>
            <a:ext cx="0" cy="17983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5294481" y="3802380"/>
            <a:ext cx="1017419" cy="762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5609034" y="3835122"/>
                <a:ext cx="3883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034" y="3835122"/>
                <a:ext cx="38831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49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218329" y="232365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222863" y="2317377"/>
            <a:ext cx="1359721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倒立振子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220596" y="232365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飽和</a:t>
            </a:r>
            <a:r>
              <a:rPr lang="ja-JP" altLang="en-US" dirty="0">
                <a:solidFill>
                  <a:schemeClr val="tx1"/>
                </a:solidFill>
              </a:rPr>
              <a:t>器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188720" y="2630245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4100456" y="2630245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6102723" y="2623970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8582584" y="2479190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8582584" y="2753510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>
            <a:spLocks noChangeAspect="1"/>
          </p:cNvSpPr>
          <p:nvPr/>
        </p:nvSpPr>
        <p:spPr>
          <a:xfrm>
            <a:off x="2308860" y="2550941"/>
            <a:ext cx="146125" cy="14605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" name="直線矢印コネクタ 12"/>
          <p:cNvCxnSpPr>
            <a:endCxn id="2" idx="1"/>
          </p:cNvCxnSpPr>
          <p:nvPr/>
        </p:nvCxnSpPr>
        <p:spPr>
          <a:xfrm>
            <a:off x="2454985" y="2623969"/>
            <a:ext cx="763344" cy="6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2381922" y="2696999"/>
            <a:ext cx="0" cy="1024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381922" y="3705225"/>
            <a:ext cx="42808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6655621" y="2623969"/>
            <a:ext cx="7172" cy="1097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229174" y="2270985"/>
                <a:ext cx="514051" cy="576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74" y="2270985"/>
                <a:ext cx="514051" cy="576248"/>
              </a:xfrm>
              <a:prstGeom prst="rect">
                <a:avLst/>
              </a:prstGeom>
              <a:blipFill>
                <a:blip r:embed="rId2"/>
                <a:stretch>
                  <a:fillRect l="-2381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/>
          <p:cNvSpPr txBox="1"/>
          <p:nvPr/>
        </p:nvSpPr>
        <p:spPr>
          <a:xfrm>
            <a:off x="2508321" y="2346970"/>
            <a:ext cx="1667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b="0" dirty="0" smtClean="0"/>
              <a:t>+</a:t>
            </a:r>
          </a:p>
          <a:p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2435258" y="2749098"/>
                <a:ext cx="330801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258" y="2749098"/>
                <a:ext cx="33080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474397" y="2262817"/>
                <a:ext cx="4485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97" y="2262817"/>
                <a:ext cx="44852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8812480" y="2135442"/>
                <a:ext cx="5452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480" y="2135442"/>
                <a:ext cx="545214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8871663" y="2749097"/>
                <a:ext cx="42684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663" y="2749097"/>
                <a:ext cx="426848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3474173" y="3304266"/>
                <a:ext cx="156882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173" y="3304266"/>
                <a:ext cx="156882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71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106</Words>
  <Application>Microsoft Office PowerPoint</Application>
  <PresentationFormat>ワイド画面</PresentationFormat>
  <Paragraphs>108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游ゴシック</vt:lpstr>
      <vt:lpstr>游ゴシック Light</vt:lpstr>
      <vt:lpstr>Arial</vt:lpstr>
      <vt:lpstr>Baskerville Old Face</vt:lpstr>
      <vt:lpstr>Bell MT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48</cp:revision>
  <dcterms:created xsi:type="dcterms:W3CDTF">2018-07-05T01:18:59Z</dcterms:created>
  <dcterms:modified xsi:type="dcterms:W3CDTF">2018-07-10T03:47:14Z</dcterms:modified>
</cp:coreProperties>
</file>