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DBAB-FA91-4A11-9D15-8A99EB1B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3E80-70CE-40FD-85D0-B9C179DF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FCD-47F9-4F61-A5A9-54BACF9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A739-37CB-4122-ABE6-EB21911C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1225-294A-4121-A0C8-91EFB97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929-5207-43F6-B101-4ECAF0FC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03CB1-2C41-45A8-B79E-8ED5758D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D2D3-FEAC-4972-91EE-F41F2EE5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91BB-38D1-4AF2-8165-8FF8D08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6F1B-AE21-4205-BAC4-98FA1144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5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C870-21F2-4992-80FD-0FB373CB5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99E8-9D34-4490-AE1F-230E97293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8DFE-6700-4DC4-BC66-7FF76CDA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5E3F-6F22-4D08-9D1C-85F69E90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557-6FE7-4ACB-BA63-B23A937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82C1-989C-4ABC-9450-20C2C33C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B9BA-0DA7-4E93-B4B4-BC91A9A4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A323-3388-492E-8C19-48EDB4DD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7F31-DF7C-4997-810B-6D1B87C2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E5F8-2C04-41FF-901E-0717412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197A-6974-4CD4-9A13-C0345A99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B096-169F-4221-9CC3-6FC7F7B8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DE37-64FC-4E22-8584-D0911B4C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134E-D1BF-4C19-9D56-1759835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1BE2-0411-4E38-89DC-66FA6FEB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BA66-222D-4293-92A2-B52E4495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BE48-0B5F-4788-864E-A12636CEB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30B5-79D4-450E-ACDD-A8E946AB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86655-F777-4E32-A0C4-A935298F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793BA-C180-4A14-AE04-99765E8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3D9C-DE31-47E1-AC8F-4A95C25D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78E3-9C74-45C0-AA21-EA547CB5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ADEC0-C9C3-4CAB-9AD1-9F92AB72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AF96-D05A-4096-9652-18705566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1DCA5-146C-464E-A5E1-1D26EB27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FEC85-381F-4772-9A1E-27C76789A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16C7-CCDE-4CB1-A6C3-A61A02C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54B7E-1B78-4DA7-8BB1-F8624CC8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75928-3ED4-48E8-9C24-97C73122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C6E-0EA9-4C9B-BDDE-FB206E5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3F90-F54F-4410-9DD6-1D35DAF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E83B-6C22-45DA-811F-7C9AF9B3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8AF3C-D250-4659-B054-88FCE01C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A7EC0-7ED1-4732-84E4-065DA9FE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E36F-3958-4EB4-9A25-A51CAA33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A1FB-7059-4BBB-B3F9-E6C3876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8C8D-CD42-45FB-A289-0C87B990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7DD7-5F1D-4B89-8448-4CFD1BAB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A7694-9462-4824-9131-B75D68FA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F0CD1-20C2-475B-87E2-0C913E05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4E49-F382-4EB9-86A5-F9DA6F01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DD90-EACA-42F9-BFC8-60695EEB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424-2CC6-49DE-BCF2-56B5620C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7E757-C0B7-47D0-8368-2009C45BC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EB98F-07EC-426C-AA32-561AFF90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BB84-359B-46AD-9B25-39C3BA84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4E1AB-C8FB-4B20-988A-0B9D712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502C-556C-4427-873B-E1FC288C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7C58-896C-495D-90D5-3D3DC45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F358-199F-47DB-AD86-F27429D0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701B-D370-4CEB-B969-BE070472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3D-CAF6-475A-BE0A-7C07AC5E08F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A5BF-449F-4ABB-A82F-228A98843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3688-6553-4B72-95B7-53B562EE2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92E3-B0FF-43E6-9163-59072318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Hyperparameter 1</a:t>
            </a:r>
          </a:p>
        </p:txBody>
      </p:sp>
    </p:spTree>
    <p:extLst>
      <p:ext uri="{BB962C8B-B14F-4D97-AF65-F5344CB8AC3E}">
        <p14:creationId xmlns:p14="http://schemas.microsoft.com/office/powerpoint/2010/main" val="22974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D6B1-B22D-4795-8ECA-EF6B6B40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===========================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48DD-B7DF-4B36-87D4-8A6539C7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352305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4A9AAF-071A-426C-A23A-93021C2D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27" y="1480404"/>
            <a:ext cx="5650686" cy="26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50BB8-5920-4AFA-BBE4-B818AE1A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57" y="862255"/>
            <a:ext cx="3864429" cy="404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5E708-5739-4459-B0A0-5B7B05B71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37" y="4908144"/>
            <a:ext cx="5650686" cy="13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E9ECE-C262-4CC1-AAF2-1B7FEE59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0" y="798372"/>
            <a:ext cx="3883585" cy="4060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03752-77E4-49D3-9A21-423235C8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58793"/>
            <a:ext cx="5656708" cy="1404052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CD978EA-6329-44B5-9F99-4F5F6DC5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00" y="1417047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5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D103089-6282-4B25-B461-17E0D61B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3" y="1504607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354FBF-4795-46E9-B6DE-39F2D7F2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98" y="857738"/>
            <a:ext cx="3683965" cy="390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408F8-CF9D-4016-8779-F8F3B3EFE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547" y="4856610"/>
            <a:ext cx="5725161" cy="14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D6B1-B22D-4795-8ECA-EF6B6B40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===========================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48DD-B7DF-4B36-87D4-8A6539C7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28293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E7EBAA1-0108-49D0-98B9-C753B9117D7E}"/>
              </a:ext>
            </a:extLst>
          </p:cNvPr>
          <p:cNvSpPr/>
          <p:nvPr/>
        </p:nvSpPr>
        <p:spPr>
          <a:xfrm>
            <a:off x="420794" y="426852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1471E1-9123-4D2C-86C8-54CA55F6F2AA}"/>
              </a:ext>
            </a:extLst>
          </p:cNvPr>
          <p:cNvSpPr/>
          <p:nvPr/>
        </p:nvSpPr>
        <p:spPr>
          <a:xfrm>
            <a:off x="4495018" y="2410588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2 label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DCE9D-7567-4E8B-87DF-0DB91108E726}"/>
              </a:ext>
            </a:extLst>
          </p:cNvPr>
          <p:cNvSpPr txBox="1">
            <a:spLocks/>
          </p:cNvSpPr>
          <p:nvPr/>
        </p:nvSpPr>
        <p:spPr>
          <a:xfrm>
            <a:off x="8083193" y="486053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balance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1C5DD-A96B-44F1-BA1B-B8FFFAF8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31" y="4316515"/>
            <a:ext cx="5051137" cy="122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69A96-6AF8-41FD-ABAB-A145FF74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0" y="5568411"/>
            <a:ext cx="5051136" cy="1246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79401-88B6-42BB-B814-35738427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7" y="717087"/>
            <a:ext cx="3608034" cy="35766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EBEB30-2BE2-4CE1-8FF6-4F954816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261" y="678913"/>
            <a:ext cx="3608034" cy="36143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A57B0E-1D75-4AE1-835E-FE1385F51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15" y="5568412"/>
            <a:ext cx="4756395" cy="12467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48C964-9279-4722-A178-D179D1D4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59" y="2623318"/>
            <a:ext cx="3323552" cy="15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1138C9-A55B-48C3-A47D-986A0161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3" y="730528"/>
            <a:ext cx="3100990" cy="14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F3E22E-C452-4A4E-B193-5FBBB927390D}"/>
              </a:ext>
            </a:extLst>
          </p:cNvPr>
          <p:cNvSpPr/>
          <p:nvPr/>
        </p:nvSpPr>
        <p:spPr>
          <a:xfrm>
            <a:off x="4495018" y="2408427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20A96-2D41-43B1-A6F7-3F6E4BFE326A}"/>
              </a:ext>
            </a:extLst>
          </p:cNvPr>
          <p:cNvSpPr/>
          <p:nvPr/>
        </p:nvSpPr>
        <p:spPr>
          <a:xfrm>
            <a:off x="374469" y="486053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DCE9D-7567-4E8B-87DF-0DB91108E726}"/>
              </a:ext>
            </a:extLst>
          </p:cNvPr>
          <p:cNvSpPr txBox="1">
            <a:spLocks/>
          </p:cNvSpPr>
          <p:nvPr/>
        </p:nvSpPr>
        <p:spPr>
          <a:xfrm>
            <a:off x="8083193" y="486053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balance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31E8-F76E-4B9B-968C-E91D376F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76" y="822628"/>
            <a:ext cx="3100984" cy="14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53735-5946-43A1-A142-6C0B849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215" y="2593601"/>
            <a:ext cx="3301133" cy="15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BF4ACB-1015-4376-A314-998594240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04" y="714925"/>
            <a:ext cx="3403906" cy="35761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1DE0FB-7E8B-45A7-8781-39D468EC1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167" y="5568410"/>
            <a:ext cx="5373544" cy="125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9EA5B-D172-4E9E-906C-A11166356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90" y="730528"/>
            <a:ext cx="3396773" cy="3576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04144-AD71-490E-B151-06C26FA65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88" y="5568409"/>
            <a:ext cx="5072219" cy="12529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4510DD-14DC-4425-950B-8E864C175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610" y="4388276"/>
            <a:ext cx="4346779" cy="10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FD636-493A-4042-BD81-DBA2DAA2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3" y="818145"/>
            <a:ext cx="3721023" cy="3939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0D27E-7F06-4E7B-B673-3D4A688E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5355"/>
            <a:ext cx="5792714" cy="13710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1B663C4-9AE3-498D-A280-788A541F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7028"/>
            <a:ext cx="5791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65406-9094-47EE-826E-EACD1B4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7" y="938882"/>
            <a:ext cx="3489156" cy="366792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18BCE6-184C-44ED-9787-DC668DE4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94" y="1448871"/>
            <a:ext cx="5724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D995B-B062-4518-B6C5-9F2D2323F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61" y="4975355"/>
            <a:ext cx="5121337" cy="12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F6A09C-7E74-43A3-BD31-DFCB4FBC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73" y="1346265"/>
            <a:ext cx="5724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2F734-8B08-44D8-9256-195DE168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36" y="956797"/>
            <a:ext cx="3624063" cy="379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694425-299B-466E-A738-39D6FFCE0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94953"/>
            <a:ext cx="4963765" cy="12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B0BC45A-6950-46B4-A579-28553EFD2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92" y="1450135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C0F83-1497-49A9-A8DA-F91E6935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33" y="991631"/>
            <a:ext cx="3545080" cy="3725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C5FDC-7001-4C34-9FF1-EA06046B2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404" y="4914395"/>
            <a:ext cx="5180763" cy="12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8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61029CA-656B-4832-A98D-A4B15C0E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47" y="1530536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F693C-BE42-414E-816B-B6D7CD3E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12" y="1002190"/>
            <a:ext cx="3757851" cy="370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590AD-C65F-4786-913F-136595D77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860" y="4969217"/>
            <a:ext cx="5243257" cy="12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50498CD-EC8E-4EEE-AB1A-39670CDC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83" y="1375853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F841D-D70C-420D-95CE-FAA85AC5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7" y="910432"/>
            <a:ext cx="3632941" cy="3812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723FA-DDFC-4135-BD40-0573AD7EE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43" y="4908144"/>
            <a:ext cx="5243257" cy="12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69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Config Hyperparameter 1</vt:lpstr>
      <vt:lpstr>2 label</vt:lpstr>
      <vt:lpstr>4 label</vt:lpstr>
      <vt:lpstr>4 label epoch = 3</vt:lpstr>
      <vt:lpstr>4 label epoch = 4</vt:lpstr>
      <vt:lpstr>4 label epoch = 6</vt:lpstr>
      <vt:lpstr>4 label epoch = 7</vt:lpstr>
      <vt:lpstr>4 label epoch = 8</vt:lpstr>
      <vt:lpstr>4 label epoch = 9</vt:lpstr>
      <vt:lpstr>===========================</vt:lpstr>
      <vt:lpstr>4 label epoch = 10</vt:lpstr>
      <vt:lpstr>4 label epoch = 11</vt:lpstr>
      <vt:lpstr>4 label epoch = 12</vt:lpstr>
      <vt:lpstr>===========================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label</dc:title>
  <dc:creator>Rizky Anugerah</dc:creator>
  <cp:lastModifiedBy>Rizky Anugerah</cp:lastModifiedBy>
  <cp:revision>15</cp:revision>
  <dcterms:created xsi:type="dcterms:W3CDTF">2022-04-03T08:16:23Z</dcterms:created>
  <dcterms:modified xsi:type="dcterms:W3CDTF">2022-04-13T07:22:56Z</dcterms:modified>
</cp:coreProperties>
</file>