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package/2006/relationships/metadata/extended-properties" Target="docProps/app0.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8"/>
  </p:notesMasterIdLst>
  <p:sldIdLst>
    <p:sldId id="271" r:id="rId2"/>
    <p:sldId id="279" r:id="rId3"/>
    <p:sldId id="276" r:id="rId4"/>
    <p:sldId id="277" r:id="rId5"/>
    <p:sldId id="278" r:id="rId6"/>
    <p:sldId id="272" r:id="rId7"/>
    <p:sldId id="256" r:id="rId8"/>
    <p:sldId id="257" r:id="rId9"/>
    <p:sldId id="258" r:id="rId10"/>
    <p:sldId id="275" r:id="rId11"/>
    <p:sldId id="260" r:id="rId12"/>
    <p:sldId id="262" r:id="rId13"/>
    <p:sldId id="266" r:id="rId14"/>
    <p:sldId id="268" r:id="rId15"/>
    <p:sldId id="270"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E58CA-993F-5D49-89EC-38AB18312C95}" v="538" dt="2021-04-20T16:58:12.185"/>
    <p1510:client id="{32ACCCDA-A645-4B78-BDCF-1144728AA2F8}" v="8" dt="2021-04-21T01:29:10.849"/>
    <p1510:client id="{51BC278F-4F94-47A6-9735-DABEA9838637}" v="270" dt="2021-04-20T16:22:21.588"/>
    <p1510:client id="{7664ACD4-E5C9-43A6-817E-39FB69D7FCBF}" v="2486" dt="2021-04-20T14:14:12.420"/>
    <p1510:client id="{7E8F4522-8B17-4D95-872E-B6C58F03D70B}" v="520" dt="2021-04-20T15:25:17.373"/>
    <p1510:client id="{9E12C500-9161-4C72-A9C0-A0C9F9089E68}" v="8" dt="2021-04-21T01:33:48.364"/>
    <p1510:client id="{A792F7A3-D56D-4352-9895-B46D39C0ACFD}" v="540" dt="2021-04-20T15:02:33.567"/>
    <p1510:client id="{D4BEE8C0-B47B-4E86-B2F5-A86F02D87C99}" v="118" dt="2021-04-20T21:02:55.732"/>
    <p1510:client id="{FB7F6265-A1ED-404D-9BDF-A4707D51ED91}" v="2975" dt="2021-04-21T02:35:14.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agh Brennan" userId="S::x17469074@student.ncirl.ie::87438a22-208d-4528-aff8-958acdf65836" providerId="AD" clId="Web-{7E8F4522-8B17-4D95-872E-B6C58F03D70B}"/>
    <pc:docChg chg="modSld">
      <pc:chgData name="Darragh Brennan" userId="S::x17469074@student.ncirl.ie::87438a22-208d-4528-aff8-958acdf65836" providerId="AD" clId="Web-{7E8F4522-8B17-4D95-872E-B6C58F03D70B}" dt="2021-04-20T15:25:17.357" v="274" actId="20577"/>
      <pc:docMkLst>
        <pc:docMk/>
      </pc:docMkLst>
      <pc:sldChg chg="modSp">
        <pc:chgData name="Darragh Brennan" userId="S::x17469074@student.ncirl.ie::87438a22-208d-4528-aff8-958acdf65836" providerId="AD" clId="Web-{7E8F4522-8B17-4D95-872E-B6C58F03D70B}" dt="2021-04-20T15:25:17.357" v="274" actId="20577"/>
        <pc:sldMkLst>
          <pc:docMk/>
          <pc:sldMk cId="970662864" sldId="264"/>
        </pc:sldMkLst>
        <pc:spChg chg="mod">
          <ac:chgData name="Darragh Brennan" userId="S::x17469074@student.ncirl.ie::87438a22-208d-4528-aff8-958acdf65836" providerId="AD" clId="Web-{7E8F4522-8B17-4D95-872E-B6C58F03D70B}" dt="2021-04-20T15:25:17.357" v="274" actId="20577"/>
          <ac:spMkLst>
            <pc:docMk/>
            <pc:sldMk cId="970662864" sldId="264"/>
            <ac:spMk id="2" creationId="{ECC4777D-55DC-4D99-9E43-9BB56CA8B973}"/>
          </ac:spMkLst>
        </pc:spChg>
      </pc:sldChg>
    </pc:docChg>
  </pc:docChgLst>
  <pc:docChgLst>
    <pc:chgData name="Ryan Johnston" userId="e35c2e9d-cd4b-491d-b870-bee83b098061" providerId="ADAL" clId="{0B4E58CA-993F-5D49-89EC-38AB18312C95}"/>
    <pc:docChg chg="undo custSel addSld modSld sldOrd">
      <pc:chgData name="Ryan Johnston" userId="e35c2e9d-cd4b-491d-b870-bee83b098061" providerId="ADAL" clId="{0B4E58CA-993F-5D49-89EC-38AB18312C95}" dt="2021-04-20T16:58:12.185" v="726" actId="20577"/>
      <pc:docMkLst>
        <pc:docMk/>
      </pc:docMkLst>
      <pc:sldChg chg="addSp modSp mod">
        <pc:chgData name="Ryan Johnston" userId="e35c2e9d-cd4b-491d-b870-bee83b098061" providerId="ADAL" clId="{0B4E58CA-993F-5D49-89EC-38AB18312C95}" dt="2021-04-20T15:58:29.496" v="41" actId="1035"/>
        <pc:sldMkLst>
          <pc:docMk/>
          <pc:sldMk cId="0" sldId="256"/>
        </pc:sldMkLst>
        <pc:spChg chg="add mod">
          <ac:chgData name="Ryan Johnston" userId="e35c2e9d-cd4b-491d-b870-bee83b098061" providerId="ADAL" clId="{0B4E58CA-993F-5D49-89EC-38AB18312C95}" dt="2021-04-20T15:58:29.496" v="41" actId="1035"/>
          <ac:spMkLst>
            <pc:docMk/>
            <pc:sldMk cId="0" sldId="256"/>
            <ac:spMk id="2" creationId="{EE0BDA38-EEC5-104D-8C53-2599EDC67A01}"/>
          </ac:spMkLst>
        </pc:spChg>
        <pc:picChg chg="mod">
          <ac:chgData name="Ryan Johnston" userId="e35c2e9d-cd4b-491d-b870-bee83b098061" providerId="ADAL" clId="{0B4E58CA-993F-5D49-89EC-38AB18312C95}" dt="2021-04-20T15:57:29.504" v="1" actId="14100"/>
          <ac:picMkLst>
            <pc:docMk/>
            <pc:sldMk cId="0" sldId="256"/>
            <ac:picMk id="11" creationId="{5697E45E-14C6-A848-AB31-096F6086C146}"/>
          </ac:picMkLst>
        </pc:picChg>
      </pc:sldChg>
      <pc:sldChg chg="modSp mod">
        <pc:chgData name="Ryan Johnston" userId="e35c2e9d-cd4b-491d-b870-bee83b098061" providerId="ADAL" clId="{0B4E58CA-993F-5D49-89EC-38AB18312C95}" dt="2021-04-20T16:12:55.715" v="480" actId="29295"/>
        <pc:sldMkLst>
          <pc:docMk/>
          <pc:sldMk cId="1450057153" sldId="257"/>
        </pc:sldMkLst>
        <pc:picChg chg="mod">
          <ac:chgData name="Ryan Johnston" userId="e35c2e9d-cd4b-491d-b870-bee83b098061" providerId="ADAL" clId="{0B4E58CA-993F-5D49-89EC-38AB18312C95}" dt="2021-04-20T16:12:55.715" v="480" actId="29295"/>
          <ac:picMkLst>
            <pc:docMk/>
            <pc:sldMk cId="1450057153" sldId="257"/>
            <ac:picMk id="15" creationId="{91771A03-6A84-E54F-9820-A65B91B10EAF}"/>
          </ac:picMkLst>
        </pc:picChg>
      </pc:sldChg>
      <pc:sldChg chg="modSp mod">
        <pc:chgData name="Ryan Johnston" userId="e35c2e9d-cd4b-491d-b870-bee83b098061" providerId="ADAL" clId="{0B4E58CA-993F-5D49-89EC-38AB18312C95}" dt="2021-04-20T16:20:24.682" v="700" actId="1036"/>
        <pc:sldMkLst>
          <pc:docMk/>
          <pc:sldMk cId="1707264106" sldId="258"/>
        </pc:sldMkLst>
        <pc:picChg chg="mod">
          <ac:chgData name="Ryan Johnston" userId="e35c2e9d-cd4b-491d-b870-bee83b098061" providerId="ADAL" clId="{0B4E58CA-993F-5D49-89EC-38AB18312C95}" dt="2021-04-20T16:20:24.682" v="700" actId="1036"/>
          <ac:picMkLst>
            <pc:docMk/>
            <pc:sldMk cId="1707264106" sldId="258"/>
            <ac:picMk id="14" creationId="{99CE65A7-22A1-6E47-A973-C0FF16B6EFFB}"/>
          </ac:picMkLst>
        </pc:picChg>
        <pc:picChg chg="mod">
          <ac:chgData name="Ryan Johnston" userId="e35c2e9d-cd4b-491d-b870-bee83b098061" providerId="ADAL" clId="{0B4E58CA-993F-5D49-89EC-38AB18312C95}" dt="2021-04-20T16:12:03.616" v="470" actId="29295"/>
          <ac:picMkLst>
            <pc:docMk/>
            <pc:sldMk cId="1707264106" sldId="258"/>
            <ac:picMk id="18" creationId="{5601072B-0296-1A46-BFBE-CBC78CFBE2D2}"/>
          </ac:picMkLst>
        </pc:picChg>
      </pc:sldChg>
      <pc:sldChg chg="addSp delSp modSp new mod ord setBg">
        <pc:chgData name="Ryan Johnston" userId="e35c2e9d-cd4b-491d-b870-bee83b098061" providerId="ADAL" clId="{0B4E58CA-993F-5D49-89EC-38AB18312C95}" dt="2021-04-20T16:17:53.187" v="676" actId="1036"/>
        <pc:sldMkLst>
          <pc:docMk/>
          <pc:sldMk cId="2928886828" sldId="271"/>
        </pc:sldMkLst>
        <pc:spChg chg="del">
          <ac:chgData name="Ryan Johnston" userId="e35c2e9d-cd4b-491d-b870-bee83b098061" providerId="ADAL" clId="{0B4E58CA-993F-5D49-89EC-38AB18312C95}" dt="2021-04-20T15:58:56.834" v="44" actId="478"/>
          <ac:spMkLst>
            <pc:docMk/>
            <pc:sldMk cId="2928886828" sldId="271"/>
            <ac:spMk id="2" creationId="{873493C0-B630-6646-83F1-0B348232F35A}"/>
          </ac:spMkLst>
        </pc:spChg>
        <pc:spChg chg="del">
          <ac:chgData name="Ryan Johnston" userId="e35c2e9d-cd4b-491d-b870-bee83b098061" providerId="ADAL" clId="{0B4E58CA-993F-5D49-89EC-38AB18312C95}" dt="2021-04-20T15:58:58.100" v="45" actId="478"/>
          <ac:spMkLst>
            <pc:docMk/>
            <pc:sldMk cId="2928886828" sldId="271"/>
            <ac:spMk id="3" creationId="{A14E90C4-758C-3447-AE0F-0E49EE18E218}"/>
          </ac:spMkLst>
        </pc:spChg>
        <pc:spChg chg="add del mod">
          <ac:chgData name="Ryan Johnston" userId="e35c2e9d-cd4b-491d-b870-bee83b098061" providerId="ADAL" clId="{0B4E58CA-993F-5D49-89EC-38AB18312C95}" dt="2021-04-20T16:04:52.438" v="236" actId="478"/>
          <ac:spMkLst>
            <pc:docMk/>
            <pc:sldMk cId="2928886828" sldId="271"/>
            <ac:spMk id="4" creationId="{6A03F125-31C9-9A4A-ABD7-4DEC3C19D73F}"/>
          </ac:spMkLst>
        </pc:spChg>
        <pc:spChg chg="add mod">
          <ac:chgData name="Ryan Johnston" userId="e35c2e9d-cd4b-491d-b870-bee83b098061" providerId="ADAL" clId="{0B4E58CA-993F-5D49-89EC-38AB18312C95}" dt="2021-04-20T16:17:47.800" v="657" actId="1036"/>
          <ac:spMkLst>
            <pc:docMk/>
            <pc:sldMk cId="2928886828" sldId="271"/>
            <ac:spMk id="5" creationId="{4B537F65-1A45-324C-8810-C5A0D29E55D0}"/>
          </ac:spMkLst>
        </pc:spChg>
        <pc:spChg chg="add mod">
          <ac:chgData name="Ryan Johnston" userId="e35c2e9d-cd4b-491d-b870-bee83b098061" providerId="ADAL" clId="{0B4E58CA-993F-5D49-89EC-38AB18312C95}" dt="2021-04-20T16:17:53.187" v="676" actId="1036"/>
          <ac:spMkLst>
            <pc:docMk/>
            <pc:sldMk cId="2928886828" sldId="271"/>
            <ac:spMk id="6" creationId="{1E4DC06B-920B-DD48-A222-AE31AFA8F6AA}"/>
          </ac:spMkLst>
        </pc:spChg>
        <pc:spChg chg="add mod">
          <ac:chgData name="Ryan Johnston" userId="e35c2e9d-cd4b-491d-b870-bee83b098061" providerId="ADAL" clId="{0B4E58CA-993F-5D49-89EC-38AB18312C95}" dt="2021-04-20T16:13:36.922" v="483" actId="404"/>
          <ac:spMkLst>
            <pc:docMk/>
            <pc:sldMk cId="2928886828" sldId="271"/>
            <ac:spMk id="7" creationId="{6CECEFBA-CEC7-9B43-A0C2-AF373D97F577}"/>
          </ac:spMkLst>
        </pc:spChg>
        <pc:spChg chg="add del mod">
          <ac:chgData name="Ryan Johnston" userId="e35c2e9d-cd4b-491d-b870-bee83b098061" providerId="ADAL" clId="{0B4E58CA-993F-5D49-89EC-38AB18312C95}" dt="2021-04-20T16:10:09.221" v="467" actId="478"/>
          <ac:spMkLst>
            <pc:docMk/>
            <pc:sldMk cId="2928886828" sldId="271"/>
            <ac:spMk id="8" creationId="{95EF5B96-9170-574F-A64B-AAA3993C572C}"/>
          </ac:spMkLst>
        </pc:spChg>
        <pc:picChg chg="add mod">
          <ac:chgData name="Ryan Johnston" userId="e35c2e9d-cd4b-491d-b870-bee83b098061" providerId="ADAL" clId="{0B4E58CA-993F-5D49-89EC-38AB18312C95}" dt="2021-04-20T16:12:37.375" v="477" actId="1076"/>
          <ac:picMkLst>
            <pc:docMk/>
            <pc:sldMk cId="2928886828" sldId="271"/>
            <ac:picMk id="10" creationId="{4145807B-1651-E04F-AF90-9A37AB8C5B2D}"/>
          </ac:picMkLst>
        </pc:picChg>
      </pc:sldChg>
      <pc:sldChg chg="addSp delSp modSp new mod setBg">
        <pc:chgData name="Ryan Johnston" userId="e35c2e9d-cd4b-491d-b870-bee83b098061" providerId="ADAL" clId="{0B4E58CA-993F-5D49-89EC-38AB18312C95}" dt="2021-04-20T16:58:12.185" v="726" actId="20577"/>
        <pc:sldMkLst>
          <pc:docMk/>
          <pc:sldMk cId="498383331" sldId="272"/>
        </pc:sldMkLst>
        <pc:spChg chg="del">
          <ac:chgData name="Ryan Johnston" userId="e35c2e9d-cd4b-491d-b870-bee83b098061" providerId="ADAL" clId="{0B4E58CA-993F-5D49-89EC-38AB18312C95}" dt="2021-04-20T16:04:35.621" v="233" actId="478"/>
          <ac:spMkLst>
            <pc:docMk/>
            <pc:sldMk cId="498383331" sldId="272"/>
            <ac:spMk id="2" creationId="{98CBC35E-11D9-A04E-82BE-9D19088C6C3D}"/>
          </ac:spMkLst>
        </pc:spChg>
        <pc:spChg chg="del">
          <ac:chgData name="Ryan Johnston" userId="e35c2e9d-cd4b-491d-b870-bee83b098061" providerId="ADAL" clId="{0B4E58CA-993F-5D49-89EC-38AB18312C95}" dt="2021-04-20T16:04:37.483" v="234" actId="478"/>
          <ac:spMkLst>
            <pc:docMk/>
            <pc:sldMk cId="498383331" sldId="272"/>
            <ac:spMk id="3" creationId="{B918EAE8-5C38-574F-A4EA-DEC14FF06D82}"/>
          </ac:spMkLst>
        </pc:spChg>
        <pc:spChg chg="add del mod">
          <ac:chgData name="Ryan Johnston" userId="e35c2e9d-cd4b-491d-b870-bee83b098061" providerId="ADAL" clId="{0B4E58CA-993F-5D49-89EC-38AB18312C95}" dt="2021-04-20T16:15:19.533" v="583" actId="26606"/>
          <ac:spMkLst>
            <pc:docMk/>
            <pc:sldMk cId="498383331" sldId="272"/>
            <ac:spMk id="6" creationId="{AE2ABE30-5227-024F-8676-518AAA0DDE2E}"/>
          </ac:spMkLst>
        </pc:spChg>
        <pc:graphicFrameChg chg="add mod modGraphic">
          <ac:chgData name="Ryan Johnston" userId="e35c2e9d-cd4b-491d-b870-bee83b098061" providerId="ADAL" clId="{0B4E58CA-993F-5D49-89EC-38AB18312C95}" dt="2021-04-20T16:58:12.185" v="726" actId="20577"/>
          <ac:graphicFrameMkLst>
            <pc:docMk/>
            <pc:sldMk cId="498383331" sldId="272"/>
            <ac:graphicFrameMk id="8" creationId="{7698FDBC-1E11-4C40-A4F5-2B2856EC5299}"/>
          </ac:graphicFrameMkLst>
        </pc:graphicFrameChg>
        <pc:picChg chg="add del mod">
          <ac:chgData name="Ryan Johnston" userId="e35c2e9d-cd4b-491d-b870-bee83b098061" providerId="ADAL" clId="{0B4E58CA-993F-5D49-89EC-38AB18312C95}" dt="2021-04-20T16:12:23.520" v="473" actId="478"/>
          <ac:picMkLst>
            <pc:docMk/>
            <pc:sldMk cId="498383331" sldId="272"/>
            <ac:picMk id="5" creationId="{C67F4A7E-1CA5-784D-A770-C26D758C9457}"/>
          </ac:picMkLst>
        </pc:picChg>
      </pc:sldChg>
      <pc:sldChg chg="addSp delSp modSp mod">
        <pc:chgData name="Ryan Johnston" userId="e35c2e9d-cd4b-491d-b870-bee83b098061" providerId="ADAL" clId="{0B4E58CA-993F-5D49-89EC-38AB18312C95}" dt="2021-04-20T16:21:07.255" v="705" actId="478"/>
        <pc:sldMkLst>
          <pc:docMk/>
          <pc:sldMk cId="222410338" sldId="274"/>
        </pc:sldMkLst>
        <pc:graphicFrameChg chg="add del mod">
          <ac:chgData name="Ryan Johnston" userId="e35c2e9d-cd4b-491d-b870-bee83b098061" providerId="ADAL" clId="{0B4E58CA-993F-5D49-89EC-38AB18312C95}" dt="2021-04-20T16:21:07.255" v="705" actId="478"/>
          <ac:graphicFrameMkLst>
            <pc:docMk/>
            <pc:sldMk cId="222410338" sldId="274"/>
            <ac:graphicFrameMk id="3" creationId="{75114E8F-6811-984B-B316-FA43D3A7F7E0}"/>
          </ac:graphicFrameMkLst>
        </pc:graphicFrameChg>
      </pc:sldChg>
      <pc:sldChg chg="modSp">
        <pc:chgData name="Ryan Johnston" userId="e35c2e9d-cd4b-491d-b870-bee83b098061" providerId="ADAL" clId="{0B4E58CA-993F-5D49-89EC-38AB18312C95}" dt="2021-04-20T16:23:07.627" v="711" actId="2085"/>
        <pc:sldMkLst>
          <pc:docMk/>
          <pc:sldMk cId="891687886" sldId="275"/>
        </pc:sldMkLst>
        <pc:graphicFrameChg chg="mod">
          <ac:chgData name="Ryan Johnston" userId="e35c2e9d-cd4b-491d-b870-bee83b098061" providerId="ADAL" clId="{0B4E58CA-993F-5D49-89EC-38AB18312C95}" dt="2021-04-20T16:23:07.627" v="711" actId="2085"/>
          <ac:graphicFrameMkLst>
            <pc:docMk/>
            <pc:sldMk cId="891687886" sldId="275"/>
            <ac:graphicFrameMk id="8" creationId="{7698FDBC-1E11-4C40-A4F5-2B2856EC5299}"/>
          </ac:graphicFrameMkLst>
        </pc:graphicFrameChg>
      </pc:sldChg>
    </pc:docChg>
  </pc:docChgLst>
  <pc:docChgLst>
    <pc:chgData name="Chris Garvin" userId="S::x16442896@student.ncirl.ie::57b8f6c8-97b7-4a34-b83e-593c1da1b052" providerId="AD" clId="Web-{FB7F6265-A1ED-404D-9BDF-A4707D51ED91}"/>
    <pc:docChg chg="addSld modSld sldOrd">
      <pc:chgData name="Chris Garvin" userId="S::x16442896@student.ncirl.ie::57b8f6c8-97b7-4a34-b83e-593c1da1b052" providerId="AD" clId="Web-{FB7F6265-A1ED-404D-9BDF-A4707D51ED91}" dt="2021-04-21T02:35:14.366" v="1580" actId="20577"/>
      <pc:docMkLst>
        <pc:docMk/>
      </pc:docMkLst>
      <pc:sldChg chg="modSp">
        <pc:chgData name="Chris Garvin" userId="S::x16442896@student.ncirl.ie::57b8f6c8-97b7-4a34-b83e-593c1da1b052" providerId="AD" clId="Web-{FB7F6265-A1ED-404D-9BDF-A4707D51ED91}" dt="2021-04-21T01:52:06.399" v="454" actId="20577"/>
        <pc:sldMkLst>
          <pc:docMk/>
          <pc:sldMk cId="3394717555" sldId="276"/>
        </pc:sldMkLst>
        <pc:spChg chg="mod">
          <ac:chgData name="Chris Garvin" userId="S::x16442896@student.ncirl.ie::57b8f6c8-97b7-4a34-b83e-593c1da1b052" providerId="AD" clId="Web-{FB7F6265-A1ED-404D-9BDF-A4707D51ED91}" dt="2021-04-21T01:52:06.399" v="454" actId="20577"/>
          <ac:spMkLst>
            <pc:docMk/>
            <pc:sldMk cId="3394717555" sldId="276"/>
            <ac:spMk id="2" creationId="{A84A6F1D-9026-4C68-838E-C18573C1B521}"/>
          </ac:spMkLst>
        </pc:spChg>
        <pc:spChg chg="mod">
          <ac:chgData name="Chris Garvin" userId="S::x16442896@student.ncirl.ie::57b8f6c8-97b7-4a34-b83e-593c1da1b052" providerId="AD" clId="Web-{FB7F6265-A1ED-404D-9BDF-A4707D51ED91}" dt="2021-04-21T01:51:46.618" v="439" actId="20577"/>
          <ac:spMkLst>
            <pc:docMk/>
            <pc:sldMk cId="3394717555" sldId="276"/>
            <ac:spMk id="16" creationId="{47D46DDA-E7A7-A24B-86DC-52D4358A96E0}"/>
          </ac:spMkLst>
        </pc:spChg>
      </pc:sldChg>
      <pc:sldChg chg="addSp delSp modSp add replId">
        <pc:chgData name="Chris Garvin" userId="S::x16442896@student.ncirl.ie::57b8f6c8-97b7-4a34-b83e-593c1da1b052" providerId="AD" clId="Web-{FB7F6265-A1ED-404D-9BDF-A4707D51ED91}" dt="2021-04-21T02:12:02.083" v="1028" actId="20577"/>
        <pc:sldMkLst>
          <pc:docMk/>
          <pc:sldMk cId="2433981739" sldId="277"/>
        </pc:sldMkLst>
        <pc:spChg chg="add del mod">
          <ac:chgData name="Chris Garvin" userId="S::x16442896@student.ncirl.ie::57b8f6c8-97b7-4a34-b83e-593c1da1b052" providerId="AD" clId="Web-{FB7F6265-A1ED-404D-9BDF-A4707D51ED91}" dt="2021-04-21T02:12:02.083" v="1028" actId="20577"/>
          <ac:spMkLst>
            <pc:docMk/>
            <pc:sldMk cId="2433981739" sldId="277"/>
            <ac:spMk id="2" creationId="{A84A6F1D-9026-4C68-838E-C18573C1B521}"/>
          </ac:spMkLst>
        </pc:spChg>
        <pc:spChg chg="mod">
          <ac:chgData name="Chris Garvin" userId="S::x16442896@student.ncirl.ie::57b8f6c8-97b7-4a34-b83e-593c1da1b052" providerId="AD" clId="Web-{FB7F6265-A1ED-404D-9BDF-A4707D51ED91}" dt="2021-04-21T01:51:35.227" v="437" actId="20577"/>
          <ac:spMkLst>
            <pc:docMk/>
            <pc:sldMk cId="2433981739" sldId="277"/>
            <ac:spMk id="16" creationId="{47D46DDA-E7A7-A24B-86DC-52D4358A96E0}"/>
          </ac:spMkLst>
        </pc:spChg>
      </pc:sldChg>
      <pc:sldChg chg="modSp add replId">
        <pc:chgData name="Chris Garvin" userId="S::x16442896@student.ncirl.ie::57b8f6c8-97b7-4a34-b83e-593c1da1b052" providerId="AD" clId="Web-{FB7F6265-A1ED-404D-9BDF-A4707D51ED91}" dt="2021-04-21T02:33:16.800" v="1536" actId="20577"/>
        <pc:sldMkLst>
          <pc:docMk/>
          <pc:sldMk cId="2073918404" sldId="278"/>
        </pc:sldMkLst>
        <pc:spChg chg="mod">
          <ac:chgData name="Chris Garvin" userId="S::x16442896@student.ncirl.ie::57b8f6c8-97b7-4a34-b83e-593c1da1b052" providerId="AD" clId="Web-{FB7F6265-A1ED-404D-9BDF-A4707D51ED91}" dt="2021-04-21T02:33:16.800" v="1536" actId="20577"/>
          <ac:spMkLst>
            <pc:docMk/>
            <pc:sldMk cId="2073918404" sldId="278"/>
            <ac:spMk id="2" creationId="{A84A6F1D-9026-4C68-838E-C18573C1B521}"/>
          </ac:spMkLst>
        </pc:spChg>
        <pc:spChg chg="mod">
          <ac:chgData name="Chris Garvin" userId="S::x16442896@student.ncirl.ie::57b8f6c8-97b7-4a34-b83e-593c1da1b052" providerId="AD" clId="Web-{FB7F6265-A1ED-404D-9BDF-A4707D51ED91}" dt="2021-04-21T02:12:23.647" v="1032" actId="20577"/>
          <ac:spMkLst>
            <pc:docMk/>
            <pc:sldMk cId="2073918404" sldId="278"/>
            <ac:spMk id="16" creationId="{47D46DDA-E7A7-A24B-86DC-52D4358A96E0}"/>
          </ac:spMkLst>
        </pc:spChg>
      </pc:sldChg>
      <pc:sldChg chg="modSp add ord replId">
        <pc:chgData name="Chris Garvin" userId="S::x16442896@student.ncirl.ie::57b8f6c8-97b7-4a34-b83e-593c1da1b052" providerId="AD" clId="Web-{FB7F6265-A1ED-404D-9BDF-A4707D51ED91}" dt="2021-04-21T02:35:14.366" v="1580" actId="20577"/>
        <pc:sldMkLst>
          <pc:docMk/>
          <pc:sldMk cId="1392011059" sldId="279"/>
        </pc:sldMkLst>
        <pc:graphicFrameChg chg="modGraphic">
          <ac:chgData name="Chris Garvin" userId="S::x16442896@student.ncirl.ie::57b8f6c8-97b7-4a34-b83e-593c1da1b052" providerId="AD" clId="Web-{FB7F6265-A1ED-404D-9BDF-A4707D51ED91}" dt="2021-04-21T02:35:14.366" v="1580" actId="20577"/>
          <ac:graphicFrameMkLst>
            <pc:docMk/>
            <pc:sldMk cId="1392011059" sldId="279"/>
            <ac:graphicFrameMk id="8" creationId="{7698FDBC-1E11-4C40-A4F5-2B2856EC5299}"/>
          </ac:graphicFrameMkLst>
        </pc:graphicFrameChg>
      </pc:sldChg>
    </pc:docChg>
  </pc:docChgLst>
  <pc:docChgLst>
    <pc:chgData name="Darragh Brennan" userId="S::x17469074@student.ncirl.ie::87438a22-208d-4528-aff8-958acdf65836" providerId="AD" clId="Web-{A792F7A3-D56D-4352-9895-B46D39C0ACFD}"/>
    <pc:docChg chg="addSld delSld modSld">
      <pc:chgData name="Darragh Brennan" userId="S::x17469074@student.ncirl.ie::87438a22-208d-4528-aff8-958acdf65836" providerId="AD" clId="Web-{A792F7A3-D56D-4352-9895-B46D39C0ACFD}" dt="2021-04-20T15:02:33.567" v="349" actId="20577"/>
      <pc:docMkLst>
        <pc:docMk/>
      </pc:docMkLst>
      <pc:sldChg chg="addSp delSp modSp">
        <pc:chgData name="Darragh Brennan" userId="S::x17469074@student.ncirl.ie::87438a22-208d-4528-aff8-958acdf65836" providerId="AD" clId="Web-{A792F7A3-D56D-4352-9895-B46D39C0ACFD}" dt="2021-04-20T15:02:33.567" v="349" actId="20577"/>
        <pc:sldMkLst>
          <pc:docMk/>
          <pc:sldMk cId="970662864" sldId="264"/>
        </pc:sldMkLst>
        <pc:spChg chg="add mod">
          <ac:chgData name="Darragh Brennan" userId="S::x17469074@student.ncirl.ie::87438a22-208d-4528-aff8-958acdf65836" providerId="AD" clId="Web-{A792F7A3-D56D-4352-9895-B46D39C0ACFD}" dt="2021-04-20T15:02:33.567" v="349" actId="20577"/>
          <ac:spMkLst>
            <pc:docMk/>
            <pc:sldMk cId="970662864" sldId="264"/>
            <ac:spMk id="2" creationId="{ECC4777D-55DC-4D99-9E43-9BB56CA8B973}"/>
          </ac:spMkLst>
        </pc:spChg>
        <pc:spChg chg="del">
          <ac:chgData name="Darragh Brennan" userId="S::x17469074@student.ncirl.ie::87438a22-208d-4528-aff8-958acdf65836" providerId="AD" clId="Web-{A792F7A3-D56D-4352-9895-B46D39C0ACFD}" dt="2021-04-20T14:47:04.778" v="263"/>
          <ac:spMkLst>
            <pc:docMk/>
            <pc:sldMk cId="970662864" sldId="264"/>
            <ac:spMk id="4" creationId="{83BD96BA-3472-604D-8CD4-7B93DFC2A3B3}"/>
          </ac:spMkLst>
        </pc:spChg>
        <pc:spChg chg="del mod">
          <ac:chgData name="Darragh Brennan" userId="S::x17469074@student.ncirl.ie::87438a22-208d-4528-aff8-958acdf65836" providerId="AD" clId="Web-{A792F7A3-D56D-4352-9895-B46D39C0ACFD}" dt="2021-04-20T14:47:07.325" v="266"/>
          <ac:spMkLst>
            <pc:docMk/>
            <pc:sldMk cId="970662864" sldId="264"/>
            <ac:spMk id="5" creationId="{1B0D09C3-0F5E-D148-9D0E-DFD8EE62A041}"/>
          </ac:spMkLst>
        </pc:spChg>
        <pc:spChg chg="del">
          <ac:chgData name="Darragh Brennan" userId="S::x17469074@student.ncirl.ie::87438a22-208d-4528-aff8-958acdf65836" providerId="AD" clId="Web-{A792F7A3-D56D-4352-9895-B46D39C0ACFD}" dt="2021-04-20T14:47:08.653" v="267"/>
          <ac:spMkLst>
            <pc:docMk/>
            <pc:sldMk cId="970662864" sldId="264"/>
            <ac:spMk id="9" creationId="{988B6F1E-211B-564E-A4AF-81D601BB1DDC}"/>
          </ac:spMkLst>
        </pc:spChg>
        <pc:spChg chg="del">
          <ac:chgData name="Darragh Brennan" userId="S::x17469074@student.ncirl.ie::87438a22-208d-4528-aff8-958acdf65836" providerId="AD" clId="Web-{A792F7A3-D56D-4352-9895-B46D39C0ACFD}" dt="2021-04-20T14:47:04.138" v="262"/>
          <ac:spMkLst>
            <pc:docMk/>
            <pc:sldMk cId="970662864" sldId="264"/>
            <ac:spMk id="22" creationId="{EB352106-1270-AD49-96F5-A52D1D2AF8E4}"/>
          </ac:spMkLst>
        </pc:spChg>
        <pc:spChg chg="del">
          <ac:chgData name="Darragh Brennan" userId="S::x17469074@student.ncirl.ie::87438a22-208d-4528-aff8-958acdf65836" providerId="AD" clId="Web-{A792F7A3-D56D-4352-9895-B46D39C0ACFD}" dt="2021-04-20T14:47:09.716" v="268"/>
          <ac:spMkLst>
            <pc:docMk/>
            <pc:sldMk cId="970662864" sldId="264"/>
            <ac:spMk id="23" creationId="{AD375E18-3B2E-EB46-8A21-49175CBB081C}"/>
          </ac:spMkLst>
        </pc:spChg>
        <pc:spChg chg="del">
          <ac:chgData name="Darragh Brennan" userId="S::x17469074@student.ncirl.ie::87438a22-208d-4528-aff8-958acdf65836" providerId="AD" clId="Web-{A792F7A3-D56D-4352-9895-B46D39C0ACFD}" dt="2021-04-20T14:47:11.091" v="269"/>
          <ac:spMkLst>
            <pc:docMk/>
            <pc:sldMk cId="970662864" sldId="264"/>
            <ac:spMk id="24" creationId="{13533203-EEE1-6D45-9EE1-D8C0266610A5}"/>
          </ac:spMkLst>
        </pc:spChg>
        <pc:spChg chg="del">
          <ac:chgData name="Darragh Brennan" userId="S::x17469074@student.ncirl.ie::87438a22-208d-4528-aff8-958acdf65836" providerId="AD" clId="Web-{A792F7A3-D56D-4352-9895-B46D39C0ACFD}" dt="2021-04-20T14:47:05.341" v="264"/>
          <ac:spMkLst>
            <pc:docMk/>
            <pc:sldMk cId="970662864" sldId="264"/>
            <ac:spMk id="30" creationId="{546501A3-542D-F945-9093-DE7F3FDD08D2}"/>
          </ac:spMkLst>
        </pc:spChg>
        <pc:picChg chg="del">
          <ac:chgData name="Darragh Brennan" userId="S::x17469074@student.ncirl.ie::87438a22-208d-4528-aff8-958acdf65836" providerId="AD" clId="Web-{A792F7A3-D56D-4352-9895-B46D39C0ACFD}" dt="2021-04-20T14:47:03.028" v="261"/>
          <ac:picMkLst>
            <pc:docMk/>
            <pc:sldMk cId="970662864" sldId="264"/>
            <ac:picMk id="11" creationId="{5697E45E-14C6-A848-AB31-096F6086C146}"/>
          </ac:picMkLst>
        </pc:picChg>
      </pc:sldChg>
      <pc:sldChg chg="new del">
        <pc:chgData name="Darragh Brennan" userId="S::x17469074@student.ncirl.ie::87438a22-208d-4528-aff8-958acdf65836" providerId="AD" clId="Web-{A792F7A3-D56D-4352-9895-B46D39C0ACFD}" dt="2021-04-20T14:15:30.028" v="2"/>
        <pc:sldMkLst>
          <pc:docMk/>
          <pc:sldMk cId="291047286" sldId="267"/>
        </pc:sldMkLst>
      </pc:sldChg>
      <pc:sldChg chg="addSp delSp modSp add replId">
        <pc:chgData name="Darragh Brennan" userId="S::x17469074@student.ncirl.ie::87438a22-208d-4528-aff8-958acdf65836" providerId="AD" clId="Web-{A792F7A3-D56D-4352-9895-B46D39C0ACFD}" dt="2021-04-20T14:24:15.494" v="71" actId="14100"/>
        <pc:sldMkLst>
          <pc:docMk/>
          <pc:sldMk cId="2885977685" sldId="268"/>
        </pc:sldMkLst>
        <pc:spChg chg="mod">
          <ac:chgData name="Darragh Brennan" userId="S::x17469074@student.ncirl.ie::87438a22-208d-4528-aff8-958acdf65836" providerId="AD" clId="Web-{A792F7A3-D56D-4352-9895-B46D39C0ACFD}" dt="2021-04-20T14:16:13.623" v="20" actId="20577"/>
          <ac:spMkLst>
            <pc:docMk/>
            <pc:sldMk cId="2885977685" sldId="268"/>
            <ac:spMk id="2" creationId="{4A382509-3B15-4B0F-ACCC-6E15AAA2358E}"/>
          </ac:spMkLst>
        </pc:spChg>
        <pc:spChg chg="del">
          <ac:chgData name="Darragh Brennan" userId="S::x17469074@student.ncirl.ie::87438a22-208d-4528-aff8-958acdf65836" providerId="AD" clId="Web-{A792F7A3-D56D-4352-9895-B46D39C0ACFD}" dt="2021-04-20T14:15:40.091" v="4"/>
          <ac:spMkLst>
            <pc:docMk/>
            <pc:sldMk cId="2885977685" sldId="268"/>
            <ac:spMk id="3" creationId="{AFBC5C68-CF2D-4CC2-A307-5BD4EC555661}"/>
          </ac:spMkLst>
        </pc:spChg>
        <pc:spChg chg="del">
          <ac:chgData name="Darragh Brennan" userId="S::x17469074@student.ncirl.ie::87438a22-208d-4528-aff8-958acdf65836" providerId="AD" clId="Web-{A792F7A3-D56D-4352-9895-B46D39C0ACFD}" dt="2021-04-20T14:15:41.685" v="6"/>
          <ac:spMkLst>
            <pc:docMk/>
            <pc:sldMk cId="2885977685" sldId="268"/>
            <ac:spMk id="4" creationId="{6CD07380-1DFB-45F1-BA7E-CFA47D5E2208}"/>
          </ac:spMkLst>
        </pc:spChg>
        <pc:spChg chg="add del mod">
          <ac:chgData name="Darragh Brennan" userId="S::x17469074@student.ncirl.ie::87438a22-208d-4528-aff8-958acdf65836" providerId="AD" clId="Web-{A792F7A3-D56D-4352-9895-B46D39C0ACFD}" dt="2021-04-20T14:18:33.330" v="42"/>
          <ac:spMkLst>
            <pc:docMk/>
            <pc:sldMk cId="2885977685" sldId="268"/>
            <ac:spMk id="5" creationId="{B3D0CF29-6D62-4C95-BBA1-C06B736373B8}"/>
          </ac:spMkLst>
        </pc:spChg>
        <pc:spChg chg="del">
          <ac:chgData name="Darragh Brennan" userId="S::x17469074@student.ncirl.ie::87438a22-208d-4528-aff8-958acdf65836" providerId="AD" clId="Web-{A792F7A3-D56D-4352-9895-B46D39C0ACFD}" dt="2021-04-20T14:15:43.700" v="8"/>
          <ac:spMkLst>
            <pc:docMk/>
            <pc:sldMk cId="2885977685" sldId="268"/>
            <ac:spMk id="11" creationId="{F9E8F3FC-01CA-45CA-B210-2F1EB9095FAC}"/>
          </ac:spMkLst>
        </pc:spChg>
        <pc:picChg chg="add mod">
          <ac:chgData name="Darragh Brennan" userId="S::x17469074@student.ncirl.ie::87438a22-208d-4528-aff8-958acdf65836" providerId="AD" clId="Web-{A792F7A3-D56D-4352-9895-B46D39C0ACFD}" dt="2021-04-20T14:24:12.760" v="70" actId="14100"/>
          <ac:picMkLst>
            <pc:docMk/>
            <pc:sldMk cId="2885977685" sldId="268"/>
            <ac:picMk id="6" creationId="{64AD164D-8591-48F1-92AF-14C55A37F555}"/>
          </ac:picMkLst>
        </pc:picChg>
        <pc:picChg chg="add mod">
          <ac:chgData name="Darragh Brennan" userId="S::x17469074@student.ncirl.ie::87438a22-208d-4528-aff8-958acdf65836" providerId="AD" clId="Web-{A792F7A3-D56D-4352-9895-B46D39C0ACFD}" dt="2021-04-20T14:24:02.181" v="68" actId="14100"/>
          <ac:picMkLst>
            <pc:docMk/>
            <pc:sldMk cId="2885977685" sldId="268"/>
            <ac:picMk id="7" creationId="{1DCEDF49-901A-4FF5-94DC-F400CF1FC606}"/>
          </ac:picMkLst>
        </pc:picChg>
        <pc:picChg chg="add mod">
          <ac:chgData name="Darragh Brennan" userId="S::x17469074@student.ncirl.ie::87438a22-208d-4528-aff8-958acdf65836" providerId="AD" clId="Web-{A792F7A3-D56D-4352-9895-B46D39C0ACFD}" dt="2021-04-20T14:24:15.494" v="71" actId="14100"/>
          <ac:picMkLst>
            <pc:docMk/>
            <pc:sldMk cId="2885977685" sldId="268"/>
            <ac:picMk id="8" creationId="{57CB028F-C45A-430E-AFF4-6645AA217E78}"/>
          </ac:picMkLst>
        </pc:picChg>
        <pc:picChg chg="del">
          <ac:chgData name="Darragh Brennan" userId="S::x17469074@student.ncirl.ie::87438a22-208d-4528-aff8-958acdf65836" providerId="AD" clId="Web-{A792F7A3-D56D-4352-9895-B46D39C0ACFD}" dt="2021-04-20T14:15:40.872" v="5"/>
          <ac:picMkLst>
            <pc:docMk/>
            <pc:sldMk cId="2885977685" sldId="268"/>
            <ac:picMk id="9" creationId="{3B59580E-5484-4517-AA3E-C78170BACA80}"/>
          </ac:picMkLst>
        </pc:picChg>
        <pc:picChg chg="add mod">
          <ac:chgData name="Darragh Brennan" userId="S::x17469074@student.ncirl.ie::87438a22-208d-4528-aff8-958acdf65836" providerId="AD" clId="Web-{A792F7A3-D56D-4352-9895-B46D39C0ACFD}" dt="2021-04-20T14:24:05.806" v="69" actId="14100"/>
          <ac:picMkLst>
            <pc:docMk/>
            <pc:sldMk cId="2885977685" sldId="268"/>
            <ac:picMk id="10" creationId="{8AAB706F-AB19-4077-8135-51A3AA3945F7}"/>
          </ac:picMkLst>
        </pc:picChg>
        <pc:picChg chg="del">
          <ac:chgData name="Darragh Brennan" userId="S::x17469074@student.ncirl.ie::87438a22-208d-4528-aff8-958acdf65836" providerId="AD" clId="Web-{A792F7A3-D56D-4352-9895-B46D39C0ACFD}" dt="2021-04-20T14:15:38.294" v="3"/>
          <ac:picMkLst>
            <pc:docMk/>
            <pc:sldMk cId="2885977685" sldId="268"/>
            <ac:picMk id="15" creationId="{CFE07396-69F9-40AF-BE66-EA9740627C76}"/>
          </ac:picMkLst>
        </pc:picChg>
        <pc:picChg chg="del">
          <ac:chgData name="Darragh Brennan" userId="S::x17469074@student.ncirl.ie::87438a22-208d-4528-aff8-958acdf65836" providerId="AD" clId="Web-{A792F7A3-D56D-4352-9895-B46D39C0ACFD}" dt="2021-04-20T14:15:42.560" v="7"/>
          <ac:picMkLst>
            <pc:docMk/>
            <pc:sldMk cId="2885977685" sldId="268"/>
            <ac:picMk id="17" creationId="{6624261C-CD4A-4A3E-AD51-6723F97EDEAA}"/>
          </ac:picMkLst>
        </pc:picChg>
      </pc:sldChg>
      <pc:sldChg chg="new del">
        <pc:chgData name="Darragh Brennan" userId="S::x17469074@student.ncirl.ie::87438a22-208d-4528-aff8-958acdf65836" providerId="AD" clId="Web-{A792F7A3-D56D-4352-9895-B46D39C0ACFD}" dt="2021-04-20T14:24:48.464" v="74"/>
        <pc:sldMkLst>
          <pc:docMk/>
          <pc:sldMk cId="1047626758" sldId="269"/>
        </pc:sldMkLst>
      </pc:sldChg>
      <pc:sldChg chg="addSp delSp modSp add replId">
        <pc:chgData name="Darragh Brennan" userId="S::x17469074@student.ncirl.ie::87438a22-208d-4528-aff8-958acdf65836" providerId="AD" clId="Web-{A792F7A3-D56D-4352-9895-B46D39C0ACFD}" dt="2021-04-20T14:46:51.184" v="260" actId="1076"/>
        <pc:sldMkLst>
          <pc:docMk/>
          <pc:sldMk cId="1383346912" sldId="270"/>
        </pc:sldMkLst>
        <pc:spChg chg="mod">
          <ac:chgData name="Darragh Brennan" userId="S::x17469074@student.ncirl.ie::87438a22-208d-4528-aff8-958acdf65836" providerId="AD" clId="Web-{A792F7A3-D56D-4352-9895-B46D39C0ACFD}" dt="2021-04-20T14:39:55.767" v="179" actId="20577"/>
          <ac:spMkLst>
            <pc:docMk/>
            <pc:sldMk cId="1383346912" sldId="270"/>
            <ac:spMk id="2" creationId="{4A382509-3B15-4B0F-ACCC-6E15AAA2358E}"/>
          </ac:spMkLst>
        </pc:spChg>
        <pc:spChg chg="add del">
          <ac:chgData name="Darragh Brennan" userId="S::x17469074@student.ncirl.ie::87438a22-208d-4528-aff8-958acdf65836" providerId="AD" clId="Web-{A792F7A3-D56D-4352-9895-B46D39C0ACFD}" dt="2021-04-20T14:32:20.178" v="139"/>
          <ac:spMkLst>
            <pc:docMk/>
            <pc:sldMk cId="1383346912" sldId="270"/>
            <ac:spMk id="3" creationId="{772DA54B-4A88-4511-8DA4-14B17D290349}"/>
          </ac:spMkLst>
        </pc:spChg>
        <pc:spChg chg="add del mod">
          <ac:chgData name="Darragh Brennan" userId="S::x17469074@student.ncirl.ie::87438a22-208d-4528-aff8-958acdf65836" providerId="AD" clId="Web-{A792F7A3-D56D-4352-9895-B46D39C0ACFD}" dt="2021-04-20T14:34:18.087" v="160"/>
          <ac:spMkLst>
            <pc:docMk/>
            <pc:sldMk cId="1383346912" sldId="270"/>
            <ac:spMk id="5" creationId="{F9A3A07F-9EDF-497A-8676-E8071A0CD14F}"/>
          </ac:spMkLst>
        </pc:spChg>
        <pc:spChg chg="add del mod">
          <ac:chgData name="Darragh Brennan" userId="S::x17469074@student.ncirl.ie::87438a22-208d-4528-aff8-958acdf65836" providerId="AD" clId="Web-{A792F7A3-D56D-4352-9895-B46D39C0ACFD}" dt="2021-04-20T14:35:43.433" v="171"/>
          <ac:spMkLst>
            <pc:docMk/>
            <pc:sldMk cId="1383346912" sldId="270"/>
            <ac:spMk id="11" creationId="{F7835950-9B09-46E5-9D2F-18421CAEB0AC}"/>
          </ac:spMkLst>
        </pc:spChg>
        <pc:spChg chg="add del mod">
          <ac:chgData name="Darragh Brennan" userId="S::x17469074@student.ncirl.ie::87438a22-208d-4528-aff8-958acdf65836" providerId="AD" clId="Web-{A792F7A3-D56D-4352-9895-B46D39C0ACFD}" dt="2021-04-20T14:41:52.442" v="225"/>
          <ac:spMkLst>
            <pc:docMk/>
            <pc:sldMk cId="1383346912" sldId="270"/>
            <ac:spMk id="13" creationId="{984D8085-88DE-415B-A78A-90327E643110}"/>
          </ac:spMkLst>
        </pc:spChg>
        <pc:picChg chg="add mod">
          <ac:chgData name="Darragh Brennan" userId="S::x17469074@student.ncirl.ie::87438a22-208d-4528-aff8-958acdf65836" providerId="AD" clId="Web-{A792F7A3-D56D-4352-9895-B46D39C0ACFD}" dt="2021-04-20T14:44:47.540" v="254" actId="14100"/>
          <ac:picMkLst>
            <pc:docMk/>
            <pc:sldMk cId="1383346912" sldId="270"/>
            <ac:picMk id="4" creationId="{F90CCD36-A539-4BB4-A975-C2FBDD5FD0ED}"/>
          </ac:picMkLst>
        </pc:picChg>
        <pc:picChg chg="del">
          <ac:chgData name="Darragh Brennan" userId="S::x17469074@student.ncirl.ie::87438a22-208d-4528-aff8-958acdf65836" providerId="AD" clId="Web-{A792F7A3-D56D-4352-9895-B46D39C0ACFD}" dt="2021-04-20T14:24:56.261" v="78"/>
          <ac:picMkLst>
            <pc:docMk/>
            <pc:sldMk cId="1383346912" sldId="270"/>
            <ac:picMk id="6" creationId="{64AD164D-8591-48F1-92AF-14C55A37F555}"/>
          </ac:picMkLst>
        </pc:picChg>
        <pc:picChg chg="del">
          <ac:chgData name="Darragh Brennan" userId="S::x17469074@student.ncirl.ie::87438a22-208d-4528-aff8-958acdf65836" providerId="AD" clId="Web-{A792F7A3-D56D-4352-9895-B46D39C0ACFD}" dt="2021-04-20T14:24:55.714" v="77"/>
          <ac:picMkLst>
            <pc:docMk/>
            <pc:sldMk cId="1383346912" sldId="270"/>
            <ac:picMk id="7" creationId="{1DCEDF49-901A-4FF5-94DC-F400CF1FC606}"/>
          </ac:picMkLst>
        </pc:picChg>
        <pc:picChg chg="del">
          <ac:chgData name="Darragh Brennan" userId="S::x17469074@student.ncirl.ie::87438a22-208d-4528-aff8-958acdf65836" providerId="AD" clId="Web-{A792F7A3-D56D-4352-9895-B46D39C0ACFD}" dt="2021-04-20T14:24:54.339" v="75"/>
          <ac:picMkLst>
            <pc:docMk/>
            <pc:sldMk cId="1383346912" sldId="270"/>
            <ac:picMk id="8" creationId="{57CB028F-C45A-430E-AFF4-6645AA217E78}"/>
          </ac:picMkLst>
        </pc:picChg>
        <pc:picChg chg="add mod">
          <ac:chgData name="Darragh Brennan" userId="S::x17469074@student.ncirl.ie::87438a22-208d-4528-aff8-958acdf65836" providerId="AD" clId="Web-{A792F7A3-D56D-4352-9895-B46D39C0ACFD}" dt="2021-04-20T14:44:38.087" v="253" actId="14100"/>
          <ac:picMkLst>
            <pc:docMk/>
            <pc:sldMk cId="1383346912" sldId="270"/>
            <ac:picMk id="9" creationId="{39199021-B62C-42BC-8CC8-7FA973A25713}"/>
          </ac:picMkLst>
        </pc:picChg>
        <pc:picChg chg="del">
          <ac:chgData name="Darragh Brennan" userId="S::x17469074@student.ncirl.ie::87438a22-208d-4528-aff8-958acdf65836" providerId="AD" clId="Web-{A792F7A3-D56D-4352-9895-B46D39C0ACFD}" dt="2021-04-20T14:24:55.105" v="76"/>
          <ac:picMkLst>
            <pc:docMk/>
            <pc:sldMk cId="1383346912" sldId="270"/>
            <ac:picMk id="10" creationId="{8AAB706F-AB19-4077-8135-51A3AA3945F7}"/>
          </ac:picMkLst>
        </pc:picChg>
        <pc:picChg chg="add mod">
          <ac:chgData name="Darragh Brennan" userId="S::x17469074@student.ncirl.ie::87438a22-208d-4528-aff8-958acdf65836" providerId="AD" clId="Web-{A792F7A3-D56D-4352-9895-B46D39C0ACFD}" dt="2021-04-20T14:46:51.184" v="260" actId="1076"/>
          <ac:picMkLst>
            <pc:docMk/>
            <pc:sldMk cId="1383346912" sldId="270"/>
            <ac:picMk id="12" creationId="{F1318210-29F8-401E-AD66-F2FBAAC6C186}"/>
          </ac:picMkLst>
        </pc:picChg>
      </pc:sldChg>
    </pc:docChg>
  </pc:docChgLst>
  <pc:docChgLst>
    <pc:chgData name="Chris Garvin" userId="S::x16442896@student.ncirl.ie::57b8f6c8-97b7-4a34-b83e-593c1da1b052" providerId="AD" clId="Web-{9E12C500-9161-4C72-A9C0-A0C9F9089E68}"/>
    <pc:docChg chg="modSld">
      <pc:chgData name="Chris Garvin" userId="S::x16442896@student.ncirl.ie::57b8f6c8-97b7-4a34-b83e-593c1da1b052" providerId="AD" clId="Web-{9E12C500-9161-4C72-A9C0-A0C9F9089E68}" dt="2021-04-21T01:33:48.364" v="4" actId="20577"/>
      <pc:docMkLst>
        <pc:docMk/>
      </pc:docMkLst>
      <pc:sldChg chg="modSp">
        <pc:chgData name="Chris Garvin" userId="S::x16442896@student.ncirl.ie::57b8f6c8-97b7-4a34-b83e-593c1da1b052" providerId="AD" clId="Web-{9E12C500-9161-4C72-A9C0-A0C9F9089E68}" dt="2021-04-21T01:33:48.364" v="4" actId="20577"/>
        <pc:sldMkLst>
          <pc:docMk/>
          <pc:sldMk cId="3394717555" sldId="276"/>
        </pc:sldMkLst>
        <pc:spChg chg="mod">
          <ac:chgData name="Chris Garvin" userId="S::x16442896@student.ncirl.ie::57b8f6c8-97b7-4a34-b83e-593c1da1b052" providerId="AD" clId="Web-{9E12C500-9161-4C72-A9C0-A0C9F9089E68}" dt="2021-04-21T01:33:48.364" v="4" actId="20577"/>
          <ac:spMkLst>
            <pc:docMk/>
            <pc:sldMk cId="3394717555" sldId="276"/>
            <ac:spMk id="2" creationId="{A84A6F1D-9026-4C68-838E-C18573C1B521}"/>
          </ac:spMkLst>
        </pc:spChg>
      </pc:sldChg>
    </pc:docChg>
  </pc:docChgLst>
  <pc:docChgLst>
    <pc:chgData name="Darragh Brennan" userId="S::x17469074@student.ncirl.ie::87438a22-208d-4528-aff8-958acdf65836" providerId="AD" clId="Web-{D4BEE8C0-B47B-4E86-B2F5-A86F02D87C99}"/>
    <pc:docChg chg="modSld">
      <pc:chgData name="Darragh Brennan" userId="S::x17469074@student.ncirl.ie::87438a22-208d-4528-aff8-958acdf65836" providerId="AD" clId="Web-{D4BEE8C0-B47B-4E86-B2F5-A86F02D87C99}" dt="2021-04-20T21:02:55.732" v="63" actId="20577"/>
      <pc:docMkLst>
        <pc:docMk/>
      </pc:docMkLst>
      <pc:sldChg chg="modSp">
        <pc:chgData name="Darragh Brennan" userId="S::x17469074@student.ncirl.ie::87438a22-208d-4528-aff8-958acdf65836" providerId="AD" clId="Web-{D4BEE8C0-B47B-4E86-B2F5-A86F02D87C99}" dt="2021-04-20T17:49:08.791" v="41" actId="20577"/>
        <pc:sldMkLst>
          <pc:docMk/>
          <pc:sldMk cId="1974216723" sldId="260"/>
        </pc:sldMkLst>
        <pc:spChg chg="mod">
          <ac:chgData name="Darragh Brennan" userId="S::x17469074@student.ncirl.ie::87438a22-208d-4528-aff8-958acdf65836" providerId="AD" clId="Web-{D4BEE8C0-B47B-4E86-B2F5-A86F02D87C99}" dt="2021-04-20T17:49:08.791" v="41" actId="20577"/>
          <ac:spMkLst>
            <pc:docMk/>
            <pc:sldMk cId="1974216723" sldId="260"/>
            <ac:spMk id="2" creationId="{A84A6F1D-9026-4C68-838E-C18573C1B521}"/>
          </ac:spMkLst>
        </pc:spChg>
      </pc:sldChg>
      <pc:sldChg chg="modSp">
        <pc:chgData name="Darragh Brennan" userId="S::x17469074@student.ncirl.ie::87438a22-208d-4528-aff8-958acdf65836" providerId="AD" clId="Web-{D4BEE8C0-B47B-4E86-B2F5-A86F02D87C99}" dt="2021-04-20T21:02:55.732" v="63" actId="20577"/>
        <pc:sldMkLst>
          <pc:docMk/>
          <pc:sldMk cId="970662864" sldId="264"/>
        </pc:sldMkLst>
        <pc:spChg chg="mod">
          <ac:chgData name="Darragh Brennan" userId="S::x17469074@student.ncirl.ie::87438a22-208d-4528-aff8-958acdf65836" providerId="AD" clId="Web-{D4BEE8C0-B47B-4E86-B2F5-A86F02D87C99}" dt="2021-04-20T21:02:55.732" v="63" actId="20577"/>
          <ac:spMkLst>
            <pc:docMk/>
            <pc:sldMk cId="970662864" sldId="264"/>
            <ac:spMk id="2" creationId="{ECC4777D-55DC-4D99-9E43-9BB56CA8B973}"/>
          </ac:spMkLst>
        </pc:spChg>
      </pc:sldChg>
      <pc:sldChg chg="modSp">
        <pc:chgData name="Darragh Brennan" userId="S::x17469074@student.ncirl.ie::87438a22-208d-4528-aff8-958acdf65836" providerId="AD" clId="Web-{D4BEE8C0-B47B-4E86-B2F5-A86F02D87C99}" dt="2021-04-20T17:40:24.205" v="10" actId="20577"/>
        <pc:sldMkLst>
          <pc:docMk/>
          <pc:sldMk cId="891687886" sldId="275"/>
        </pc:sldMkLst>
        <pc:graphicFrameChg chg="modGraphic">
          <ac:chgData name="Darragh Brennan" userId="S::x17469074@student.ncirl.ie::87438a22-208d-4528-aff8-958acdf65836" providerId="AD" clId="Web-{D4BEE8C0-B47B-4E86-B2F5-A86F02D87C99}" dt="2021-04-20T17:40:24.205" v="10" actId="20577"/>
          <ac:graphicFrameMkLst>
            <pc:docMk/>
            <pc:sldMk cId="891687886" sldId="275"/>
            <ac:graphicFrameMk id="8" creationId="{7698FDBC-1E11-4C40-A4F5-2B2856EC5299}"/>
          </ac:graphicFrameMkLst>
        </pc:graphicFrameChg>
      </pc:sldChg>
    </pc:docChg>
  </pc:docChgLst>
  <pc:docChgLst>
    <pc:chgData name="Chris Garvin" userId="S::x16442896@student.ncirl.ie::57b8f6c8-97b7-4a34-b83e-593c1da1b052" providerId="AD" clId="Web-{32ACCCDA-A645-4B78-BDCF-1144728AA2F8}"/>
    <pc:docChg chg="addSld modSld sldOrd">
      <pc:chgData name="Chris Garvin" userId="S::x16442896@student.ncirl.ie::57b8f6c8-97b7-4a34-b83e-593c1da1b052" providerId="AD" clId="Web-{32ACCCDA-A645-4B78-BDCF-1144728AA2F8}" dt="2021-04-21T01:29:10.849" v="4" actId="20577"/>
      <pc:docMkLst>
        <pc:docMk/>
      </pc:docMkLst>
      <pc:sldChg chg="modSp add ord replId">
        <pc:chgData name="Chris Garvin" userId="S::x16442896@student.ncirl.ie::57b8f6c8-97b7-4a34-b83e-593c1da1b052" providerId="AD" clId="Web-{32ACCCDA-A645-4B78-BDCF-1144728AA2F8}" dt="2021-04-21T01:29:10.849" v="4" actId="20577"/>
        <pc:sldMkLst>
          <pc:docMk/>
          <pc:sldMk cId="3394717555" sldId="276"/>
        </pc:sldMkLst>
        <pc:spChg chg="mod">
          <ac:chgData name="Chris Garvin" userId="S::x16442896@student.ncirl.ie::57b8f6c8-97b7-4a34-b83e-593c1da1b052" providerId="AD" clId="Web-{32ACCCDA-A645-4B78-BDCF-1144728AA2F8}" dt="2021-04-21T01:29:10.849" v="4" actId="20577"/>
          <ac:spMkLst>
            <pc:docMk/>
            <pc:sldMk cId="3394717555" sldId="276"/>
            <ac:spMk id="16" creationId="{47D46DDA-E7A7-A24B-86DC-52D4358A96E0}"/>
          </ac:spMkLst>
        </pc:spChg>
      </pc:sldChg>
    </pc:docChg>
  </pc:docChgLst>
  <pc:docChgLst>
    <pc:chgData name="Darragh Brennan" userId="S::x17469074@student.ncirl.ie::87438a22-208d-4528-aff8-958acdf65836" providerId="AD" clId="Web-{7664ACD4-E5C9-43A6-817E-39FB69D7FCBF}"/>
    <pc:docChg chg="addSld delSld modSld">
      <pc:chgData name="Darragh Brennan" userId="S::x17469074@student.ncirl.ie::87438a22-208d-4528-aff8-958acdf65836" providerId="AD" clId="Web-{7664ACD4-E5C9-43A6-817E-39FB69D7FCBF}" dt="2021-04-20T14:14:12.420" v="1365" actId="14100"/>
      <pc:docMkLst>
        <pc:docMk/>
      </pc:docMkLst>
      <pc:sldChg chg="new del">
        <pc:chgData name="Darragh Brennan" userId="S::x17469074@student.ncirl.ie::87438a22-208d-4528-aff8-958acdf65836" providerId="AD" clId="Web-{7664ACD4-E5C9-43A6-817E-39FB69D7FCBF}" dt="2021-04-20T11:52:27.484" v="2"/>
        <pc:sldMkLst>
          <pc:docMk/>
          <pc:sldMk cId="2031481410" sldId="259"/>
        </pc:sldMkLst>
      </pc:sldChg>
      <pc:sldChg chg="addSp delSp modSp add replId">
        <pc:chgData name="Darragh Brennan" userId="S::x17469074@student.ncirl.ie::87438a22-208d-4528-aff8-958acdf65836" providerId="AD" clId="Web-{7664ACD4-E5C9-43A6-817E-39FB69D7FCBF}" dt="2021-04-20T12:53:34.524" v="769" actId="20577"/>
        <pc:sldMkLst>
          <pc:docMk/>
          <pc:sldMk cId="1974216723" sldId="260"/>
        </pc:sldMkLst>
        <pc:spChg chg="add mod">
          <ac:chgData name="Darragh Brennan" userId="S::x17469074@student.ncirl.ie::87438a22-208d-4528-aff8-958acdf65836" providerId="AD" clId="Web-{7664ACD4-E5C9-43A6-817E-39FB69D7FCBF}" dt="2021-04-20T12:53:34.524" v="769" actId="20577"/>
          <ac:spMkLst>
            <pc:docMk/>
            <pc:sldMk cId="1974216723" sldId="260"/>
            <ac:spMk id="2" creationId="{A84A6F1D-9026-4C68-838E-C18573C1B521}"/>
          </ac:spMkLst>
        </pc:spChg>
        <pc:spChg chg="del">
          <ac:chgData name="Darragh Brennan" userId="S::x17469074@student.ncirl.ie::87438a22-208d-4528-aff8-958acdf65836" providerId="AD" clId="Web-{7664ACD4-E5C9-43A6-817E-39FB69D7FCBF}" dt="2021-04-20T12:04:32.542" v="70"/>
          <ac:spMkLst>
            <pc:docMk/>
            <pc:sldMk cId="1974216723" sldId="260"/>
            <ac:spMk id="4" creationId="{83BD96BA-3472-604D-8CD4-7B93DFC2A3B3}"/>
          </ac:spMkLst>
        </pc:spChg>
        <pc:spChg chg="del">
          <ac:chgData name="Darragh Brennan" userId="S::x17469074@student.ncirl.ie::87438a22-208d-4528-aff8-958acdf65836" providerId="AD" clId="Web-{7664ACD4-E5C9-43A6-817E-39FB69D7FCBF}" dt="2021-04-20T12:04:34.729" v="72"/>
          <ac:spMkLst>
            <pc:docMk/>
            <pc:sldMk cId="1974216723" sldId="260"/>
            <ac:spMk id="5" creationId="{1B0D09C3-0F5E-D148-9D0E-DFD8EE62A041}"/>
          </ac:spMkLst>
        </pc:spChg>
        <pc:spChg chg="del">
          <ac:chgData name="Darragh Brennan" userId="S::x17469074@student.ncirl.ie::87438a22-208d-4528-aff8-958acdf65836" providerId="AD" clId="Web-{7664ACD4-E5C9-43A6-817E-39FB69D7FCBF}" dt="2021-04-20T12:04:36.120" v="73"/>
          <ac:spMkLst>
            <pc:docMk/>
            <pc:sldMk cId="1974216723" sldId="260"/>
            <ac:spMk id="9" creationId="{988B6F1E-211B-564E-A4AF-81D601BB1DDC}"/>
          </ac:spMkLst>
        </pc:spChg>
        <pc:spChg chg="mod">
          <ac:chgData name="Darragh Brennan" userId="S::x17469074@student.ncirl.ie::87438a22-208d-4528-aff8-958acdf65836" providerId="AD" clId="Web-{7664ACD4-E5C9-43A6-817E-39FB69D7FCBF}" dt="2021-04-20T11:54:33.970" v="38" actId="20577"/>
          <ac:spMkLst>
            <pc:docMk/>
            <pc:sldMk cId="1974216723" sldId="260"/>
            <ac:spMk id="16" creationId="{47D46DDA-E7A7-A24B-86DC-52D4358A96E0}"/>
          </ac:spMkLst>
        </pc:spChg>
        <pc:spChg chg="del mod">
          <ac:chgData name="Darragh Brennan" userId="S::x17469074@student.ncirl.ie::87438a22-208d-4528-aff8-958acdf65836" providerId="AD" clId="Web-{7664ACD4-E5C9-43A6-817E-39FB69D7FCBF}" dt="2021-04-20T12:04:31.385" v="69"/>
          <ac:spMkLst>
            <pc:docMk/>
            <pc:sldMk cId="1974216723" sldId="260"/>
            <ac:spMk id="22" creationId="{EB352106-1270-AD49-96F5-A52D1D2AF8E4}"/>
          </ac:spMkLst>
        </pc:spChg>
        <pc:spChg chg="del">
          <ac:chgData name="Darragh Brennan" userId="S::x17469074@student.ncirl.ie::87438a22-208d-4528-aff8-958acdf65836" providerId="AD" clId="Web-{7664ACD4-E5C9-43A6-817E-39FB69D7FCBF}" dt="2021-04-20T12:04:37.432" v="74"/>
          <ac:spMkLst>
            <pc:docMk/>
            <pc:sldMk cId="1974216723" sldId="260"/>
            <ac:spMk id="23" creationId="{AD375E18-3B2E-EB46-8A21-49175CBB081C}"/>
          </ac:spMkLst>
        </pc:spChg>
        <pc:spChg chg="del">
          <ac:chgData name="Darragh Brennan" userId="S::x17469074@student.ncirl.ie::87438a22-208d-4528-aff8-958acdf65836" providerId="AD" clId="Web-{7664ACD4-E5C9-43A6-817E-39FB69D7FCBF}" dt="2021-04-20T12:04:39.151" v="75"/>
          <ac:spMkLst>
            <pc:docMk/>
            <pc:sldMk cId="1974216723" sldId="260"/>
            <ac:spMk id="24" creationId="{13533203-EEE1-6D45-9EE1-D8C0266610A5}"/>
          </ac:spMkLst>
        </pc:spChg>
        <pc:spChg chg="del">
          <ac:chgData name="Darragh Brennan" userId="S::x17469074@student.ncirl.ie::87438a22-208d-4528-aff8-958acdf65836" providerId="AD" clId="Web-{7664ACD4-E5C9-43A6-817E-39FB69D7FCBF}" dt="2021-04-20T12:04:33.370" v="71"/>
          <ac:spMkLst>
            <pc:docMk/>
            <pc:sldMk cId="1974216723" sldId="260"/>
            <ac:spMk id="30" creationId="{546501A3-542D-F945-9093-DE7F3FDD08D2}"/>
          </ac:spMkLst>
        </pc:spChg>
        <pc:picChg chg="del">
          <ac:chgData name="Darragh Brennan" userId="S::x17469074@student.ncirl.ie::87438a22-208d-4528-aff8-958acdf65836" providerId="AD" clId="Web-{7664ACD4-E5C9-43A6-817E-39FB69D7FCBF}" dt="2021-04-20T12:04:26.276" v="66"/>
          <ac:picMkLst>
            <pc:docMk/>
            <pc:sldMk cId="1974216723" sldId="260"/>
            <ac:picMk id="11" creationId="{5697E45E-14C6-A848-AB31-096F6086C146}"/>
          </ac:picMkLst>
        </pc:picChg>
      </pc:sldChg>
      <pc:sldChg chg="add del replId">
        <pc:chgData name="Darragh Brennan" userId="S::x17469074@student.ncirl.ie::87438a22-208d-4528-aff8-958acdf65836" providerId="AD" clId="Web-{7664ACD4-E5C9-43A6-817E-39FB69D7FCBF}" dt="2021-04-20T11:54:53.408" v="40"/>
        <pc:sldMkLst>
          <pc:docMk/>
          <pc:sldMk cId="1096928026" sldId="261"/>
        </pc:sldMkLst>
      </pc:sldChg>
      <pc:sldChg chg="new del">
        <pc:chgData name="Darragh Brennan" userId="S::x17469074@student.ncirl.ie::87438a22-208d-4528-aff8-958acdf65836" providerId="AD" clId="Web-{7664ACD4-E5C9-43A6-817E-39FB69D7FCBF}" dt="2021-04-20T11:55:11.018" v="43"/>
        <pc:sldMkLst>
          <pc:docMk/>
          <pc:sldMk cId="1129784904" sldId="261"/>
        </pc:sldMkLst>
      </pc:sldChg>
      <pc:sldChg chg="addSp delSp modSp add replId">
        <pc:chgData name="Darragh Brennan" userId="S::x17469074@student.ncirl.ie::87438a22-208d-4528-aff8-958acdf65836" providerId="AD" clId="Web-{7664ACD4-E5C9-43A6-817E-39FB69D7FCBF}" dt="2021-04-20T14:04:50.305" v="1242" actId="20577"/>
        <pc:sldMkLst>
          <pc:docMk/>
          <pc:sldMk cId="3293052120" sldId="262"/>
        </pc:sldMkLst>
        <pc:spChg chg="add mod">
          <ac:chgData name="Darragh Brennan" userId="S::x17469074@student.ncirl.ie::87438a22-208d-4528-aff8-958acdf65836" providerId="AD" clId="Web-{7664ACD4-E5C9-43A6-817E-39FB69D7FCBF}" dt="2021-04-20T12:58:19.403" v="791" actId="20577"/>
          <ac:spMkLst>
            <pc:docMk/>
            <pc:sldMk cId="3293052120" sldId="262"/>
            <ac:spMk id="2" creationId="{4A382509-3B15-4B0F-ACCC-6E15AAA2358E}"/>
          </ac:spMkLst>
        </pc:spChg>
        <pc:spChg chg="del">
          <ac:chgData name="Darragh Brennan" userId="S::x17469074@student.ncirl.ie::87438a22-208d-4528-aff8-958acdf65836" providerId="AD" clId="Web-{7664ACD4-E5C9-43A6-817E-39FB69D7FCBF}" dt="2021-04-20T13:12:03.838" v="924"/>
          <ac:spMkLst>
            <pc:docMk/>
            <pc:sldMk cId="3293052120" sldId="262"/>
            <ac:spMk id="3" creationId="{00000000-0000-0000-0000-000000000000}"/>
          </ac:spMkLst>
        </pc:spChg>
        <pc:spChg chg="add mod">
          <ac:chgData name="Darragh Brennan" userId="S::x17469074@student.ncirl.ie::87438a22-208d-4528-aff8-958acdf65836" providerId="AD" clId="Web-{7664ACD4-E5C9-43A6-817E-39FB69D7FCBF}" dt="2021-04-20T14:04:40.789" v="1240" actId="20577"/>
          <ac:spMkLst>
            <pc:docMk/>
            <pc:sldMk cId="3293052120" sldId="262"/>
            <ac:spMk id="3" creationId="{F5AC353B-39D1-4888-89BF-5869E099738F}"/>
          </ac:spMkLst>
        </pc:spChg>
        <pc:spChg chg="add mod">
          <ac:chgData name="Darragh Brennan" userId="S::x17469074@student.ncirl.ie::87438a22-208d-4528-aff8-958acdf65836" providerId="AD" clId="Web-{7664ACD4-E5C9-43A6-817E-39FB69D7FCBF}" dt="2021-04-20T14:04:45.414" v="1241" actId="20577"/>
          <ac:spMkLst>
            <pc:docMk/>
            <pc:sldMk cId="3293052120" sldId="262"/>
            <ac:spMk id="4" creationId="{0E71239E-A774-4520-B9D5-654AA100BE0F}"/>
          </ac:spMkLst>
        </pc:spChg>
        <pc:spChg chg="del">
          <ac:chgData name="Darragh Brennan" userId="S::x17469074@student.ncirl.ie::87438a22-208d-4528-aff8-958acdf65836" providerId="AD" clId="Web-{7664ACD4-E5C9-43A6-817E-39FB69D7FCBF}" dt="2021-04-20T12:56:57.871" v="773"/>
          <ac:spMkLst>
            <pc:docMk/>
            <pc:sldMk cId="3293052120" sldId="262"/>
            <ac:spMk id="4" creationId="{83BD96BA-3472-604D-8CD4-7B93DFC2A3B3}"/>
          </ac:spMkLst>
        </pc:spChg>
        <pc:spChg chg="del">
          <ac:chgData name="Darragh Brennan" userId="S::x17469074@student.ncirl.ie::87438a22-208d-4528-aff8-958acdf65836" providerId="AD" clId="Web-{7664ACD4-E5C9-43A6-817E-39FB69D7FCBF}" dt="2021-04-20T12:57:03.652" v="776"/>
          <ac:spMkLst>
            <pc:docMk/>
            <pc:sldMk cId="3293052120" sldId="262"/>
            <ac:spMk id="5" creationId="{1B0D09C3-0F5E-D148-9D0E-DFD8EE62A041}"/>
          </ac:spMkLst>
        </pc:spChg>
        <pc:spChg chg="add mod">
          <ac:chgData name="Darragh Brennan" userId="S::x17469074@student.ncirl.ie::87438a22-208d-4528-aff8-958acdf65836" providerId="AD" clId="Web-{7664ACD4-E5C9-43A6-817E-39FB69D7FCBF}" dt="2021-04-20T14:04:50.305" v="1242" actId="20577"/>
          <ac:spMkLst>
            <pc:docMk/>
            <pc:sldMk cId="3293052120" sldId="262"/>
            <ac:spMk id="5" creationId="{638A0A09-158C-438D-897F-05B9E69D0FA3}"/>
          </ac:spMkLst>
        </pc:spChg>
        <pc:spChg chg="add mod">
          <ac:chgData name="Darragh Brennan" userId="S::x17469074@student.ncirl.ie::87438a22-208d-4528-aff8-958acdf65836" providerId="AD" clId="Web-{7664ACD4-E5C9-43A6-817E-39FB69D7FCBF}" dt="2021-04-20T13:51:18.953" v="943" actId="14100"/>
          <ac:spMkLst>
            <pc:docMk/>
            <pc:sldMk cId="3293052120" sldId="262"/>
            <ac:spMk id="6" creationId="{B7C15BCC-428A-4360-A8B3-A0A01913BD3D}"/>
          </ac:spMkLst>
        </pc:spChg>
        <pc:spChg chg="add mod">
          <ac:chgData name="Darragh Brennan" userId="S::x17469074@student.ncirl.ie::87438a22-208d-4528-aff8-958acdf65836" providerId="AD" clId="Web-{7664ACD4-E5C9-43A6-817E-39FB69D7FCBF}" dt="2021-04-20T13:51:25.547" v="944" actId="14100"/>
          <ac:spMkLst>
            <pc:docMk/>
            <pc:sldMk cId="3293052120" sldId="262"/>
            <ac:spMk id="8" creationId="{A728A224-ED0A-431B-A4E3-C86B3E5D84C2}"/>
          </ac:spMkLst>
        </pc:spChg>
        <pc:spChg chg="del">
          <ac:chgData name="Darragh Brennan" userId="S::x17469074@student.ncirl.ie::87438a22-208d-4528-aff8-958acdf65836" providerId="AD" clId="Web-{7664ACD4-E5C9-43A6-817E-39FB69D7FCBF}" dt="2021-04-20T12:57:05.011" v="777"/>
          <ac:spMkLst>
            <pc:docMk/>
            <pc:sldMk cId="3293052120" sldId="262"/>
            <ac:spMk id="9" creationId="{988B6F1E-211B-564E-A4AF-81D601BB1DDC}"/>
          </ac:spMkLst>
        </pc:spChg>
        <pc:spChg chg="add del mod">
          <ac:chgData name="Darragh Brennan" userId="S::x17469074@student.ncirl.ie::87438a22-208d-4528-aff8-958acdf65836" providerId="AD" clId="Web-{7664ACD4-E5C9-43A6-817E-39FB69D7FCBF}" dt="2021-04-20T13:50:42.171" v="936"/>
          <ac:spMkLst>
            <pc:docMk/>
            <pc:sldMk cId="3293052120" sldId="262"/>
            <ac:spMk id="12" creationId="{3E1BEA13-2B9B-4451-8D9D-B338FCC9B4E0}"/>
          </ac:spMkLst>
        </pc:spChg>
        <pc:spChg chg="add del mod">
          <ac:chgData name="Darragh Brennan" userId="S::x17469074@student.ncirl.ie::87438a22-208d-4528-aff8-958acdf65836" providerId="AD" clId="Web-{7664ACD4-E5C9-43A6-817E-39FB69D7FCBF}" dt="2021-04-20T13:50:40.781" v="935"/>
          <ac:spMkLst>
            <pc:docMk/>
            <pc:sldMk cId="3293052120" sldId="262"/>
            <ac:spMk id="13" creationId="{94920F73-AEB9-4E43-ABDD-E4CA177A6281}"/>
          </ac:spMkLst>
        </pc:spChg>
        <pc:spChg chg="add del mod">
          <ac:chgData name="Darragh Brennan" userId="S::x17469074@student.ncirl.ie::87438a22-208d-4528-aff8-958acdf65836" providerId="AD" clId="Web-{7664ACD4-E5C9-43A6-817E-39FB69D7FCBF}" dt="2021-04-20T13:08:58.992" v="882"/>
          <ac:spMkLst>
            <pc:docMk/>
            <pc:sldMk cId="3293052120" sldId="262"/>
            <ac:spMk id="14" creationId="{288B4D3E-7126-4054-8873-30CB018EF334}"/>
          </ac:spMkLst>
        </pc:spChg>
        <pc:spChg chg="mod">
          <ac:chgData name="Darragh Brennan" userId="S::x17469074@student.ncirl.ie::87438a22-208d-4528-aff8-958acdf65836" providerId="AD" clId="Web-{7664ACD4-E5C9-43A6-817E-39FB69D7FCBF}" dt="2021-04-20T11:55:23.206" v="47" actId="20577"/>
          <ac:spMkLst>
            <pc:docMk/>
            <pc:sldMk cId="3293052120" sldId="262"/>
            <ac:spMk id="16" creationId="{47D46DDA-E7A7-A24B-86DC-52D4358A96E0}"/>
          </ac:spMkLst>
        </pc:spChg>
        <pc:spChg chg="add del mod">
          <ac:chgData name="Darragh Brennan" userId="S::x17469074@student.ncirl.ie::87438a22-208d-4528-aff8-958acdf65836" providerId="AD" clId="Web-{7664ACD4-E5C9-43A6-817E-39FB69D7FCBF}" dt="2021-04-20T13:12:06.526" v="925"/>
          <ac:spMkLst>
            <pc:docMk/>
            <pc:sldMk cId="3293052120" sldId="262"/>
            <ac:spMk id="18" creationId="{6C1FFAB0-53EA-45E6-90AE-C0809545B6F7}"/>
          </ac:spMkLst>
        </pc:spChg>
        <pc:spChg chg="del mod">
          <ac:chgData name="Darragh Brennan" userId="S::x17469074@student.ncirl.ie::87438a22-208d-4528-aff8-958acdf65836" providerId="AD" clId="Web-{7664ACD4-E5C9-43A6-817E-39FB69D7FCBF}" dt="2021-04-20T12:57:02.183" v="775"/>
          <ac:spMkLst>
            <pc:docMk/>
            <pc:sldMk cId="3293052120" sldId="262"/>
            <ac:spMk id="22" creationId="{EB352106-1270-AD49-96F5-A52D1D2AF8E4}"/>
          </ac:spMkLst>
        </pc:spChg>
        <pc:spChg chg="del">
          <ac:chgData name="Darragh Brennan" userId="S::x17469074@student.ncirl.ie::87438a22-208d-4528-aff8-958acdf65836" providerId="AD" clId="Web-{7664ACD4-E5C9-43A6-817E-39FB69D7FCBF}" dt="2021-04-20T12:57:06.027" v="778"/>
          <ac:spMkLst>
            <pc:docMk/>
            <pc:sldMk cId="3293052120" sldId="262"/>
            <ac:spMk id="23" creationId="{AD375E18-3B2E-EB46-8A21-49175CBB081C}"/>
          </ac:spMkLst>
        </pc:spChg>
        <pc:spChg chg="del">
          <ac:chgData name="Darragh Brennan" userId="S::x17469074@student.ncirl.ie::87438a22-208d-4528-aff8-958acdf65836" providerId="AD" clId="Web-{7664ACD4-E5C9-43A6-817E-39FB69D7FCBF}" dt="2021-04-20T12:57:07.058" v="779"/>
          <ac:spMkLst>
            <pc:docMk/>
            <pc:sldMk cId="3293052120" sldId="262"/>
            <ac:spMk id="24" creationId="{13533203-EEE1-6D45-9EE1-D8C0266610A5}"/>
          </ac:spMkLst>
        </pc:spChg>
        <pc:spChg chg="del">
          <ac:chgData name="Darragh Brennan" userId="S::x17469074@student.ncirl.ie::87438a22-208d-4528-aff8-958acdf65836" providerId="AD" clId="Web-{7664ACD4-E5C9-43A6-817E-39FB69D7FCBF}" dt="2021-04-20T12:56:58.511" v="774"/>
          <ac:spMkLst>
            <pc:docMk/>
            <pc:sldMk cId="3293052120" sldId="262"/>
            <ac:spMk id="30" creationId="{546501A3-542D-F945-9093-DE7F3FDD08D2}"/>
          </ac:spMkLst>
        </pc:spChg>
        <pc:picChg chg="add mod">
          <ac:chgData name="Darragh Brennan" userId="S::x17469074@student.ncirl.ie::87438a22-208d-4528-aff8-958acdf65836" providerId="AD" clId="Web-{7664ACD4-E5C9-43A6-817E-39FB69D7FCBF}" dt="2021-04-20T13:50:52.374" v="937" actId="14100"/>
          <ac:picMkLst>
            <pc:docMk/>
            <pc:sldMk cId="3293052120" sldId="262"/>
            <ac:picMk id="7" creationId="{C055FF2A-6FDB-4AA1-8466-A9C62E2BAAE8}"/>
          </ac:picMkLst>
        </pc:picChg>
        <pc:picChg chg="add mod">
          <ac:chgData name="Darragh Brennan" userId="S::x17469074@student.ncirl.ie::87438a22-208d-4528-aff8-958acdf65836" providerId="AD" clId="Web-{7664ACD4-E5C9-43A6-817E-39FB69D7FCBF}" dt="2021-04-20T13:51:47.359" v="948" actId="14100"/>
          <ac:picMkLst>
            <pc:docMk/>
            <pc:sldMk cId="3293052120" sldId="262"/>
            <ac:picMk id="10" creationId="{ECE22DBC-5F21-4275-8F7D-710462D1C9DF}"/>
          </ac:picMkLst>
        </pc:picChg>
        <pc:picChg chg="del">
          <ac:chgData name="Darragh Brennan" userId="S::x17469074@student.ncirl.ie::87438a22-208d-4528-aff8-958acdf65836" providerId="AD" clId="Web-{7664ACD4-E5C9-43A6-817E-39FB69D7FCBF}" dt="2021-04-20T12:56:53.589" v="770"/>
          <ac:picMkLst>
            <pc:docMk/>
            <pc:sldMk cId="3293052120" sldId="262"/>
            <ac:picMk id="11" creationId="{5697E45E-14C6-A848-AB31-096F6086C146}"/>
          </ac:picMkLst>
        </pc:picChg>
        <pc:picChg chg="add del mod">
          <ac:chgData name="Darragh Brennan" userId="S::x17469074@student.ncirl.ie::87438a22-208d-4528-aff8-958acdf65836" providerId="AD" clId="Web-{7664ACD4-E5C9-43A6-817E-39FB69D7FCBF}" dt="2021-04-20T13:50:39.077" v="934"/>
          <ac:picMkLst>
            <pc:docMk/>
            <pc:sldMk cId="3293052120" sldId="262"/>
            <ac:picMk id="15" creationId="{CFE07396-69F9-40AF-BE66-EA9740627C76}"/>
          </ac:picMkLst>
        </pc:picChg>
      </pc:sldChg>
      <pc:sldChg chg="new del">
        <pc:chgData name="Darragh Brennan" userId="S::x17469074@student.ncirl.ie::87438a22-208d-4528-aff8-958acdf65836" providerId="AD" clId="Web-{7664ACD4-E5C9-43A6-817E-39FB69D7FCBF}" dt="2021-04-20T11:55:36.018" v="49"/>
        <pc:sldMkLst>
          <pc:docMk/>
          <pc:sldMk cId="1110291209" sldId="263"/>
        </pc:sldMkLst>
      </pc:sldChg>
      <pc:sldChg chg="new del">
        <pc:chgData name="Darragh Brennan" userId="S::x17469074@student.ncirl.ie::87438a22-208d-4528-aff8-958acdf65836" providerId="AD" clId="Web-{7664ACD4-E5C9-43A6-817E-39FB69D7FCBF}" dt="2021-04-20T11:55:45.409" v="52"/>
        <pc:sldMkLst>
          <pc:docMk/>
          <pc:sldMk cId="2503352272" sldId="263"/>
        </pc:sldMkLst>
      </pc:sldChg>
      <pc:sldChg chg="modSp add replId">
        <pc:chgData name="Darragh Brennan" userId="S::x17469074@student.ncirl.ie::87438a22-208d-4528-aff8-958acdf65836" providerId="AD" clId="Web-{7664ACD4-E5C9-43A6-817E-39FB69D7FCBF}" dt="2021-04-20T11:56:19.660" v="65" actId="20577"/>
        <pc:sldMkLst>
          <pc:docMk/>
          <pc:sldMk cId="970662864" sldId="264"/>
        </pc:sldMkLst>
        <pc:spChg chg="mod">
          <ac:chgData name="Darragh Brennan" userId="S::x17469074@student.ncirl.ie::87438a22-208d-4528-aff8-958acdf65836" providerId="AD" clId="Web-{7664ACD4-E5C9-43A6-817E-39FB69D7FCBF}" dt="2021-04-20T11:56:19.660" v="65" actId="20577"/>
          <ac:spMkLst>
            <pc:docMk/>
            <pc:sldMk cId="970662864" sldId="264"/>
            <ac:spMk id="16" creationId="{47D46DDA-E7A7-A24B-86DC-52D4358A96E0}"/>
          </ac:spMkLst>
        </pc:spChg>
      </pc:sldChg>
      <pc:sldChg chg="new del">
        <pc:chgData name="Darragh Brennan" userId="S::x17469074@student.ncirl.ie::87438a22-208d-4528-aff8-958acdf65836" providerId="AD" clId="Web-{7664ACD4-E5C9-43A6-817E-39FB69D7FCBF}" dt="2021-04-20T13:50:33.530" v="933"/>
        <pc:sldMkLst>
          <pc:docMk/>
          <pc:sldMk cId="2127443457" sldId="265"/>
        </pc:sldMkLst>
      </pc:sldChg>
      <pc:sldChg chg="addSp delSp modSp add replId">
        <pc:chgData name="Darragh Brennan" userId="S::x17469074@student.ncirl.ie::87438a22-208d-4528-aff8-958acdf65836" providerId="AD" clId="Web-{7664ACD4-E5C9-43A6-817E-39FB69D7FCBF}" dt="2021-04-20T14:14:12.420" v="1365" actId="14100"/>
        <pc:sldMkLst>
          <pc:docMk/>
          <pc:sldMk cId="4231570060" sldId="266"/>
        </pc:sldMkLst>
        <pc:spChg chg="mod">
          <ac:chgData name="Darragh Brennan" userId="S::x17469074@student.ncirl.ie::87438a22-208d-4528-aff8-958acdf65836" providerId="AD" clId="Web-{7664ACD4-E5C9-43A6-817E-39FB69D7FCBF}" dt="2021-04-20T14:07:34.619" v="1283" actId="14100"/>
          <ac:spMkLst>
            <pc:docMk/>
            <pc:sldMk cId="4231570060" sldId="266"/>
            <ac:spMk id="2" creationId="{4A382509-3B15-4B0F-ACCC-6E15AAA2358E}"/>
          </ac:spMkLst>
        </pc:spChg>
        <pc:spChg chg="add mod">
          <ac:chgData name="Darragh Brennan" userId="S::x17469074@student.ncirl.ie::87438a22-208d-4528-aff8-958acdf65836" providerId="AD" clId="Web-{7664ACD4-E5C9-43A6-817E-39FB69D7FCBF}" dt="2021-04-20T14:08:21.385" v="1296" actId="20577"/>
          <ac:spMkLst>
            <pc:docMk/>
            <pc:sldMk cId="4231570060" sldId="266"/>
            <ac:spMk id="3" creationId="{AFBC5C68-CF2D-4CC2-A307-5BD4EC555661}"/>
          </ac:spMkLst>
        </pc:spChg>
        <pc:spChg chg="add mod">
          <ac:chgData name="Darragh Brennan" userId="S::x17469074@student.ncirl.ie::87438a22-208d-4528-aff8-958acdf65836" providerId="AD" clId="Web-{7664ACD4-E5C9-43A6-817E-39FB69D7FCBF}" dt="2021-04-20T14:09:24.214" v="1317" actId="20577"/>
          <ac:spMkLst>
            <pc:docMk/>
            <pc:sldMk cId="4231570060" sldId="266"/>
            <ac:spMk id="4" creationId="{6CD07380-1DFB-45F1-BA7E-CFA47D5E2208}"/>
          </ac:spMkLst>
        </pc:spChg>
        <pc:spChg chg="add del mod">
          <ac:chgData name="Darragh Brennan" userId="S::x17469074@student.ncirl.ie::87438a22-208d-4528-aff8-958acdf65836" providerId="AD" clId="Web-{7664ACD4-E5C9-43A6-817E-39FB69D7FCBF}" dt="2021-04-20T14:09:54.402" v="1322"/>
          <ac:spMkLst>
            <pc:docMk/>
            <pc:sldMk cId="4231570060" sldId="266"/>
            <ac:spMk id="5" creationId="{80124968-6222-4B0C-AB74-7C12E1826654}"/>
          </ac:spMkLst>
        </pc:spChg>
        <pc:spChg chg="del">
          <ac:chgData name="Darragh Brennan" userId="S::x17469074@student.ncirl.ie::87438a22-208d-4528-aff8-958acdf65836" providerId="AD" clId="Web-{7664ACD4-E5C9-43A6-817E-39FB69D7FCBF}" dt="2021-04-20T14:05:20.790" v="1244"/>
          <ac:spMkLst>
            <pc:docMk/>
            <pc:sldMk cId="4231570060" sldId="266"/>
            <ac:spMk id="6" creationId="{B7C15BCC-428A-4360-A8B3-A0A01913BD3D}"/>
          </ac:spMkLst>
        </pc:spChg>
        <pc:spChg chg="del">
          <ac:chgData name="Darragh Brennan" userId="S::x17469074@student.ncirl.ie::87438a22-208d-4528-aff8-958acdf65836" providerId="AD" clId="Web-{7664ACD4-E5C9-43A6-817E-39FB69D7FCBF}" dt="2021-04-20T14:05:24.118" v="1246"/>
          <ac:spMkLst>
            <pc:docMk/>
            <pc:sldMk cId="4231570060" sldId="266"/>
            <ac:spMk id="8" creationId="{A728A224-ED0A-431B-A4E3-C86B3E5D84C2}"/>
          </ac:spMkLst>
        </pc:spChg>
        <pc:spChg chg="add mod">
          <ac:chgData name="Darragh Brennan" userId="S::x17469074@student.ncirl.ie::87438a22-208d-4528-aff8-958acdf65836" providerId="AD" clId="Web-{7664ACD4-E5C9-43A6-817E-39FB69D7FCBF}" dt="2021-04-20T14:11:20.918" v="1352" actId="20577"/>
          <ac:spMkLst>
            <pc:docMk/>
            <pc:sldMk cId="4231570060" sldId="266"/>
            <ac:spMk id="11" creationId="{F9E8F3FC-01CA-45CA-B210-2F1EB9095FAC}"/>
          </ac:spMkLst>
        </pc:spChg>
        <pc:spChg chg="del">
          <ac:chgData name="Darragh Brennan" userId="S::x17469074@student.ncirl.ie::87438a22-208d-4528-aff8-958acdf65836" providerId="AD" clId="Web-{7664ACD4-E5C9-43A6-817E-39FB69D7FCBF}" dt="2021-04-20T14:05:40.571" v="1256"/>
          <ac:spMkLst>
            <pc:docMk/>
            <pc:sldMk cId="4231570060" sldId="266"/>
            <ac:spMk id="12" creationId="{3E1BEA13-2B9B-4451-8D9D-B338FCC9B4E0}"/>
          </ac:spMkLst>
        </pc:spChg>
        <pc:spChg chg="del mod">
          <ac:chgData name="Darragh Brennan" userId="S::x17469074@student.ncirl.ie::87438a22-208d-4528-aff8-958acdf65836" providerId="AD" clId="Web-{7664ACD4-E5C9-43A6-817E-39FB69D7FCBF}" dt="2021-04-20T14:07:46.651" v="1285"/>
          <ac:spMkLst>
            <pc:docMk/>
            <pc:sldMk cId="4231570060" sldId="266"/>
            <ac:spMk id="13" creationId="{94920F73-AEB9-4E43-ABDD-E4CA177A6281}"/>
          </ac:spMkLst>
        </pc:spChg>
        <pc:spChg chg="add del mod">
          <ac:chgData name="Darragh Brennan" userId="S::x17469074@student.ncirl.ie::87438a22-208d-4528-aff8-958acdf65836" providerId="AD" clId="Web-{7664ACD4-E5C9-43A6-817E-39FB69D7FCBF}" dt="2021-04-20T14:11:47.872" v="1356"/>
          <ac:spMkLst>
            <pc:docMk/>
            <pc:sldMk cId="4231570060" sldId="266"/>
            <ac:spMk id="14" creationId="{3F41C809-31F5-47B7-AF33-CAFFF8A06810}"/>
          </ac:spMkLst>
        </pc:spChg>
        <pc:picChg chg="del">
          <ac:chgData name="Darragh Brennan" userId="S::x17469074@student.ncirl.ie::87438a22-208d-4528-aff8-958acdf65836" providerId="AD" clId="Web-{7664ACD4-E5C9-43A6-817E-39FB69D7FCBF}" dt="2021-04-20T14:05:19.290" v="1243"/>
          <ac:picMkLst>
            <pc:docMk/>
            <pc:sldMk cId="4231570060" sldId="266"/>
            <ac:picMk id="7" creationId="{C055FF2A-6FDB-4AA1-8466-A9C62E2BAAE8}"/>
          </ac:picMkLst>
        </pc:picChg>
        <pc:picChg chg="add mod">
          <ac:chgData name="Darragh Brennan" userId="S::x17469074@student.ncirl.ie::87438a22-208d-4528-aff8-958acdf65836" providerId="AD" clId="Web-{7664ACD4-E5C9-43A6-817E-39FB69D7FCBF}" dt="2021-04-20T14:14:12.420" v="1365" actId="14100"/>
          <ac:picMkLst>
            <pc:docMk/>
            <pc:sldMk cId="4231570060" sldId="266"/>
            <ac:picMk id="9" creationId="{3B59580E-5484-4517-AA3E-C78170BACA80}"/>
          </ac:picMkLst>
        </pc:picChg>
        <pc:picChg chg="del">
          <ac:chgData name="Darragh Brennan" userId="S::x17469074@student.ncirl.ie::87438a22-208d-4528-aff8-958acdf65836" providerId="AD" clId="Web-{7664ACD4-E5C9-43A6-817E-39FB69D7FCBF}" dt="2021-04-20T14:05:21.587" v="1245"/>
          <ac:picMkLst>
            <pc:docMk/>
            <pc:sldMk cId="4231570060" sldId="266"/>
            <ac:picMk id="10" creationId="{ECE22DBC-5F21-4275-8F7D-710462D1C9DF}"/>
          </ac:picMkLst>
        </pc:picChg>
        <pc:picChg chg="mod">
          <ac:chgData name="Darragh Brennan" userId="S::x17469074@student.ncirl.ie::87438a22-208d-4528-aff8-958acdf65836" providerId="AD" clId="Web-{7664ACD4-E5C9-43A6-817E-39FB69D7FCBF}" dt="2021-04-20T14:10:44.527" v="1330" actId="14100"/>
          <ac:picMkLst>
            <pc:docMk/>
            <pc:sldMk cId="4231570060" sldId="266"/>
            <ac:picMk id="15" creationId="{CFE07396-69F9-40AF-BE66-EA9740627C76}"/>
          </ac:picMkLst>
        </pc:picChg>
        <pc:picChg chg="add mod">
          <ac:chgData name="Darragh Brennan" userId="S::x17469074@student.ncirl.ie::87438a22-208d-4528-aff8-958acdf65836" providerId="AD" clId="Web-{7664ACD4-E5C9-43A6-817E-39FB69D7FCBF}" dt="2021-04-20T14:13:57.701" v="1364" actId="14100"/>
          <ac:picMkLst>
            <pc:docMk/>
            <pc:sldMk cId="4231570060" sldId="266"/>
            <ac:picMk id="17" creationId="{6624261C-CD4A-4A3E-AD51-6723F97EDEAA}"/>
          </ac:picMkLst>
        </pc:picChg>
      </pc:sldChg>
    </pc:docChg>
  </pc:docChgLst>
  <pc:docChgLst>
    <pc:chgData name="Darragh Brennan" userId="S::x17469074@student.ncirl.ie::87438a22-208d-4528-aff8-958acdf65836" providerId="AD" clId="Web-{51BC278F-4F94-47A6-9735-DABEA9838637}"/>
    <pc:docChg chg="addSld delSld modSld">
      <pc:chgData name="Darragh Brennan" userId="S::x17469074@student.ncirl.ie::87438a22-208d-4528-aff8-958acdf65836" providerId="AD" clId="Web-{51BC278F-4F94-47A6-9735-DABEA9838637}" dt="2021-04-20T16:22:21.588" v="180" actId="20577"/>
      <pc:docMkLst>
        <pc:docMk/>
      </pc:docMkLst>
      <pc:sldChg chg="modSp">
        <pc:chgData name="Darragh Brennan" userId="S::x17469074@student.ncirl.ie::87438a22-208d-4528-aff8-958acdf65836" providerId="AD" clId="Web-{51BC278F-4F94-47A6-9735-DABEA9838637}" dt="2021-04-20T16:17:26.971" v="103" actId="20577"/>
        <pc:sldMkLst>
          <pc:docMk/>
          <pc:sldMk cId="970662864" sldId="264"/>
        </pc:sldMkLst>
        <pc:spChg chg="mod">
          <ac:chgData name="Darragh Brennan" userId="S::x17469074@student.ncirl.ie::87438a22-208d-4528-aff8-958acdf65836" providerId="AD" clId="Web-{51BC278F-4F94-47A6-9735-DABEA9838637}" dt="2021-04-20T16:17:26.971" v="103" actId="20577"/>
          <ac:spMkLst>
            <pc:docMk/>
            <pc:sldMk cId="970662864" sldId="264"/>
            <ac:spMk id="16" creationId="{47D46DDA-E7A7-A24B-86DC-52D4358A96E0}"/>
          </ac:spMkLst>
        </pc:spChg>
      </pc:sldChg>
      <pc:sldChg chg="new del">
        <pc:chgData name="Darragh Brennan" userId="S::x17469074@student.ncirl.ie::87438a22-208d-4528-aff8-958acdf65836" providerId="AD" clId="Web-{51BC278F-4F94-47A6-9735-DABEA9838637}" dt="2021-04-20T16:15:30.124" v="2"/>
        <pc:sldMkLst>
          <pc:docMk/>
          <pc:sldMk cId="2465393913" sldId="273"/>
        </pc:sldMkLst>
      </pc:sldChg>
      <pc:sldChg chg="modSp add del replId">
        <pc:chgData name="Darragh Brennan" userId="S::x17469074@student.ncirl.ie::87438a22-208d-4528-aff8-958acdf65836" providerId="AD" clId="Web-{51BC278F-4F94-47A6-9735-DABEA9838637}" dt="2021-04-20T16:21:10.836" v="107"/>
        <pc:sldMkLst>
          <pc:docMk/>
          <pc:sldMk cId="222410338" sldId="274"/>
        </pc:sldMkLst>
        <pc:spChg chg="mod">
          <ac:chgData name="Darragh Brennan" userId="S::x17469074@student.ncirl.ie::87438a22-208d-4528-aff8-958acdf65836" providerId="AD" clId="Web-{51BC278F-4F94-47A6-9735-DABEA9838637}" dt="2021-04-20T16:17:39.127" v="105" actId="20577"/>
          <ac:spMkLst>
            <pc:docMk/>
            <pc:sldMk cId="222410338" sldId="274"/>
            <ac:spMk id="6" creationId="{AE2ABE30-5227-024F-8676-518AAA0DDE2E}"/>
          </ac:spMkLst>
        </pc:spChg>
      </pc:sldChg>
      <pc:sldChg chg="modSp add replId">
        <pc:chgData name="Darragh Brennan" userId="S::x17469074@student.ncirl.ie::87438a22-208d-4528-aff8-958acdf65836" providerId="AD" clId="Web-{51BC278F-4F94-47A6-9735-DABEA9838637}" dt="2021-04-20T16:22:21.588" v="180" actId="20577"/>
        <pc:sldMkLst>
          <pc:docMk/>
          <pc:sldMk cId="891687886" sldId="275"/>
        </pc:sldMkLst>
        <pc:graphicFrameChg chg="modGraphic">
          <ac:chgData name="Darragh Brennan" userId="S::x17469074@student.ncirl.ie::87438a22-208d-4528-aff8-958acdf65836" providerId="AD" clId="Web-{51BC278F-4F94-47A6-9735-DABEA9838637}" dt="2021-04-20T16:22:21.588" v="180" actId="20577"/>
          <ac:graphicFrameMkLst>
            <pc:docMk/>
            <pc:sldMk cId="891687886" sldId="275"/>
            <ac:graphicFrameMk id="8" creationId="{7698FDBC-1E11-4C40-A4F5-2B2856EC5299}"/>
          </ac:graphicFrameMkLst>
        </pc:graphicFrameChg>
      </pc:sldChg>
    </pc:docChg>
  </pc:docChgLst>
  <pc:docChgLst>
    <pc:chgData name="Chris Garvin" userId="57b8f6c8-97b7-4a34-b83e-593c1da1b052" providerId="ADAL" clId="{0B601A59-16D8-470B-8769-3674906A05D1}"/>
    <pc:docChg chg="custSel modSld">
      <pc:chgData name="Chris Garvin" userId="57b8f6c8-97b7-4a34-b83e-593c1da1b052" providerId="ADAL" clId="{0B601A59-16D8-470B-8769-3674906A05D1}" dt="2021-04-21T03:07:26.161" v="89" actId="313"/>
      <pc:docMkLst>
        <pc:docMk/>
      </pc:docMkLst>
      <pc:sldChg chg="modSp mod">
        <pc:chgData name="Chris Garvin" userId="57b8f6c8-97b7-4a34-b83e-593c1da1b052" providerId="ADAL" clId="{0B601A59-16D8-470B-8769-3674906A05D1}" dt="2021-04-21T03:07:26.161" v="89" actId="313"/>
        <pc:sldMkLst>
          <pc:docMk/>
          <pc:sldMk cId="2433981739" sldId="277"/>
        </pc:sldMkLst>
        <pc:spChg chg="mod">
          <ac:chgData name="Chris Garvin" userId="57b8f6c8-97b7-4a34-b83e-593c1da1b052" providerId="ADAL" clId="{0B601A59-16D8-470B-8769-3674906A05D1}" dt="2021-04-21T03:07:26.161" v="89" actId="313"/>
          <ac:spMkLst>
            <pc:docMk/>
            <pc:sldMk cId="2433981739" sldId="277"/>
            <ac:spMk id="2" creationId="{A84A6F1D-9026-4C68-838E-C18573C1B52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C1C4D5-1BBB-4CF0-A655-6EBF74D02896}"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8780C38E-B1B5-46F2-B9A3-3BDA383EEAED}">
      <dgm:prSet/>
      <dgm:spPr/>
      <dgm:t>
        <a:bodyPr/>
        <a:lstStyle/>
        <a:p>
          <a:pPr algn="ctr" rtl="0"/>
          <a:r>
            <a:rPr lang="en-US" b="1">
              <a:latin typeface="Gill Sans MT" panose="020B0502020104020203"/>
            </a:rPr>
            <a:t>Chris Garvin (x16442896)</a:t>
          </a:r>
          <a:endParaRPr lang="en-US" b="0">
            <a:latin typeface="Gill Sans MT" panose="020B0502020104020203"/>
          </a:endParaRPr>
        </a:p>
      </dgm:t>
    </dgm:pt>
    <dgm:pt modelId="{2EE725F0-9AB0-4F1F-9A48-F29F66826D17}" type="parTrans" cxnId="{3546C48B-915D-41CC-BF74-30B35747C8D8}">
      <dgm:prSet/>
      <dgm:spPr/>
      <dgm:t>
        <a:bodyPr/>
        <a:lstStyle/>
        <a:p>
          <a:endParaRPr lang="en-US"/>
        </a:p>
      </dgm:t>
    </dgm:pt>
    <dgm:pt modelId="{938962F2-5FEF-47B7-A1C9-486779B55B0D}" type="sibTrans" cxnId="{3546C48B-915D-41CC-BF74-30B35747C8D8}">
      <dgm:prSet/>
      <dgm:spPr/>
      <dgm:t>
        <a:bodyPr/>
        <a:lstStyle/>
        <a:p>
          <a:endParaRPr lang="en-US"/>
        </a:p>
      </dgm:t>
    </dgm:pt>
    <dgm:pt modelId="{5561DD25-0C35-498F-A4E1-A691985C5560}">
      <dgm:prSet/>
      <dgm:spPr/>
      <dgm:t>
        <a:bodyPr/>
        <a:lstStyle/>
        <a:p>
          <a:pPr algn="ctr" rtl="0"/>
          <a:r>
            <a:rPr lang="en-US" b="1">
              <a:latin typeface="Gill Sans MT" panose="020B0502020104020203"/>
            </a:rPr>
            <a:t>Introduction</a:t>
          </a:r>
          <a:endParaRPr lang="en-US" b="1"/>
        </a:p>
      </dgm:t>
    </dgm:pt>
    <dgm:pt modelId="{E241F42E-374B-4BAE-99F4-2AF824EB5B68}" type="parTrans" cxnId="{D78C4F12-E113-4857-ADC3-851F458FAB11}">
      <dgm:prSet/>
      <dgm:spPr/>
      <dgm:t>
        <a:bodyPr/>
        <a:lstStyle/>
        <a:p>
          <a:endParaRPr lang="en-US"/>
        </a:p>
      </dgm:t>
    </dgm:pt>
    <dgm:pt modelId="{49052CBF-CE4D-404D-8543-963A76C8482D}" type="sibTrans" cxnId="{D78C4F12-E113-4857-ADC3-851F458FAB11}">
      <dgm:prSet/>
      <dgm:spPr/>
      <dgm:t>
        <a:bodyPr/>
        <a:lstStyle/>
        <a:p>
          <a:endParaRPr lang="en-US"/>
        </a:p>
      </dgm:t>
    </dgm:pt>
    <dgm:pt modelId="{969AEE36-723A-4D44-B4AA-F04692C4707A}">
      <dgm:prSet/>
      <dgm:spPr/>
      <dgm:t>
        <a:bodyPr/>
        <a:lstStyle/>
        <a:p>
          <a:pPr algn="ctr"/>
          <a:r>
            <a:rPr lang="en-US" b="1">
              <a:latin typeface="Gill Sans MT" panose="020B0502020104020203"/>
            </a:rPr>
            <a:t>Data</a:t>
          </a:r>
          <a:endParaRPr lang="en-US" b="1"/>
        </a:p>
      </dgm:t>
    </dgm:pt>
    <dgm:pt modelId="{3EACE0F3-7FB0-435B-9190-1F4ABE38A777}" type="parTrans" cxnId="{616C5E3F-E213-4F13-AAEF-CE83289D4707}">
      <dgm:prSet/>
      <dgm:spPr/>
      <dgm:t>
        <a:bodyPr/>
        <a:lstStyle/>
        <a:p>
          <a:endParaRPr lang="en-US"/>
        </a:p>
      </dgm:t>
    </dgm:pt>
    <dgm:pt modelId="{86329552-442D-4194-8BFA-64187E481817}" type="sibTrans" cxnId="{616C5E3F-E213-4F13-AAEF-CE83289D4707}">
      <dgm:prSet/>
      <dgm:spPr/>
      <dgm:t>
        <a:bodyPr/>
        <a:lstStyle/>
        <a:p>
          <a:endParaRPr lang="en-US"/>
        </a:p>
      </dgm:t>
    </dgm:pt>
    <dgm:pt modelId="{5B8A574C-C55D-4BAF-99AE-28451ADE7F2B}">
      <dgm:prSet phldr="0"/>
      <dgm:spPr/>
      <dgm:t>
        <a:bodyPr/>
        <a:lstStyle/>
        <a:p>
          <a:pPr algn="ctr"/>
          <a:r>
            <a:rPr lang="en-US" b="1">
              <a:latin typeface="Gill Sans MT" panose="020B0502020104020203"/>
            </a:rPr>
            <a:t>Inspiration</a:t>
          </a:r>
        </a:p>
      </dgm:t>
    </dgm:pt>
    <dgm:pt modelId="{0849983E-44BB-4FE3-9842-9B0A6F406C53}" type="parTrans" cxnId="{E9550A37-48AF-E844-A603-1B717D223381}">
      <dgm:prSet/>
      <dgm:spPr/>
      <dgm:t>
        <a:bodyPr/>
        <a:lstStyle/>
        <a:p>
          <a:endParaRPr lang="en-GB"/>
        </a:p>
      </dgm:t>
    </dgm:pt>
    <dgm:pt modelId="{11426F50-02F9-44CB-B1B9-74184C941EAD}" type="sibTrans" cxnId="{E9550A37-48AF-E844-A603-1B717D223381}">
      <dgm:prSet/>
      <dgm:spPr/>
      <dgm:t>
        <a:bodyPr/>
        <a:lstStyle/>
        <a:p>
          <a:endParaRPr lang="en-GB"/>
        </a:p>
      </dgm:t>
    </dgm:pt>
    <dgm:pt modelId="{FE29A69D-D3D1-C64D-8C59-D1ED395215AE}" type="pres">
      <dgm:prSet presAssocID="{E1C1C4D5-1BBB-4CF0-A655-6EBF74D02896}" presName="linear" presStyleCnt="0">
        <dgm:presLayoutVars>
          <dgm:dir/>
          <dgm:animLvl val="lvl"/>
          <dgm:resizeHandles val="exact"/>
        </dgm:presLayoutVars>
      </dgm:prSet>
      <dgm:spPr/>
    </dgm:pt>
    <dgm:pt modelId="{2C2D0FB7-71B1-4E49-B54A-D9FF39C3B95A}" type="pres">
      <dgm:prSet presAssocID="{8780C38E-B1B5-46F2-B9A3-3BDA383EEAED}" presName="parentLin" presStyleCnt="0"/>
      <dgm:spPr/>
    </dgm:pt>
    <dgm:pt modelId="{655EB720-5A8B-AD4E-A4DE-CD8D39F8FD18}" type="pres">
      <dgm:prSet presAssocID="{8780C38E-B1B5-46F2-B9A3-3BDA383EEAED}" presName="parentLeftMargin" presStyleLbl="node1" presStyleIdx="0" presStyleCnt="4"/>
      <dgm:spPr/>
    </dgm:pt>
    <dgm:pt modelId="{57CD792B-6499-274D-99AB-CF4BC83F84E4}" type="pres">
      <dgm:prSet presAssocID="{8780C38E-B1B5-46F2-B9A3-3BDA383EEAED}" presName="parentText" presStyleLbl="node1" presStyleIdx="0" presStyleCnt="4" custLinFactX="7143" custLinFactNeighborX="100000" custLinFactNeighborY="1265">
        <dgm:presLayoutVars>
          <dgm:chMax val="0"/>
          <dgm:bulletEnabled val="1"/>
        </dgm:presLayoutVars>
      </dgm:prSet>
      <dgm:spPr/>
    </dgm:pt>
    <dgm:pt modelId="{5F759C08-7EE0-BC48-B3CE-2A4B0F9BA605}" type="pres">
      <dgm:prSet presAssocID="{8780C38E-B1B5-46F2-B9A3-3BDA383EEAED}" presName="negativeSpace" presStyleCnt="0"/>
      <dgm:spPr/>
    </dgm:pt>
    <dgm:pt modelId="{E0AEFE96-7290-C841-83CF-0034499D5A94}" type="pres">
      <dgm:prSet presAssocID="{8780C38E-B1B5-46F2-B9A3-3BDA383EEAED}" presName="childText" presStyleLbl="conFgAcc1" presStyleIdx="0" presStyleCnt="4">
        <dgm:presLayoutVars>
          <dgm:bulletEnabled val="1"/>
        </dgm:presLayoutVars>
      </dgm:prSet>
      <dgm:spPr>
        <a:noFill/>
        <a:ln>
          <a:noFill/>
        </a:ln>
      </dgm:spPr>
    </dgm:pt>
    <dgm:pt modelId="{74536C98-80B7-4042-B5BA-BC7A0926C0E7}" type="pres">
      <dgm:prSet presAssocID="{938962F2-5FEF-47B7-A1C9-486779B55B0D}" presName="spaceBetweenRectangles" presStyleCnt="0"/>
      <dgm:spPr/>
    </dgm:pt>
    <dgm:pt modelId="{E9A53FDA-5C68-6540-875D-F741C16E6185}" type="pres">
      <dgm:prSet presAssocID="{5561DD25-0C35-498F-A4E1-A691985C5560}" presName="parentLin" presStyleCnt="0"/>
      <dgm:spPr/>
    </dgm:pt>
    <dgm:pt modelId="{05DE28A0-432D-494C-B742-0B0C2AA90AE9}" type="pres">
      <dgm:prSet presAssocID="{5561DD25-0C35-498F-A4E1-A691985C5560}" presName="parentLeftMargin" presStyleLbl="node1" presStyleIdx="0" presStyleCnt="4"/>
      <dgm:spPr/>
    </dgm:pt>
    <dgm:pt modelId="{2D7DABFE-EFB2-C446-83B6-726011BDB4C7}" type="pres">
      <dgm:prSet presAssocID="{5561DD25-0C35-498F-A4E1-A691985C5560}" presName="parentText" presStyleLbl="node1" presStyleIdx="1" presStyleCnt="4" custLinFactX="7143" custLinFactNeighborX="100000" custLinFactNeighborY="1265">
        <dgm:presLayoutVars>
          <dgm:chMax val="0"/>
          <dgm:bulletEnabled val="1"/>
        </dgm:presLayoutVars>
      </dgm:prSet>
      <dgm:spPr/>
    </dgm:pt>
    <dgm:pt modelId="{9F647804-1A7B-224B-AFE5-CE472C59D2E0}" type="pres">
      <dgm:prSet presAssocID="{5561DD25-0C35-498F-A4E1-A691985C5560}" presName="negativeSpace" presStyleCnt="0"/>
      <dgm:spPr/>
    </dgm:pt>
    <dgm:pt modelId="{EF4A7564-E8B6-A042-BBB8-8648B87E0FA7}" type="pres">
      <dgm:prSet presAssocID="{5561DD25-0C35-498F-A4E1-A691985C5560}" presName="childText" presStyleLbl="conFgAcc1" presStyleIdx="1" presStyleCnt="4">
        <dgm:presLayoutVars>
          <dgm:bulletEnabled val="1"/>
        </dgm:presLayoutVars>
      </dgm:prSet>
      <dgm:spPr>
        <a:noFill/>
        <a:ln>
          <a:noFill/>
        </a:ln>
      </dgm:spPr>
    </dgm:pt>
    <dgm:pt modelId="{98010C4F-2F14-8D4D-9D4A-6731E35D2EAD}" type="pres">
      <dgm:prSet presAssocID="{49052CBF-CE4D-404D-8543-963A76C8482D}" presName="spaceBetweenRectangles" presStyleCnt="0"/>
      <dgm:spPr/>
    </dgm:pt>
    <dgm:pt modelId="{845637BE-C262-BD4E-98E9-C5CB5F79C301}" type="pres">
      <dgm:prSet presAssocID="{969AEE36-723A-4D44-B4AA-F04692C4707A}" presName="parentLin" presStyleCnt="0"/>
      <dgm:spPr/>
    </dgm:pt>
    <dgm:pt modelId="{53126944-57B9-F249-8BCA-68EC20A1647E}" type="pres">
      <dgm:prSet presAssocID="{969AEE36-723A-4D44-B4AA-F04692C4707A}" presName="parentLeftMargin" presStyleLbl="node1" presStyleIdx="1" presStyleCnt="4"/>
      <dgm:spPr/>
    </dgm:pt>
    <dgm:pt modelId="{C5932FE4-ECD8-D748-A049-DE118298AE61}" type="pres">
      <dgm:prSet presAssocID="{969AEE36-723A-4D44-B4AA-F04692C4707A}" presName="parentText" presStyleLbl="node1" presStyleIdx="2" presStyleCnt="4" custLinFactX="7143" custLinFactNeighborX="100000" custLinFactNeighborY="-2531">
        <dgm:presLayoutVars>
          <dgm:chMax val="0"/>
          <dgm:bulletEnabled val="1"/>
        </dgm:presLayoutVars>
      </dgm:prSet>
      <dgm:spPr/>
    </dgm:pt>
    <dgm:pt modelId="{04D4AB18-0662-1345-9238-523D505B1393}" type="pres">
      <dgm:prSet presAssocID="{969AEE36-723A-4D44-B4AA-F04692C4707A}" presName="negativeSpace" presStyleCnt="0"/>
      <dgm:spPr/>
    </dgm:pt>
    <dgm:pt modelId="{521E05A7-A3A5-AF48-A162-489190FD087F}" type="pres">
      <dgm:prSet presAssocID="{969AEE36-723A-4D44-B4AA-F04692C4707A}" presName="childText" presStyleLbl="conFgAcc1" presStyleIdx="2" presStyleCnt="4">
        <dgm:presLayoutVars>
          <dgm:bulletEnabled val="1"/>
        </dgm:presLayoutVars>
      </dgm:prSet>
      <dgm:spPr>
        <a:noFill/>
        <a:ln>
          <a:noFill/>
        </a:ln>
      </dgm:spPr>
    </dgm:pt>
    <dgm:pt modelId="{0B1E9495-554F-4920-9795-787996933B1A}" type="pres">
      <dgm:prSet presAssocID="{86329552-442D-4194-8BFA-64187E481817}" presName="spaceBetweenRectangles" presStyleCnt="0"/>
      <dgm:spPr/>
    </dgm:pt>
    <dgm:pt modelId="{8EF2FE4A-F170-4E54-BFB6-DCD25A14850D}" type="pres">
      <dgm:prSet presAssocID="{5B8A574C-C55D-4BAF-99AE-28451ADE7F2B}" presName="parentLin" presStyleCnt="0"/>
      <dgm:spPr/>
    </dgm:pt>
    <dgm:pt modelId="{C5CC3891-7EB0-42F9-B81F-67D577030562}" type="pres">
      <dgm:prSet presAssocID="{5B8A574C-C55D-4BAF-99AE-28451ADE7F2B}" presName="parentLeftMargin" presStyleLbl="node1" presStyleIdx="2" presStyleCnt="4"/>
      <dgm:spPr/>
    </dgm:pt>
    <dgm:pt modelId="{52F169E2-B1FB-43C6-BE6C-D6256B077314}" type="pres">
      <dgm:prSet presAssocID="{5B8A574C-C55D-4BAF-99AE-28451ADE7F2B}" presName="parentText" presStyleLbl="node1" presStyleIdx="3" presStyleCnt="4" custLinFactX="7143" custLinFactNeighborX="100000" custLinFactNeighborY="1721">
        <dgm:presLayoutVars>
          <dgm:chMax val="0"/>
          <dgm:bulletEnabled val="1"/>
        </dgm:presLayoutVars>
      </dgm:prSet>
      <dgm:spPr/>
    </dgm:pt>
    <dgm:pt modelId="{5F3C650B-FD1B-449D-AF64-BD7F0F7F8099}" type="pres">
      <dgm:prSet presAssocID="{5B8A574C-C55D-4BAF-99AE-28451ADE7F2B}" presName="negativeSpace" presStyleCnt="0"/>
      <dgm:spPr/>
    </dgm:pt>
    <dgm:pt modelId="{A317359B-1978-4C89-A1CE-F44467AFC871}" type="pres">
      <dgm:prSet presAssocID="{5B8A574C-C55D-4BAF-99AE-28451ADE7F2B}" presName="childText" presStyleLbl="conFgAcc1" presStyleIdx="3" presStyleCnt="4">
        <dgm:presLayoutVars>
          <dgm:bulletEnabled val="1"/>
        </dgm:presLayoutVars>
      </dgm:prSet>
      <dgm:spPr>
        <a:noFill/>
        <a:ln>
          <a:noFill/>
        </a:ln>
      </dgm:spPr>
    </dgm:pt>
  </dgm:ptLst>
  <dgm:cxnLst>
    <dgm:cxn modelId="{D78C4F12-E113-4857-ADC3-851F458FAB11}" srcId="{E1C1C4D5-1BBB-4CF0-A655-6EBF74D02896}" destId="{5561DD25-0C35-498F-A4E1-A691985C5560}" srcOrd="1" destOrd="0" parTransId="{E241F42E-374B-4BAE-99F4-2AF824EB5B68}" sibTransId="{49052CBF-CE4D-404D-8543-963A76C8482D}"/>
    <dgm:cxn modelId="{4FDABC32-D68C-433E-AB5C-6E244D87501E}" type="presOf" srcId="{5561DD25-0C35-498F-A4E1-A691985C5560}" destId="{2D7DABFE-EFB2-C446-83B6-726011BDB4C7}" srcOrd="1" destOrd="0" presId="urn:microsoft.com/office/officeart/2005/8/layout/list1"/>
    <dgm:cxn modelId="{12787A33-1130-4AAB-AF7B-9B259BBF07C5}" type="presOf" srcId="{969AEE36-723A-4D44-B4AA-F04692C4707A}" destId="{C5932FE4-ECD8-D748-A049-DE118298AE61}" srcOrd="1" destOrd="0" presId="urn:microsoft.com/office/officeart/2005/8/layout/list1"/>
    <dgm:cxn modelId="{E9550A37-48AF-E844-A603-1B717D223381}" srcId="{E1C1C4D5-1BBB-4CF0-A655-6EBF74D02896}" destId="{5B8A574C-C55D-4BAF-99AE-28451ADE7F2B}" srcOrd="3" destOrd="0" parTransId="{0849983E-44BB-4FE3-9842-9B0A6F406C53}" sibTransId="{11426F50-02F9-44CB-B1B9-74184C941EAD}"/>
    <dgm:cxn modelId="{616C5E3F-E213-4F13-AAEF-CE83289D4707}" srcId="{E1C1C4D5-1BBB-4CF0-A655-6EBF74D02896}" destId="{969AEE36-723A-4D44-B4AA-F04692C4707A}" srcOrd="2" destOrd="0" parTransId="{3EACE0F3-7FB0-435B-9190-1F4ABE38A777}" sibTransId="{86329552-442D-4194-8BFA-64187E481817}"/>
    <dgm:cxn modelId="{CD639985-0171-4E83-B62B-E8AE18595C27}" type="presOf" srcId="{969AEE36-723A-4D44-B4AA-F04692C4707A}" destId="{53126944-57B9-F249-8BCA-68EC20A1647E}" srcOrd="0" destOrd="0" presId="urn:microsoft.com/office/officeart/2005/8/layout/list1"/>
    <dgm:cxn modelId="{3546C48B-915D-41CC-BF74-30B35747C8D8}" srcId="{E1C1C4D5-1BBB-4CF0-A655-6EBF74D02896}" destId="{8780C38E-B1B5-46F2-B9A3-3BDA383EEAED}" srcOrd="0" destOrd="0" parTransId="{2EE725F0-9AB0-4F1F-9A48-F29F66826D17}" sibTransId="{938962F2-5FEF-47B7-A1C9-486779B55B0D}"/>
    <dgm:cxn modelId="{30891195-DAEC-4A2A-A55B-016440A49B47}" type="presOf" srcId="{5B8A574C-C55D-4BAF-99AE-28451ADE7F2B}" destId="{C5CC3891-7EB0-42F9-B81F-67D577030562}" srcOrd="0" destOrd="0" presId="urn:microsoft.com/office/officeart/2005/8/layout/list1"/>
    <dgm:cxn modelId="{59DFE695-93B1-1443-BBD8-8138BF457768}" type="presOf" srcId="{E1C1C4D5-1BBB-4CF0-A655-6EBF74D02896}" destId="{FE29A69D-D3D1-C64D-8C59-D1ED395215AE}" srcOrd="0" destOrd="0" presId="urn:microsoft.com/office/officeart/2005/8/layout/list1"/>
    <dgm:cxn modelId="{32A8A1CC-5A80-493E-851C-129090CBBC30}" type="presOf" srcId="{5561DD25-0C35-498F-A4E1-A691985C5560}" destId="{05DE28A0-432D-494C-B742-0B0C2AA90AE9}" srcOrd="0" destOrd="0" presId="urn:microsoft.com/office/officeart/2005/8/layout/list1"/>
    <dgm:cxn modelId="{9DC63AE1-5023-433A-9AC7-DE90AFE8E796}" type="presOf" srcId="{5B8A574C-C55D-4BAF-99AE-28451ADE7F2B}" destId="{52F169E2-B1FB-43C6-BE6C-D6256B077314}" srcOrd="1" destOrd="0" presId="urn:microsoft.com/office/officeart/2005/8/layout/list1"/>
    <dgm:cxn modelId="{615A47EC-5F01-4F6D-839B-8619425AB17F}" type="presOf" srcId="{8780C38E-B1B5-46F2-B9A3-3BDA383EEAED}" destId="{57CD792B-6499-274D-99AB-CF4BC83F84E4}" srcOrd="1" destOrd="0" presId="urn:microsoft.com/office/officeart/2005/8/layout/list1"/>
    <dgm:cxn modelId="{29A89EFF-FBC7-410F-BC29-B97C3D6CB5BD}" type="presOf" srcId="{8780C38E-B1B5-46F2-B9A3-3BDA383EEAED}" destId="{655EB720-5A8B-AD4E-A4DE-CD8D39F8FD18}" srcOrd="0" destOrd="0" presId="urn:microsoft.com/office/officeart/2005/8/layout/list1"/>
    <dgm:cxn modelId="{4698E3BB-028C-4137-8682-105F7F94372E}" type="presParOf" srcId="{FE29A69D-D3D1-C64D-8C59-D1ED395215AE}" destId="{2C2D0FB7-71B1-4E49-B54A-D9FF39C3B95A}" srcOrd="0" destOrd="0" presId="urn:microsoft.com/office/officeart/2005/8/layout/list1"/>
    <dgm:cxn modelId="{EE3F5461-C682-43FB-8C34-775476D4FDB1}" type="presParOf" srcId="{2C2D0FB7-71B1-4E49-B54A-D9FF39C3B95A}" destId="{655EB720-5A8B-AD4E-A4DE-CD8D39F8FD18}" srcOrd="0" destOrd="0" presId="urn:microsoft.com/office/officeart/2005/8/layout/list1"/>
    <dgm:cxn modelId="{3EFFF1B3-12F1-446F-A5FF-50ECA0D3A36A}" type="presParOf" srcId="{2C2D0FB7-71B1-4E49-B54A-D9FF39C3B95A}" destId="{57CD792B-6499-274D-99AB-CF4BC83F84E4}" srcOrd="1" destOrd="0" presId="urn:microsoft.com/office/officeart/2005/8/layout/list1"/>
    <dgm:cxn modelId="{498F0270-18EF-45E9-A094-C45B3CCFDF20}" type="presParOf" srcId="{FE29A69D-D3D1-C64D-8C59-D1ED395215AE}" destId="{5F759C08-7EE0-BC48-B3CE-2A4B0F9BA605}" srcOrd="1" destOrd="0" presId="urn:microsoft.com/office/officeart/2005/8/layout/list1"/>
    <dgm:cxn modelId="{70703C1C-5D56-4EBB-8331-86921ABF8AF9}" type="presParOf" srcId="{FE29A69D-D3D1-C64D-8C59-D1ED395215AE}" destId="{E0AEFE96-7290-C841-83CF-0034499D5A94}" srcOrd="2" destOrd="0" presId="urn:microsoft.com/office/officeart/2005/8/layout/list1"/>
    <dgm:cxn modelId="{54B3FC0E-2501-49A3-A002-BD49318273C8}" type="presParOf" srcId="{FE29A69D-D3D1-C64D-8C59-D1ED395215AE}" destId="{74536C98-80B7-4042-B5BA-BC7A0926C0E7}" srcOrd="3" destOrd="0" presId="urn:microsoft.com/office/officeart/2005/8/layout/list1"/>
    <dgm:cxn modelId="{2C443985-059C-4FB3-9C50-45D9FFFD272A}" type="presParOf" srcId="{FE29A69D-D3D1-C64D-8C59-D1ED395215AE}" destId="{E9A53FDA-5C68-6540-875D-F741C16E6185}" srcOrd="4" destOrd="0" presId="urn:microsoft.com/office/officeart/2005/8/layout/list1"/>
    <dgm:cxn modelId="{00607052-F3A5-4A90-A532-4CAFC23EB9CC}" type="presParOf" srcId="{E9A53FDA-5C68-6540-875D-F741C16E6185}" destId="{05DE28A0-432D-494C-B742-0B0C2AA90AE9}" srcOrd="0" destOrd="0" presId="urn:microsoft.com/office/officeart/2005/8/layout/list1"/>
    <dgm:cxn modelId="{02ECE3E6-09F1-4D54-8494-BE99F7FA3B37}" type="presParOf" srcId="{E9A53FDA-5C68-6540-875D-F741C16E6185}" destId="{2D7DABFE-EFB2-C446-83B6-726011BDB4C7}" srcOrd="1" destOrd="0" presId="urn:microsoft.com/office/officeart/2005/8/layout/list1"/>
    <dgm:cxn modelId="{3D0FD948-9646-4942-899C-677EA5E40091}" type="presParOf" srcId="{FE29A69D-D3D1-C64D-8C59-D1ED395215AE}" destId="{9F647804-1A7B-224B-AFE5-CE472C59D2E0}" srcOrd="5" destOrd="0" presId="urn:microsoft.com/office/officeart/2005/8/layout/list1"/>
    <dgm:cxn modelId="{E9062093-74D0-4DE8-9B95-F19DD652E2D4}" type="presParOf" srcId="{FE29A69D-D3D1-C64D-8C59-D1ED395215AE}" destId="{EF4A7564-E8B6-A042-BBB8-8648B87E0FA7}" srcOrd="6" destOrd="0" presId="urn:microsoft.com/office/officeart/2005/8/layout/list1"/>
    <dgm:cxn modelId="{420F107E-CCB3-4FC4-BC35-F93F3FE06EEA}" type="presParOf" srcId="{FE29A69D-D3D1-C64D-8C59-D1ED395215AE}" destId="{98010C4F-2F14-8D4D-9D4A-6731E35D2EAD}" srcOrd="7" destOrd="0" presId="urn:microsoft.com/office/officeart/2005/8/layout/list1"/>
    <dgm:cxn modelId="{2900DBBE-1724-47F0-AA39-95E314818B98}" type="presParOf" srcId="{FE29A69D-D3D1-C64D-8C59-D1ED395215AE}" destId="{845637BE-C262-BD4E-98E9-C5CB5F79C301}" srcOrd="8" destOrd="0" presId="urn:microsoft.com/office/officeart/2005/8/layout/list1"/>
    <dgm:cxn modelId="{19AC9DEB-E812-49BE-8BE9-9497FAF8ABE0}" type="presParOf" srcId="{845637BE-C262-BD4E-98E9-C5CB5F79C301}" destId="{53126944-57B9-F249-8BCA-68EC20A1647E}" srcOrd="0" destOrd="0" presId="urn:microsoft.com/office/officeart/2005/8/layout/list1"/>
    <dgm:cxn modelId="{500FDF61-104F-4E93-B27C-8E9BBD982C84}" type="presParOf" srcId="{845637BE-C262-BD4E-98E9-C5CB5F79C301}" destId="{C5932FE4-ECD8-D748-A049-DE118298AE61}" srcOrd="1" destOrd="0" presId="urn:microsoft.com/office/officeart/2005/8/layout/list1"/>
    <dgm:cxn modelId="{65022AB5-4847-4AB4-8192-CB4E4B522BE1}" type="presParOf" srcId="{FE29A69D-D3D1-C64D-8C59-D1ED395215AE}" destId="{04D4AB18-0662-1345-9238-523D505B1393}" srcOrd="9" destOrd="0" presId="urn:microsoft.com/office/officeart/2005/8/layout/list1"/>
    <dgm:cxn modelId="{7B6B12E6-B988-4DB1-BEED-3CC64E4487E0}" type="presParOf" srcId="{FE29A69D-D3D1-C64D-8C59-D1ED395215AE}" destId="{521E05A7-A3A5-AF48-A162-489190FD087F}" srcOrd="10" destOrd="0" presId="urn:microsoft.com/office/officeart/2005/8/layout/list1"/>
    <dgm:cxn modelId="{C58B3560-120B-43CC-B37A-AC4D005ACDE4}" type="presParOf" srcId="{FE29A69D-D3D1-C64D-8C59-D1ED395215AE}" destId="{0B1E9495-554F-4920-9795-787996933B1A}" srcOrd="11" destOrd="0" presId="urn:microsoft.com/office/officeart/2005/8/layout/list1"/>
    <dgm:cxn modelId="{7CCF6CCF-8F43-4CB3-99D5-8D4940CCF648}" type="presParOf" srcId="{FE29A69D-D3D1-C64D-8C59-D1ED395215AE}" destId="{8EF2FE4A-F170-4E54-BFB6-DCD25A14850D}" srcOrd="12" destOrd="0" presId="urn:microsoft.com/office/officeart/2005/8/layout/list1"/>
    <dgm:cxn modelId="{BE45CA4F-0428-4893-9FA7-560A886246C9}" type="presParOf" srcId="{8EF2FE4A-F170-4E54-BFB6-DCD25A14850D}" destId="{C5CC3891-7EB0-42F9-B81F-67D577030562}" srcOrd="0" destOrd="0" presId="urn:microsoft.com/office/officeart/2005/8/layout/list1"/>
    <dgm:cxn modelId="{48B894CF-5EC9-4128-AD25-25FD7B89D297}" type="presParOf" srcId="{8EF2FE4A-F170-4E54-BFB6-DCD25A14850D}" destId="{52F169E2-B1FB-43C6-BE6C-D6256B077314}" srcOrd="1" destOrd="0" presId="urn:microsoft.com/office/officeart/2005/8/layout/list1"/>
    <dgm:cxn modelId="{8AA99531-DB14-4B16-829A-E55BC9C1F033}" type="presParOf" srcId="{FE29A69D-D3D1-C64D-8C59-D1ED395215AE}" destId="{5F3C650B-FD1B-449D-AF64-BD7F0F7F8099}" srcOrd="13" destOrd="0" presId="urn:microsoft.com/office/officeart/2005/8/layout/list1"/>
    <dgm:cxn modelId="{F4B84FC3-2A11-4699-BC2F-B19ADA3217E3}" type="presParOf" srcId="{FE29A69D-D3D1-C64D-8C59-D1ED395215AE}" destId="{A317359B-1978-4C89-A1CE-F44467AFC87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C1C4D5-1BBB-4CF0-A655-6EBF74D02896}"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8780C38E-B1B5-46F2-B9A3-3BDA383EEAED}">
      <dgm:prSet/>
      <dgm:spPr/>
      <dgm:t>
        <a:bodyPr/>
        <a:lstStyle/>
        <a:p>
          <a:pPr algn="ctr"/>
          <a:r>
            <a:rPr lang="en-US" b="1"/>
            <a:t>Ryan Johnston (x17437624)</a:t>
          </a:r>
          <a:endParaRPr lang="en-US"/>
        </a:p>
      </dgm:t>
    </dgm:pt>
    <dgm:pt modelId="{2EE725F0-9AB0-4F1F-9A48-F29F66826D17}" type="parTrans" cxnId="{3546C48B-915D-41CC-BF74-30B35747C8D8}">
      <dgm:prSet/>
      <dgm:spPr/>
      <dgm:t>
        <a:bodyPr/>
        <a:lstStyle/>
        <a:p>
          <a:endParaRPr lang="en-US"/>
        </a:p>
      </dgm:t>
    </dgm:pt>
    <dgm:pt modelId="{938962F2-5FEF-47B7-A1C9-486779B55B0D}" type="sibTrans" cxnId="{3546C48B-915D-41CC-BF74-30B35747C8D8}">
      <dgm:prSet/>
      <dgm:spPr/>
      <dgm:t>
        <a:bodyPr/>
        <a:lstStyle/>
        <a:p>
          <a:endParaRPr lang="en-US"/>
        </a:p>
      </dgm:t>
    </dgm:pt>
    <dgm:pt modelId="{5561DD25-0C35-498F-A4E1-A691985C5560}">
      <dgm:prSet/>
      <dgm:spPr/>
      <dgm:t>
        <a:bodyPr/>
        <a:lstStyle/>
        <a:p>
          <a:pPr algn="ctr"/>
          <a:r>
            <a:rPr lang="en-US" b="1"/>
            <a:t>Methodology</a:t>
          </a:r>
          <a:endParaRPr lang="en-US"/>
        </a:p>
      </dgm:t>
    </dgm:pt>
    <dgm:pt modelId="{E241F42E-374B-4BAE-99F4-2AF824EB5B68}" type="parTrans" cxnId="{D78C4F12-E113-4857-ADC3-851F458FAB11}">
      <dgm:prSet/>
      <dgm:spPr/>
      <dgm:t>
        <a:bodyPr/>
        <a:lstStyle/>
        <a:p>
          <a:endParaRPr lang="en-US"/>
        </a:p>
      </dgm:t>
    </dgm:pt>
    <dgm:pt modelId="{49052CBF-CE4D-404D-8543-963A76C8482D}" type="sibTrans" cxnId="{D78C4F12-E113-4857-ADC3-851F458FAB11}">
      <dgm:prSet/>
      <dgm:spPr/>
      <dgm:t>
        <a:bodyPr/>
        <a:lstStyle/>
        <a:p>
          <a:endParaRPr lang="en-US"/>
        </a:p>
      </dgm:t>
    </dgm:pt>
    <dgm:pt modelId="{969AEE36-723A-4D44-B4AA-F04692C4707A}">
      <dgm:prSet/>
      <dgm:spPr/>
      <dgm:t>
        <a:bodyPr/>
        <a:lstStyle/>
        <a:p>
          <a:pPr algn="ctr"/>
          <a:r>
            <a:rPr lang="en-US" b="1"/>
            <a:t>Implementation</a:t>
          </a:r>
          <a:endParaRPr lang="en-US"/>
        </a:p>
      </dgm:t>
    </dgm:pt>
    <dgm:pt modelId="{3EACE0F3-7FB0-435B-9190-1F4ABE38A777}" type="parTrans" cxnId="{616C5E3F-E213-4F13-AAEF-CE83289D4707}">
      <dgm:prSet/>
      <dgm:spPr/>
      <dgm:t>
        <a:bodyPr/>
        <a:lstStyle/>
        <a:p>
          <a:endParaRPr lang="en-US"/>
        </a:p>
      </dgm:t>
    </dgm:pt>
    <dgm:pt modelId="{86329552-442D-4194-8BFA-64187E481817}" type="sibTrans" cxnId="{616C5E3F-E213-4F13-AAEF-CE83289D4707}">
      <dgm:prSet/>
      <dgm:spPr/>
      <dgm:t>
        <a:bodyPr/>
        <a:lstStyle/>
        <a:p>
          <a:endParaRPr lang="en-US"/>
        </a:p>
      </dgm:t>
    </dgm:pt>
    <dgm:pt modelId="{FE29A69D-D3D1-C64D-8C59-D1ED395215AE}" type="pres">
      <dgm:prSet presAssocID="{E1C1C4D5-1BBB-4CF0-A655-6EBF74D02896}" presName="linear" presStyleCnt="0">
        <dgm:presLayoutVars>
          <dgm:dir/>
          <dgm:animLvl val="lvl"/>
          <dgm:resizeHandles val="exact"/>
        </dgm:presLayoutVars>
      </dgm:prSet>
      <dgm:spPr/>
    </dgm:pt>
    <dgm:pt modelId="{2C2D0FB7-71B1-4E49-B54A-D9FF39C3B95A}" type="pres">
      <dgm:prSet presAssocID="{8780C38E-B1B5-46F2-B9A3-3BDA383EEAED}" presName="parentLin" presStyleCnt="0"/>
      <dgm:spPr/>
    </dgm:pt>
    <dgm:pt modelId="{655EB720-5A8B-AD4E-A4DE-CD8D39F8FD18}" type="pres">
      <dgm:prSet presAssocID="{8780C38E-B1B5-46F2-B9A3-3BDA383EEAED}" presName="parentLeftMargin" presStyleLbl="node1" presStyleIdx="0" presStyleCnt="3"/>
      <dgm:spPr/>
    </dgm:pt>
    <dgm:pt modelId="{57CD792B-6499-274D-99AB-CF4BC83F84E4}" type="pres">
      <dgm:prSet presAssocID="{8780C38E-B1B5-46F2-B9A3-3BDA383EEAED}" presName="parentText" presStyleLbl="node1" presStyleIdx="0" presStyleCnt="3" custLinFactX="7143" custLinFactNeighborX="100000" custLinFactNeighborY="1265">
        <dgm:presLayoutVars>
          <dgm:chMax val="0"/>
          <dgm:bulletEnabled val="1"/>
        </dgm:presLayoutVars>
      </dgm:prSet>
      <dgm:spPr/>
    </dgm:pt>
    <dgm:pt modelId="{5F759C08-7EE0-BC48-B3CE-2A4B0F9BA605}" type="pres">
      <dgm:prSet presAssocID="{8780C38E-B1B5-46F2-B9A3-3BDA383EEAED}" presName="negativeSpace" presStyleCnt="0"/>
      <dgm:spPr/>
    </dgm:pt>
    <dgm:pt modelId="{E0AEFE96-7290-C841-83CF-0034499D5A94}" type="pres">
      <dgm:prSet presAssocID="{8780C38E-B1B5-46F2-B9A3-3BDA383EEAED}" presName="childText" presStyleLbl="conFgAcc1" presStyleIdx="0" presStyleCnt="3">
        <dgm:presLayoutVars>
          <dgm:bulletEnabled val="1"/>
        </dgm:presLayoutVars>
      </dgm:prSet>
      <dgm:spPr>
        <a:noFill/>
        <a:ln>
          <a:noFill/>
        </a:ln>
      </dgm:spPr>
    </dgm:pt>
    <dgm:pt modelId="{74536C98-80B7-4042-B5BA-BC7A0926C0E7}" type="pres">
      <dgm:prSet presAssocID="{938962F2-5FEF-47B7-A1C9-486779B55B0D}" presName="spaceBetweenRectangles" presStyleCnt="0"/>
      <dgm:spPr/>
    </dgm:pt>
    <dgm:pt modelId="{E9A53FDA-5C68-6540-875D-F741C16E6185}" type="pres">
      <dgm:prSet presAssocID="{5561DD25-0C35-498F-A4E1-A691985C5560}" presName="parentLin" presStyleCnt="0"/>
      <dgm:spPr/>
    </dgm:pt>
    <dgm:pt modelId="{05DE28A0-432D-494C-B742-0B0C2AA90AE9}" type="pres">
      <dgm:prSet presAssocID="{5561DD25-0C35-498F-A4E1-A691985C5560}" presName="parentLeftMargin" presStyleLbl="node1" presStyleIdx="0" presStyleCnt="3"/>
      <dgm:spPr/>
    </dgm:pt>
    <dgm:pt modelId="{2D7DABFE-EFB2-C446-83B6-726011BDB4C7}" type="pres">
      <dgm:prSet presAssocID="{5561DD25-0C35-498F-A4E1-A691985C5560}" presName="parentText" presStyleLbl="node1" presStyleIdx="1" presStyleCnt="3" custLinFactX="7143" custLinFactNeighborX="100000" custLinFactNeighborY="1265">
        <dgm:presLayoutVars>
          <dgm:chMax val="0"/>
          <dgm:bulletEnabled val="1"/>
        </dgm:presLayoutVars>
      </dgm:prSet>
      <dgm:spPr/>
    </dgm:pt>
    <dgm:pt modelId="{9F647804-1A7B-224B-AFE5-CE472C59D2E0}" type="pres">
      <dgm:prSet presAssocID="{5561DD25-0C35-498F-A4E1-A691985C5560}" presName="negativeSpace" presStyleCnt="0"/>
      <dgm:spPr/>
    </dgm:pt>
    <dgm:pt modelId="{EF4A7564-E8B6-A042-BBB8-8648B87E0FA7}" type="pres">
      <dgm:prSet presAssocID="{5561DD25-0C35-498F-A4E1-A691985C5560}" presName="childText" presStyleLbl="conFgAcc1" presStyleIdx="1" presStyleCnt="3">
        <dgm:presLayoutVars>
          <dgm:bulletEnabled val="1"/>
        </dgm:presLayoutVars>
      </dgm:prSet>
      <dgm:spPr>
        <a:noFill/>
        <a:ln>
          <a:noFill/>
        </a:ln>
      </dgm:spPr>
    </dgm:pt>
    <dgm:pt modelId="{98010C4F-2F14-8D4D-9D4A-6731E35D2EAD}" type="pres">
      <dgm:prSet presAssocID="{49052CBF-CE4D-404D-8543-963A76C8482D}" presName="spaceBetweenRectangles" presStyleCnt="0"/>
      <dgm:spPr/>
    </dgm:pt>
    <dgm:pt modelId="{845637BE-C262-BD4E-98E9-C5CB5F79C301}" type="pres">
      <dgm:prSet presAssocID="{969AEE36-723A-4D44-B4AA-F04692C4707A}" presName="parentLin" presStyleCnt="0"/>
      <dgm:spPr/>
    </dgm:pt>
    <dgm:pt modelId="{53126944-57B9-F249-8BCA-68EC20A1647E}" type="pres">
      <dgm:prSet presAssocID="{969AEE36-723A-4D44-B4AA-F04692C4707A}" presName="parentLeftMargin" presStyleLbl="node1" presStyleIdx="1" presStyleCnt="3"/>
      <dgm:spPr/>
    </dgm:pt>
    <dgm:pt modelId="{C5932FE4-ECD8-D748-A049-DE118298AE61}" type="pres">
      <dgm:prSet presAssocID="{969AEE36-723A-4D44-B4AA-F04692C4707A}" presName="parentText" presStyleLbl="node1" presStyleIdx="2" presStyleCnt="3" custLinFactX="7143" custLinFactNeighborX="100000" custLinFactNeighborY="-2531">
        <dgm:presLayoutVars>
          <dgm:chMax val="0"/>
          <dgm:bulletEnabled val="1"/>
        </dgm:presLayoutVars>
      </dgm:prSet>
      <dgm:spPr/>
    </dgm:pt>
    <dgm:pt modelId="{04D4AB18-0662-1345-9238-523D505B1393}" type="pres">
      <dgm:prSet presAssocID="{969AEE36-723A-4D44-B4AA-F04692C4707A}" presName="negativeSpace" presStyleCnt="0"/>
      <dgm:spPr/>
    </dgm:pt>
    <dgm:pt modelId="{521E05A7-A3A5-AF48-A162-489190FD087F}" type="pres">
      <dgm:prSet presAssocID="{969AEE36-723A-4D44-B4AA-F04692C4707A}" presName="childText" presStyleLbl="conFgAcc1" presStyleIdx="2" presStyleCnt="3">
        <dgm:presLayoutVars>
          <dgm:bulletEnabled val="1"/>
        </dgm:presLayoutVars>
      </dgm:prSet>
      <dgm:spPr>
        <a:noFill/>
        <a:ln>
          <a:noFill/>
        </a:ln>
      </dgm:spPr>
    </dgm:pt>
  </dgm:ptLst>
  <dgm:cxnLst>
    <dgm:cxn modelId="{DC516C08-D74F-DC44-AB96-31D094523C37}" type="presOf" srcId="{8780C38E-B1B5-46F2-B9A3-3BDA383EEAED}" destId="{655EB720-5A8B-AD4E-A4DE-CD8D39F8FD18}" srcOrd="0" destOrd="0" presId="urn:microsoft.com/office/officeart/2005/8/layout/list1"/>
    <dgm:cxn modelId="{D78C4F12-E113-4857-ADC3-851F458FAB11}" srcId="{E1C1C4D5-1BBB-4CF0-A655-6EBF74D02896}" destId="{5561DD25-0C35-498F-A4E1-A691985C5560}" srcOrd="1" destOrd="0" parTransId="{E241F42E-374B-4BAE-99F4-2AF824EB5B68}" sibTransId="{49052CBF-CE4D-404D-8543-963A76C8482D}"/>
    <dgm:cxn modelId="{420B2B30-E46E-8B48-B7C9-297E60AD5BFB}" type="presOf" srcId="{5561DD25-0C35-498F-A4E1-A691985C5560}" destId="{05DE28A0-432D-494C-B742-0B0C2AA90AE9}" srcOrd="0" destOrd="0" presId="urn:microsoft.com/office/officeart/2005/8/layout/list1"/>
    <dgm:cxn modelId="{616C5E3F-E213-4F13-AAEF-CE83289D4707}" srcId="{E1C1C4D5-1BBB-4CF0-A655-6EBF74D02896}" destId="{969AEE36-723A-4D44-B4AA-F04692C4707A}" srcOrd="2" destOrd="0" parTransId="{3EACE0F3-7FB0-435B-9190-1F4ABE38A777}" sibTransId="{86329552-442D-4194-8BFA-64187E481817}"/>
    <dgm:cxn modelId="{23D57740-A399-B14B-86CF-D5458840DF33}" type="presOf" srcId="{969AEE36-723A-4D44-B4AA-F04692C4707A}" destId="{C5932FE4-ECD8-D748-A049-DE118298AE61}" srcOrd="1" destOrd="0" presId="urn:microsoft.com/office/officeart/2005/8/layout/list1"/>
    <dgm:cxn modelId="{759B7769-B788-2242-88E1-4EF32C7C705B}" type="presOf" srcId="{5561DD25-0C35-498F-A4E1-A691985C5560}" destId="{2D7DABFE-EFB2-C446-83B6-726011BDB4C7}" srcOrd="1" destOrd="0" presId="urn:microsoft.com/office/officeart/2005/8/layout/list1"/>
    <dgm:cxn modelId="{3546C48B-915D-41CC-BF74-30B35747C8D8}" srcId="{E1C1C4D5-1BBB-4CF0-A655-6EBF74D02896}" destId="{8780C38E-B1B5-46F2-B9A3-3BDA383EEAED}" srcOrd="0" destOrd="0" parTransId="{2EE725F0-9AB0-4F1F-9A48-F29F66826D17}" sibTransId="{938962F2-5FEF-47B7-A1C9-486779B55B0D}"/>
    <dgm:cxn modelId="{59DFE695-93B1-1443-BBD8-8138BF457768}" type="presOf" srcId="{E1C1C4D5-1BBB-4CF0-A655-6EBF74D02896}" destId="{FE29A69D-D3D1-C64D-8C59-D1ED395215AE}" srcOrd="0" destOrd="0" presId="urn:microsoft.com/office/officeart/2005/8/layout/list1"/>
    <dgm:cxn modelId="{1E9907DF-92F5-8341-A4D7-28458345376B}" type="presOf" srcId="{969AEE36-723A-4D44-B4AA-F04692C4707A}" destId="{53126944-57B9-F249-8BCA-68EC20A1647E}" srcOrd="0" destOrd="0" presId="urn:microsoft.com/office/officeart/2005/8/layout/list1"/>
    <dgm:cxn modelId="{E0CC94FF-CA52-384D-B077-29EFD919770A}" type="presOf" srcId="{8780C38E-B1B5-46F2-B9A3-3BDA383EEAED}" destId="{57CD792B-6499-274D-99AB-CF4BC83F84E4}" srcOrd="1" destOrd="0" presId="urn:microsoft.com/office/officeart/2005/8/layout/list1"/>
    <dgm:cxn modelId="{63925DD3-409D-8C40-A5BB-ECD02577C305}" type="presParOf" srcId="{FE29A69D-D3D1-C64D-8C59-D1ED395215AE}" destId="{2C2D0FB7-71B1-4E49-B54A-D9FF39C3B95A}" srcOrd="0" destOrd="0" presId="urn:microsoft.com/office/officeart/2005/8/layout/list1"/>
    <dgm:cxn modelId="{C610BBD9-1062-7D42-8DEC-B6F1E6FB30E8}" type="presParOf" srcId="{2C2D0FB7-71B1-4E49-B54A-D9FF39C3B95A}" destId="{655EB720-5A8B-AD4E-A4DE-CD8D39F8FD18}" srcOrd="0" destOrd="0" presId="urn:microsoft.com/office/officeart/2005/8/layout/list1"/>
    <dgm:cxn modelId="{76E33C8A-54D2-F446-B9D3-048FCD75B658}" type="presParOf" srcId="{2C2D0FB7-71B1-4E49-B54A-D9FF39C3B95A}" destId="{57CD792B-6499-274D-99AB-CF4BC83F84E4}" srcOrd="1" destOrd="0" presId="urn:microsoft.com/office/officeart/2005/8/layout/list1"/>
    <dgm:cxn modelId="{2FA0D296-FC13-EF45-A78F-02E4BD92149B}" type="presParOf" srcId="{FE29A69D-D3D1-C64D-8C59-D1ED395215AE}" destId="{5F759C08-7EE0-BC48-B3CE-2A4B0F9BA605}" srcOrd="1" destOrd="0" presId="urn:microsoft.com/office/officeart/2005/8/layout/list1"/>
    <dgm:cxn modelId="{0C72B7AA-8F9E-0147-A1D4-31731C370596}" type="presParOf" srcId="{FE29A69D-D3D1-C64D-8C59-D1ED395215AE}" destId="{E0AEFE96-7290-C841-83CF-0034499D5A94}" srcOrd="2" destOrd="0" presId="urn:microsoft.com/office/officeart/2005/8/layout/list1"/>
    <dgm:cxn modelId="{6D54FB58-DF2D-0E48-AD27-43B63EA2198A}" type="presParOf" srcId="{FE29A69D-D3D1-C64D-8C59-D1ED395215AE}" destId="{74536C98-80B7-4042-B5BA-BC7A0926C0E7}" srcOrd="3" destOrd="0" presId="urn:microsoft.com/office/officeart/2005/8/layout/list1"/>
    <dgm:cxn modelId="{15BAE619-7D60-1742-9CF1-44E7FA852960}" type="presParOf" srcId="{FE29A69D-D3D1-C64D-8C59-D1ED395215AE}" destId="{E9A53FDA-5C68-6540-875D-F741C16E6185}" srcOrd="4" destOrd="0" presId="urn:microsoft.com/office/officeart/2005/8/layout/list1"/>
    <dgm:cxn modelId="{309C2C77-D944-BB48-889E-F848335C0EDE}" type="presParOf" srcId="{E9A53FDA-5C68-6540-875D-F741C16E6185}" destId="{05DE28A0-432D-494C-B742-0B0C2AA90AE9}" srcOrd="0" destOrd="0" presId="urn:microsoft.com/office/officeart/2005/8/layout/list1"/>
    <dgm:cxn modelId="{C24FFBA6-D8F4-5C49-883C-D46F6C06E0E5}" type="presParOf" srcId="{E9A53FDA-5C68-6540-875D-F741C16E6185}" destId="{2D7DABFE-EFB2-C446-83B6-726011BDB4C7}" srcOrd="1" destOrd="0" presId="urn:microsoft.com/office/officeart/2005/8/layout/list1"/>
    <dgm:cxn modelId="{5F9639A8-C36F-9D46-A3E7-CE30A6E23DE4}" type="presParOf" srcId="{FE29A69D-D3D1-C64D-8C59-D1ED395215AE}" destId="{9F647804-1A7B-224B-AFE5-CE472C59D2E0}" srcOrd="5" destOrd="0" presId="urn:microsoft.com/office/officeart/2005/8/layout/list1"/>
    <dgm:cxn modelId="{B62E21D4-A8F1-0344-A714-2DB348EEFDB9}" type="presParOf" srcId="{FE29A69D-D3D1-C64D-8C59-D1ED395215AE}" destId="{EF4A7564-E8B6-A042-BBB8-8648B87E0FA7}" srcOrd="6" destOrd="0" presId="urn:microsoft.com/office/officeart/2005/8/layout/list1"/>
    <dgm:cxn modelId="{094EC62C-083F-B54A-AC5D-67AA418B9228}" type="presParOf" srcId="{FE29A69D-D3D1-C64D-8C59-D1ED395215AE}" destId="{98010C4F-2F14-8D4D-9D4A-6731E35D2EAD}" srcOrd="7" destOrd="0" presId="urn:microsoft.com/office/officeart/2005/8/layout/list1"/>
    <dgm:cxn modelId="{9A336AF0-6F03-4D43-B61B-4FB406CCC45F}" type="presParOf" srcId="{FE29A69D-D3D1-C64D-8C59-D1ED395215AE}" destId="{845637BE-C262-BD4E-98E9-C5CB5F79C301}" srcOrd="8" destOrd="0" presId="urn:microsoft.com/office/officeart/2005/8/layout/list1"/>
    <dgm:cxn modelId="{577BAC07-5B10-8641-BBF2-DE1FFE73472C}" type="presParOf" srcId="{845637BE-C262-BD4E-98E9-C5CB5F79C301}" destId="{53126944-57B9-F249-8BCA-68EC20A1647E}" srcOrd="0" destOrd="0" presId="urn:microsoft.com/office/officeart/2005/8/layout/list1"/>
    <dgm:cxn modelId="{D566E3F6-F16A-2244-A388-3DF20712ACEC}" type="presParOf" srcId="{845637BE-C262-BD4E-98E9-C5CB5F79C301}" destId="{C5932FE4-ECD8-D748-A049-DE118298AE61}" srcOrd="1" destOrd="0" presId="urn:microsoft.com/office/officeart/2005/8/layout/list1"/>
    <dgm:cxn modelId="{35C2C693-7FAD-4C49-9E08-ADC7BA9E8BD5}" type="presParOf" srcId="{FE29A69D-D3D1-C64D-8C59-D1ED395215AE}" destId="{04D4AB18-0662-1345-9238-523D505B1393}" srcOrd="9" destOrd="0" presId="urn:microsoft.com/office/officeart/2005/8/layout/list1"/>
    <dgm:cxn modelId="{205BC7CF-C281-6A4B-A5FF-5227E9FA7C3F}" type="presParOf" srcId="{FE29A69D-D3D1-C64D-8C59-D1ED395215AE}" destId="{521E05A7-A3A5-AF48-A162-489190FD087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1C4D5-1BBB-4CF0-A655-6EBF74D02896}"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8780C38E-B1B5-46F2-B9A3-3BDA383EEAED}">
      <dgm:prSet/>
      <dgm:spPr/>
      <dgm:t>
        <a:bodyPr/>
        <a:lstStyle/>
        <a:p>
          <a:pPr algn="ctr" rtl="0"/>
          <a:r>
            <a:rPr lang="en-US" b="1">
              <a:latin typeface="Gill Sans MT" panose="020B0502020104020203"/>
            </a:rPr>
            <a:t>Darragh Brennan</a:t>
          </a:r>
          <a:r>
            <a:rPr lang="en-US" b="1"/>
            <a:t> (</a:t>
          </a:r>
          <a:r>
            <a:rPr lang="en-US" b="1">
              <a:latin typeface="Gill Sans MT" panose="020B0502020104020203"/>
            </a:rPr>
            <a:t>x17469074</a:t>
          </a:r>
          <a:r>
            <a:rPr lang="en-US" b="1"/>
            <a:t>)</a:t>
          </a:r>
          <a:endParaRPr lang="en-US"/>
        </a:p>
      </dgm:t>
    </dgm:pt>
    <dgm:pt modelId="{2EE725F0-9AB0-4F1F-9A48-F29F66826D17}" type="parTrans" cxnId="{3546C48B-915D-41CC-BF74-30B35747C8D8}">
      <dgm:prSet/>
      <dgm:spPr/>
      <dgm:t>
        <a:bodyPr/>
        <a:lstStyle/>
        <a:p>
          <a:endParaRPr lang="en-US"/>
        </a:p>
      </dgm:t>
    </dgm:pt>
    <dgm:pt modelId="{938962F2-5FEF-47B7-A1C9-486779B55B0D}" type="sibTrans" cxnId="{3546C48B-915D-41CC-BF74-30B35747C8D8}">
      <dgm:prSet/>
      <dgm:spPr/>
      <dgm:t>
        <a:bodyPr/>
        <a:lstStyle/>
        <a:p>
          <a:endParaRPr lang="en-US"/>
        </a:p>
      </dgm:t>
    </dgm:pt>
    <dgm:pt modelId="{5561DD25-0C35-498F-A4E1-A691985C5560}">
      <dgm:prSet/>
      <dgm:spPr/>
      <dgm:t>
        <a:bodyPr/>
        <a:lstStyle/>
        <a:p>
          <a:pPr algn="ctr" rtl="0"/>
          <a:r>
            <a:rPr lang="en-US" b="1">
              <a:latin typeface="Gill Sans MT" panose="020B0502020104020203"/>
            </a:rPr>
            <a:t>Data Mining Techniques</a:t>
          </a:r>
          <a:endParaRPr lang="en-US" b="1"/>
        </a:p>
      </dgm:t>
    </dgm:pt>
    <dgm:pt modelId="{E241F42E-374B-4BAE-99F4-2AF824EB5B68}" type="parTrans" cxnId="{D78C4F12-E113-4857-ADC3-851F458FAB11}">
      <dgm:prSet/>
      <dgm:spPr/>
      <dgm:t>
        <a:bodyPr/>
        <a:lstStyle/>
        <a:p>
          <a:endParaRPr lang="en-US"/>
        </a:p>
      </dgm:t>
    </dgm:pt>
    <dgm:pt modelId="{49052CBF-CE4D-404D-8543-963A76C8482D}" type="sibTrans" cxnId="{D78C4F12-E113-4857-ADC3-851F458FAB11}">
      <dgm:prSet/>
      <dgm:spPr/>
      <dgm:t>
        <a:bodyPr/>
        <a:lstStyle/>
        <a:p>
          <a:endParaRPr lang="en-US"/>
        </a:p>
      </dgm:t>
    </dgm:pt>
    <dgm:pt modelId="{969AEE36-723A-4D44-B4AA-F04692C4707A}">
      <dgm:prSet/>
      <dgm:spPr/>
      <dgm:t>
        <a:bodyPr/>
        <a:lstStyle/>
        <a:p>
          <a:pPr algn="ctr"/>
          <a:r>
            <a:rPr lang="en-US" b="1">
              <a:latin typeface="Gill Sans MT" panose="020B0502020104020203"/>
            </a:rPr>
            <a:t>Findings</a:t>
          </a:r>
          <a:endParaRPr lang="en-US" b="1"/>
        </a:p>
      </dgm:t>
    </dgm:pt>
    <dgm:pt modelId="{3EACE0F3-7FB0-435B-9190-1F4ABE38A777}" type="parTrans" cxnId="{616C5E3F-E213-4F13-AAEF-CE83289D4707}">
      <dgm:prSet/>
      <dgm:spPr/>
      <dgm:t>
        <a:bodyPr/>
        <a:lstStyle/>
        <a:p>
          <a:endParaRPr lang="en-US"/>
        </a:p>
      </dgm:t>
    </dgm:pt>
    <dgm:pt modelId="{86329552-442D-4194-8BFA-64187E481817}" type="sibTrans" cxnId="{616C5E3F-E213-4F13-AAEF-CE83289D4707}">
      <dgm:prSet/>
      <dgm:spPr/>
      <dgm:t>
        <a:bodyPr/>
        <a:lstStyle/>
        <a:p>
          <a:endParaRPr lang="en-US"/>
        </a:p>
      </dgm:t>
    </dgm:pt>
    <dgm:pt modelId="{5B8A574C-C55D-4BAF-99AE-28451ADE7F2B}">
      <dgm:prSet phldr="0"/>
      <dgm:spPr/>
      <dgm:t>
        <a:bodyPr/>
        <a:lstStyle/>
        <a:p>
          <a:pPr algn="ctr"/>
          <a:r>
            <a:rPr lang="en-US" b="1">
              <a:latin typeface="Gill Sans MT" panose="020B0502020104020203"/>
            </a:rPr>
            <a:t>Conclusions</a:t>
          </a:r>
        </a:p>
      </dgm:t>
    </dgm:pt>
    <dgm:pt modelId="{0849983E-44BB-4FE3-9842-9B0A6F406C53}" type="parTrans" cxnId="{E9550A37-48AF-E844-A603-1B717D223381}">
      <dgm:prSet/>
      <dgm:spPr/>
      <dgm:t>
        <a:bodyPr/>
        <a:lstStyle/>
        <a:p>
          <a:endParaRPr lang="en-GB"/>
        </a:p>
      </dgm:t>
    </dgm:pt>
    <dgm:pt modelId="{11426F50-02F9-44CB-B1B9-74184C941EAD}" type="sibTrans" cxnId="{E9550A37-48AF-E844-A603-1B717D223381}">
      <dgm:prSet/>
      <dgm:spPr/>
      <dgm:t>
        <a:bodyPr/>
        <a:lstStyle/>
        <a:p>
          <a:endParaRPr lang="en-GB"/>
        </a:p>
      </dgm:t>
    </dgm:pt>
    <dgm:pt modelId="{FE29A69D-D3D1-C64D-8C59-D1ED395215AE}" type="pres">
      <dgm:prSet presAssocID="{E1C1C4D5-1BBB-4CF0-A655-6EBF74D02896}" presName="linear" presStyleCnt="0">
        <dgm:presLayoutVars>
          <dgm:dir/>
          <dgm:animLvl val="lvl"/>
          <dgm:resizeHandles val="exact"/>
        </dgm:presLayoutVars>
      </dgm:prSet>
      <dgm:spPr/>
    </dgm:pt>
    <dgm:pt modelId="{2C2D0FB7-71B1-4E49-B54A-D9FF39C3B95A}" type="pres">
      <dgm:prSet presAssocID="{8780C38E-B1B5-46F2-B9A3-3BDA383EEAED}" presName="parentLin" presStyleCnt="0"/>
      <dgm:spPr/>
    </dgm:pt>
    <dgm:pt modelId="{655EB720-5A8B-AD4E-A4DE-CD8D39F8FD18}" type="pres">
      <dgm:prSet presAssocID="{8780C38E-B1B5-46F2-B9A3-3BDA383EEAED}" presName="parentLeftMargin" presStyleLbl="node1" presStyleIdx="0" presStyleCnt="4"/>
      <dgm:spPr/>
    </dgm:pt>
    <dgm:pt modelId="{57CD792B-6499-274D-99AB-CF4BC83F84E4}" type="pres">
      <dgm:prSet presAssocID="{8780C38E-B1B5-46F2-B9A3-3BDA383EEAED}" presName="parentText" presStyleLbl="node1" presStyleIdx="0" presStyleCnt="4" custLinFactX="7143" custLinFactNeighborX="100000" custLinFactNeighborY="1265">
        <dgm:presLayoutVars>
          <dgm:chMax val="0"/>
          <dgm:bulletEnabled val="1"/>
        </dgm:presLayoutVars>
      </dgm:prSet>
      <dgm:spPr/>
    </dgm:pt>
    <dgm:pt modelId="{5F759C08-7EE0-BC48-B3CE-2A4B0F9BA605}" type="pres">
      <dgm:prSet presAssocID="{8780C38E-B1B5-46F2-B9A3-3BDA383EEAED}" presName="negativeSpace" presStyleCnt="0"/>
      <dgm:spPr/>
    </dgm:pt>
    <dgm:pt modelId="{E0AEFE96-7290-C841-83CF-0034499D5A94}" type="pres">
      <dgm:prSet presAssocID="{8780C38E-B1B5-46F2-B9A3-3BDA383EEAED}" presName="childText" presStyleLbl="conFgAcc1" presStyleIdx="0" presStyleCnt="4">
        <dgm:presLayoutVars>
          <dgm:bulletEnabled val="1"/>
        </dgm:presLayoutVars>
      </dgm:prSet>
      <dgm:spPr>
        <a:noFill/>
        <a:ln>
          <a:noFill/>
        </a:ln>
      </dgm:spPr>
    </dgm:pt>
    <dgm:pt modelId="{74536C98-80B7-4042-B5BA-BC7A0926C0E7}" type="pres">
      <dgm:prSet presAssocID="{938962F2-5FEF-47B7-A1C9-486779B55B0D}" presName="spaceBetweenRectangles" presStyleCnt="0"/>
      <dgm:spPr/>
    </dgm:pt>
    <dgm:pt modelId="{E9A53FDA-5C68-6540-875D-F741C16E6185}" type="pres">
      <dgm:prSet presAssocID="{5561DD25-0C35-498F-A4E1-A691985C5560}" presName="parentLin" presStyleCnt="0"/>
      <dgm:spPr/>
    </dgm:pt>
    <dgm:pt modelId="{05DE28A0-432D-494C-B742-0B0C2AA90AE9}" type="pres">
      <dgm:prSet presAssocID="{5561DD25-0C35-498F-A4E1-A691985C5560}" presName="parentLeftMargin" presStyleLbl="node1" presStyleIdx="0" presStyleCnt="4"/>
      <dgm:spPr/>
    </dgm:pt>
    <dgm:pt modelId="{2D7DABFE-EFB2-C446-83B6-726011BDB4C7}" type="pres">
      <dgm:prSet presAssocID="{5561DD25-0C35-498F-A4E1-A691985C5560}" presName="parentText" presStyleLbl="node1" presStyleIdx="1" presStyleCnt="4" custLinFactX="7143" custLinFactNeighborX="100000" custLinFactNeighborY="1265">
        <dgm:presLayoutVars>
          <dgm:chMax val="0"/>
          <dgm:bulletEnabled val="1"/>
        </dgm:presLayoutVars>
      </dgm:prSet>
      <dgm:spPr/>
    </dgm:pt>
    <dgm:pt modelId="{9F647804-1A7B-224B-AFE5-CE472C59D2E0}" type="pres">
      <dgm:prSet presAssocID="{5561DD25-0C35-498F-A4E1-A691985C5560}" presName="negativeSpace" presStyleCnt="0"/>
      <dgm:spPr/>
    </dgm:pt>
    <dgm:pt modelId="{EF4A7564-E8B6-A042-BBB8-8648B87E0FA7}" type="pres">
      <dgm:prSet presAssocID="{5561DD25-0C35-498F-A4E1-A691985C5560}" presName="childText" presStyleLbl="conFgAcc1" presStyleIdx="1" presStyleCnt="4">
        <dgm:presLayoutVars>
          <dgm:bulletEnabled val="1"/>
        </dgm:presLayoutVars>
      </dgm:prSet>
      <dgm:spPr>
        <a:noFill/>
        <a:ln>
          <a:noFill/>
        </a:ln>
      </dgm:spPr>
    </dgm:pt>
    <dgm:pt modelId="{98010C4F-2F14-8D4D-9D4A-6731E35D2EAD}" type="pres">
      <dgm:prSet presAssocID="{49052CBF-CE4D-404D-8543-963A76C8482D}" presName="spaceBetweenRectangles" presStyleCnt="0"/>
      <dgm:spPr/>
    </dgm:pt>
    <dgm:pt modelId="{845637BE-C262-BD4E-98E9-C5CB5F79C301}" type="pres">
      <dgm:prSet presAssocID="{969AEE36-723A-4D44-B4AA-F04692C4707A}" presName="parentLin" presStyleCnt="0"/>
      <dgm:spPr/>
    </dgm:pt>
    <dgm:pt modelId="{53126944-57B9-F249-8BCA-68EC20A1647E}" type="pres">
      <dgm:prSet presAssocID="{969AEE36-723A-4D44-B4AA-F04692C4707A}" presName="parentLeftMargin" presStyleLbl="node1" presStyleIdx="1" presStyleCnt="4"/>
      <dgm:spPr/>
    </dgm:pt>
    <dgm:pt modelId="{C5932FE4-ECD8-D748-A049-DE118298AE61}" type="pres">
      <dgm:prSet presAssocID="{969AEE36-723A-4D44-B4AA-F04692C4707A}" presName="parentText" presStyleLbl="node1" presStyleIdx="2" presStyleCnt="4" custLinFactX="7143" custLinFactNeighborX="100000" custLinFactNeighborY="-2531">
        <dgm:presLayoutVars>
          <dgm:chMax val="0"/>
          <dgm:bulletEnabled val="1"/>
        </dgm:presLayoutVars>
      </dgm:prSet>
      <dgm:spPr/>
    </dgm:pt>
    <dgm:pt modelId="{04D4AB18-0662-1345-9238-523D505B1393}" type="pres">
      <dgm:prSet presAssocID="{969AEE36-723A-4D44-B4AA-F04692C4707A}" presName="negativeSpace" presStyleCnt="0"/>
      <dgm:spPr/>
    </dgm:pt>
    <dgm:pt modelId="{521E05A7-A3A5-AF48-A162-489190FD087F}" type="pres">
      <dgm:prSet presAssocID="{969AEE36-723A-4D44-B4AA-F04692C4707A}" presName="childText" presStyleLbl="conFgAcc1" presStyleIdx="2" presStyleCnt="4">
        <dgm:presLayoutVars>
          <dgm:bulletEnabled val="1"/>
        </dgm:presLayoutVars>
      </dgm:prSet>
      <dgm:spPr>
        <a:noFill/>
        <a:ln>
          <a:noFill/>
        </a:ln>
      </dgm:spPr>
    </dgm:pt>
    <dgm:pt modelId="{0B1E9495-554F-4920-9795-787996933B1A}" type="pres">
      <dgm:prSet presAssocID="{86329552-442D-4194-8BFA-64187E481817}" presName="spaceBetweenRectangles" presStyleCnt="0"/>
      <dgm:spPr/>
    </dgm:pt>
    <dgm:pt modelId="{8EF2FE4A-F170-4E54-BFB6-DCD25A14850D}" type="pres">
      <dgm:prSet presAssocID="{5B8A574C-C55D-4BAF-99AE-28451ADE7F2B}" presName="parentLin" presStyleCnt="0"/>
      <dgm:spPr/>
    </dgm:pt>
    <dgm:pt modelId="{C5CC3891-7EB0-42F9-B81F-67D577030562}" type="pres">
      <dgm:prSet presAssocID="{5B8A574C-C55D-4BAF-99AE-28451ADE7F2B}" presName="parentLeftMargin" presStyleLbl="node1" presStyleIdx="2" presStyleCnt="4"/>
      <dgm:spPr/>
    </dgm:pt>
    <dgm:pt modelId="{52F169E2-B1FB-43C6-BE6C-D6256B077314}" type="pres">
      <dgm:prSet presAssocID="{5B8A574C-C55D-4BAF-99AE-28451ADE7F2B}" presName="parentText" presStyleLbl="node1" presStyleIdx="3" presStyleCnt="4" custLinFactX="7143" custLinFactNeighborX="100000" custLinFactNeighborY="1721">
        <dgm:presLayoutVars>
          <dgm:chMax val="0"/>
          <dgm:bulletEnabled val="1"/>
        </dgm:presLayoutVars>
      </dgm:prSet>
      <dgm:spPr/>
    </dgm:pt>
    <dgm:pt modelId="{5F3C650B-FD1B-449D-AF64-BD7F0F7F8099}" type="pres">
      <dgm:prSet presAssocID="{5B8A574C-C55D-4BAF-99AE-28451ADE7F2B}" presName="negativeSpace" presStyleCnt="0"/>
      <dgm:spPr/>
    </dgm:pt>
    <dgm:pt modelId="{A317359B-1978-4C89-A1CE-F44467AFC871}" type="pres">
      <dgm:prSet presAssocID="{5B8A574C-C55D-4BAF-99AE-28451ADE7F2B}" presName="childText" presStyleLbl="conFgAcc1" presStyleIdx="3" presStyleCnt="4">
        <dgm:presLayoutVars>
          <dgm:bulletEnabled val="1"/>
        </dgm:presLayoutVars>
      </dgm:prSet>
      <dgm:spPr>
        <a:noFill/>
        <a:ln>
          <a:noFill/>
        </a:ln>
      </dgm:spPr>
    </dgm:pt>
  </dgm:ptLst>
  <dgm:cxnLst>
    <dgm:cxn modelId="{DC516C08-D74F-DC44-AB96-31D094523C37}" type="presOf" srcId="{8780C38E-B1B5-46F2-B9A3-3BDA383EEAED}" destId="{655EB720-5A8B-AD4E-A4DE-CD8D39F8FD18}" srcOrd="0" destOrd="0" presId="urn:microsoft.com/office/officeart/2005/8/layout/list1"/>
    <dgm:cxn modelId="{D78C4F12-E113-4857-ADC3-851F458FAB11}" srcId="{E1C1C4D5-1BBB-4CF0-A655-6EBF74D02896}" destId="{5561DD25-0C35-498F-A4E1-A691985C5560}" srcOrd="1" destOrd="0" parTransId="{E241F42E-374B-4BAE-99F4-2AF824EB5B68}" sibTransId="{49052CBF-CE4D-404D-8543-963A76C8482D}"/>
    <dgm:cxn modelId="{420B2B30-E46E-8B48-B7C9-297E60AD5BFB}" type="presOf" srcId="{5561DD25-0C35-498F-A4E1-A691985C5560}" destId="{05DE28A0-432D-494C-B742-0B0C2AA90AE9}" srcOrd="0" destOrd="0" presId="urn:microsoft.com/office/officeart/2005/8/layout/list1"/>
    <dgm:cxn modelId="{E9550A37-48AF-E844-A603-1B717D223381}" srcId="{E1C1C4D5-1BBB-4CF0-A655-6EBF74D02896}" destId="{5B8A574C-C55D-4BAF-99AE-28451ADE7F2B}" srcOrd="3" destOrd="0" parTransId="{0849983E-44BB-4FE3-9842-9B0A6F406C53}" sibTransId="{11426F50-02F9-44CB-B1B9-74184C941EAD}"/>
    <dgm:cxn modelId="{616C5E3F-E213-4F13-AAEF-CE83289D4707}" srcId="{E1C1C4D5-1BBB-4CF0-A655-6EBF74D02896}" destId="{969AEE36-723A-4D44-B4AA-F04692C4707A}" srcOrd="2" destOrd="0" parTransId="{3EACE0F3-7FB0-435B-9190-1F4ABE38A777}" sibTransId="{86329552-442D-4194-8BFA-64187E481817}"/>
    <dgm:cxn modelId="{23D57740-A399-B14B-86CF-D5458840DF33}" type="presOf" srcId="{969AEE36-723A-4D44-B4AA-F04692C4707A}" destId="{C5932FE4-ECD8-D748-A049-DE118298AE61}" srcOrd="1" destOrd="0" presId="urn:microsoft.com/office/officeart/2005/8/layout/list1"/>
    <dgm:cxn modelId="{759B7769-B788-2242-88E1-4EF32C7C705B}" type="presOf" srcId="{5561DD25-0C35-498F-A4E1-A691985C5560}" destId="{2D7DABFE-EFB2-C446-83B6-726011BDB4C7}" srcOrd="1" destOrd="0" presId="urn:microsoft.com/office/officeart/2005/8/layout/list1"/>
    <dgm:cxn modelId="{7759344A-B0C8-334B-8EBA-242A537578E9}" type="presOf" srcId="{5B8A574C-C55D-4BAF-99AE-28451ADE7F2B}" destId="{C5CC3891-7EB0-42F9-B81F-67D577030562}" srcOrd="0" destOrd="0" presId="urn:microsoft.com/office/officeart/2005/8/layout/list1"/>
    <dgm:cxn modelId="{FC8C364C-910D-A84B-B68A-38E741525F85}" type="presOf" srcId="{5B8A574C-C55D-4BAF-99AE-28451ADE7F2B}" destId="{52F169E2-B1FB-43C6-BE6C-D6256B077314}" srcOrd="1" destOrd="0" presId="urn:microsoft.com/office/officeart/2005/8/layout/list1"/>
    <dgm:cxn modelId="{3546C48B-915D-41CC-BF74-30B35747C8D8}" srcId="{E1C1C4D5-1BBB-4CF0-A655-6EBF74D02896}" destId="{8780C38E-B1B5-46F2-B9A3-3BDA383EEAED}" srcOrd="0" destOrd="0" parTransId="{2EE725F0-9AB0-4F1F-9A48-F29F66826D17}" sibTransId="{938962F2-5FEF-47B7-A1C9-486779B55B0D}"/>
    <dgm:cxn modelId="{59DFE695-93B1-1443-BBD8-8138BF457768}" type="presOf" srcId="{E1C1C4D5-1BBB-4CF0-A655-6EBF74D02896}" destId="{FE29A69D-D3D1-C64D-8C59-D1ED395215AE}" srcOrd="0" destOrd="0" presId="urn:microsoft.com/office/officeart/2005/8/layout/list1"/>
    <dgm:cxn modelId="{1E9907DF-92F5-8341-A4D7-28458345376B}" type="presOf" srcId="{969AEE36-723A-4D44-B4AA-F04692C4707A}" destId="{53126944-57B9-F249-8BCA-68EC20A1647E}" srcOrd="0" destOrd="0" presId="urn:microsoft.com/office/officeart/2005/8/layout/list1"/>
    <dgm:cxn modelId="{E0CC94FF-CA52-384D-B077-29EFD919770A}" type="presOf" srcId="{8780C38E-B1B5-46F2-B9A3-3BDA383EEAED}" destId="{57CD792B-6499-274D-99AB-CF4BC83F84E4}" srcOrd="1" destOrd="0" presId="urn:microsoft.com/office/officeart/2005/8/layout/list1"/>
    <dgm:cxn modelId="{63925DD3-409D-8C40-A5BB-ECD02577C305}" type="presParOf" srcId="{FE29A69D-D3D1-C64D-8C59-D1ED395215AE}" destId="{2C2D0FB7-71B1-4E49-B54A-D9FF39C3B95A}" srcOrd="0" destOrd="0" presId="urn:microsoft.com/office/officeart/2005/8/layout/list1"/>
    <dgm:cxn modelId="{C610BBD9-1062-7D42-8DEC-B6F1E6FB30E8}" type="presParOf" srcId="{2C2D0FB7-71B1-4E49-B54A-D9FF39C3B95A}" destId="{655EB720-5A8B-AD4E-A4DE-CD8D39F8FD18}" srcOrd="0" destOrd="0" presId="urn:microsoft.com/office/officeart/2005/8/layout/list1"/>
    <dgm:cxn modelId="{76E33C8A-54D2-F446-B9D3-048FCD75B658}" type="presParOf" srcId="{2C2D0FB7-71B1-4E49-B54A-D9FF39C3B95A}" destId="{57CD792B-6499-274D-99AB-CF4BC83F84E4}" srcOrd="1" destOrd="0" presId="urn:microsoft.com/office/officeart/2005/8/layout/list1"/>
    <dgm:cxn modelId="{2FA0D296-FC13-EF45-A78F-02E4BD92149B}" type="presParOf" srcId="{FE29A69D-D3D1-C64D-8C59-D1ED395215AE}" destId="{5F759C08-7EE0-BC48-B3CE-2A4B0F9BA605}" srcOrd="1" destOrd="0" presId="urn:microsoft.com/office/officeart/2005/8/layout/list1"/>
    <dgm:cxn modelId="{0C72B7AA-8F9E-0147-A1D4-31731C370596}" type="presParOf" srcId="{FE29A69D-D3D1-C64D-8C59-D1ED395215AE}" destId="{E0AEFE96-7290-C841-83CF-0034499D5A94}" srcOrd="2" destOrd="0" presId="urn:microsoft.com/office/officeart/2005/8/layout/list1"/>
    <dgm:cxn modelId="{6D54FB58-DF2D-0E48-AD27-43B63EA2198A}" type="presParOf" srcId="{FE29A69D-D3D1-C64D-8C59-D1ED395215AE}" destId="{74536C98-80B7-4042-B5BA-BC7A0926C0E7}" srcOrd="3" destOrd="0" presId="urn:microsoft.com/office/officeart/2005/8/layout/list1"/>
    <dgm:cxn modelId="{15BAE619-7D60-1742-9CF1-44E7FA852960}" type="presParOf" srcId="{FE29A69D-D3D1-C64D-8C59-D1ED395215AE}" destId="{E9A53FDA-5C68-6540-875D-F741C16E6185}" srcOrd="4" destOrd="0" presId="urn:microsoft.com/office/officeart/2005/8/layout/list1"/>
    <dgm:cxn modelId="{309C2C77-D944-BB48-889E-F848335C0EDE}" type="presParOf" srcId="{E9A53FDA-5C68-6540-875D-F741C16E6185}" destId="{05DE28A0-432D-494C-B742-0B0C2AA90AE9}" srcOrd="0" destOrd="0" presId="urn:microsoft.com/office/officeart/2005/8/layout/list1"/>
    <dgm:cxn modelId="{C24FFBA6-D8F4-5C49-883C-D46F6C06E0E5}" type="presParOf" srcId="{E9A53FDA-5C68-6540-875D-F741C16E6185}" destId="{2D7DABFE-EFB2-C446-83B6-726011BDB4C7}" srcOrd="1" destOrd="0" presId="urn:microsoft.com/office/officeart/2005/8/layout/list1"/>
    <dgm:cxn modelId="{5F9639A8-C36F-9D46-A3E7-CE30A6E23DE4}" type="presParOf" srcId="{FE29A69D-D3D1-C64D-8C59-D1ED395215AE}" destId="{9F647804-1A7B-224B-AFE5-CE472C59D2E0}" srcOrd="5" destOrd="0" presId="urn:microsoft.com/office/officeart/2005/8/layout/list1"/>
    <dgm:cxn modelId="{B62E21D4-A8F1-0344-A714-2DB348EEFDB9}" type="presParOf" srcId="{FE29A69D-D3D1-C64D-8C59-D1ED395215AE}" destId="{EF4A7564-E8B6-A042-BBB8-8648B87E0FA7}" srcOrd="6" destOrd="0" presId="urn:microsoft.com/office/officeart/2005/8/layout/list1"/>
    <dgm:cxn modelId="{094EC62C-083F-B54A-AC5D-67AA418B9228}" type="presParOf" srcId="{FE29A69D-D3D1-C64D-8C59-D1ED395215AE}" destId="{98010C4F-2F14-8D4D-9D4A-6731E35D2EAD}" srcOrd="7" destOrd="0" presId="urn:microsoft.com/office/officeart/2005/8/layout/list1"/>
    <dgm:cxn modelId="{9A336AF0-6F03-4D43-B61B-4FB406CCC45F}" type="presParOf" srcId="{FE29A69D-D3D1-C64D-8C59-D1ED395215AE}" destId="{845637BE-C262-BD4E-98E9-C5CB5F79C301}" srcOrd="8" destOrd="0" presId="urn:microsoft.com/office/officeart/2005/8/layout/list1"/>
    <dgm:cxn modelId="{577BAC07-5B10-8641-BBF2-DE1FFE73472C}" type="presParOf" srcId="{845637BE-C262-BD4E-98E9-C5CB5F79C301}" destId="{53126944-57B9-F249-8BCA-68EC20A1647E}" srcOrd="0" destOrd="0" presId="urn:microsoft.com/office/officeart/2005/8/layout/list1"/>
    <dgm:cxn modelId="{D566E3F6-F16A-2244-A388-3DF20712ACEC}" type="presParOf" srcId="{845637BE-C262-BD4E-98E9-C5CB5F79C301}" destId="{C5932FE4-ECD8-D748-A049-DE118298AE61}" srcOrd="1" destOrd="0" presId="urn:microsoft.com/office/officeart/2005/8/layout/list1"/>
    <dgm:cxn modelId="{35C2C693-7FAD-4C49-9E08-ADC7BA9E8BD5}" type="presParOf" srcId="{FE29A69D-D3D1-C64D-8C59-D1ED395215AE}" destId="{04D4AB18-0662-1345-9238-523D505B1393}" srcOrd="9" destOrd="0" presId="urn:microsoft.com/office/officeart/2005/8/layout/list1"/>
    <dgm:cxn modelId="{205BC7CF-C281-6A4B-A5FF-5227E9FA7C3F}" type="presParOf" srcId="{FE29A69D-D3D1-C64D-8C59-D1ED395215AE}" destId="{521E05A7-A3A5-AF48-A162-489190FD087F}" srcOrd="10" destOrd="0" presId="urn:microsoft.com/office/officeart/2005/8/layout/list1"/>
    <dgm:cxn modelId="{938FD926-54E7-0E4A-B6A1-0EA41ADE9317}" type="presParOf" srcId="{FE29A69D-D3D1-C64D-8C59-D1ED395215AE}" destId="{0B1E9495-554F-4920-9795-787996933B1A}" srcOrd="11" destOrd="0" presId="urn:microsoft.com/office/officeart/2005/8/layout/list1"/>
    <dgm:cxn modelId="{5CF8E4A6-D230-1745-9B69-593CAFF33D15}" type="presParOf" srcId="{FE29A69D-D3D1-C64D-8C59-D1ED395215AE}" destId="{8EF2FE4A-F170-4E54-BFB6-DCD25A14850D}" srcOrd="12" destOrd="0" presId="urn:microsoft.com/office/officeart/2005/8/layout/list1"/>
    <dgm:cxn modelId="{D59E79F2-864B-7849-865B-4D9C9FA3D348}" type="presParOf" srcId="{8EF2FE4A-F170-4E54-BFB6-DCD25A14850D}" destId="{C5CC3891-7EB0-42F9-B81F-67D577030562}" srcOrd="0" destOrd="0" presId="urn:microsoft.com/office/officeart/2005/8/layout/list1"/>
    <dgm:cxn modelId="{1B8E40C9-4956-CA43-8EFD-852FEA6F2F1E}" type="presParOf" srcId="{8EF2FE4A-F170-4E54-BFB6-DCD25A14850D}" destId="{52F169E2-B1FB-43C6-BE6C-D6256B077314}" srcOrd="1" destOrd="0" presId="urn:microsoft.com/office/officeart/2005/8/layout/list1"/>
    <dgm:cxn modelId="{34F8585A-62DB-B041-9281-5BB7BB3DB05E}" type="presParOf" srcId="{FE29A69D-D3D1-C64D-8C59-D1ED395215AE}" destId="{5F3C650B-FD1B-449D-AF64-BD7F0F7F8099}" srcOrd="13" destOrd="0" presId="urn:microsoft.com/office/officeart/2005/8/layout/list1"/>
    <dgm:cxn modelId="{37A30B80-1461-8F4E-8000-C488E97DA8AD}" type="presParOf" srcId="{FE29A69D-D3D1-C64D-8C59-D1ED395215AE}" destId="{A317359B-1978-4C89-A1CE-F44467AFC87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EFE96-7290-C841-83CF-0034499D5A94}">
      <dsp:nvSpPr>
        <dsp:cNvPr id="0" name=""/>
        <dsp:cNvSpPr/>
      </dsp:nvSpPr>
      <dsp:spPr>
        <a:xfrm>
          <a:off x="0" y="430657"/>
          <a:ext cx="6184900" cy="6300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57CD792B-6499-274D-99AB-CF4BC83F84E4}">
      <dsp:nvSpPr>
        <dsp:cNvPr id="0" name=""/>
        <dsp:cNvSpPr/>
      </dsp:nvSpPr>
      <dsp:spPr>
        <a:xfrm>
          <a:off x="927741" y="70993"/>
          <a:ext cx="432943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111250" rtl="0">
            <a:lnSpc>
              <a:spcPct val="90000"/>
            </a:lnSpc>
            <a:spcBef>
              <a:spcPct val="0"/>
            </a:spcBef>
            <a:spcAft>
              <a:spcPct val="35000"/>
            </a:spcAft>
            <a:buNone/>
          </a:pPr>
          <a:r>
            <a:rPr lang="en-US" sz="2500" b="1" kern="1200">
              <a:latin typeface="Gill Sans MT" panose="020B0502020104020203"/>
            </a:rPr>
            <a:t>Chris Garvin (x16442896)</a:t>
          </a:r>
          <a:endParaRPr lang="en-US" sz="2500" b="0" kern="1200">
            <a:latin typeface="Gill Sans MT" panose="020B0502020104020203"/>
          </a:endParaRPr>
        </a:p>
      </dsp:txBody>
      <dsp:txXfrm>
        <a:off x="963767" y="107019"/>
        <a:ext cx="4257378" cy="665948"/>
      </dsp:txXfrm>
    </dsp:sp>
    <dsp:sp modelId="{EF4A7564-E8B6-A042-BBB8-8648B87E0FA7}">
      <dsp:nvSpPr>
        <dsp:cNvPr id="0" name=""/>
        <dsp:cNvSpPr/>
      </dsp:nvSpPr>
      <dsp:spPr>
        <a:xfrm>
          <a:off x="0" y="1564657"/>
          <a:ext cx="6184900" cy="6300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2D7DABFE-EFB2-C446-83B6-726011BDB4C7}">
      <dsp:nvSpPr>
        <dsp:cNvPr id="0" name=""/>
        <dsp:cNvSpPr/>
      </dsp:nvSpPr>
      <dsp:spPr>
        <a:xfrm>
          <a:off x="927741" y="1204993"/>
          <a:ext cx="432943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111250" rtl="0">
            <a:lnSpc>
              <a:spcPct val="90000"/>
            </a:lnSpc>
            <a:spcBef>
              <a:spcPct val="0"/>
            </a:spcBef>
            <a:spcAft>
              <a:spcPct val="35000"/>
            </a:spcAft>
            <a:buNone/>
          </a:pPr>
          <a:r>
            <a:rPr lang="en-US" sz="2500" b="1" kern="1200">
              <a:latin typeface="Gill Sans MT" panose="020B0502020104020203"/>
            </a:rPr>
            <a:t>Introduction</a:t>
          </a:r>
          <a:endParaRPr lang="en-US" sz="2500" b="1" kern="1200"/>
        </a:p>
      </dsp:txBody>
      <dsp:txXfrm>
        <a:off x="963767" y="1241019"/>
        <a:ext cx="4257378" cy="665948"/>
      </dsp:txXfrm>
    </dsp:sp>
    <dsp:sp modelId="{521E05A7-A3A5-AF48-A162-489190FD087F}">
      <dsp:nvSpPr>
        <dsp:cNvPr id="0" name=""/>
        <dsp:cNvSpPr/>
      </dsp:nvSpPr>
      <dsp:spPr>
        <a:xfrm>
          <a:off x="0" y="2698657"/>
          <a:ext cx="6184900" cy="6300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C5932FE4-ECD8-D748-A049-DE118298AE61}">
      <dsp:nvSpPr>
        <dsp:cNvPr id="0" name=""/>
        <dsp:cNvSpPr/>
      </dsp:nvSpPr>
      <dsp:spPr>
        <a:xfrm>
          <a:off x="927741" y="2310978"/>
          <a:ext cx="432943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111250">
            <a:lnSpc>
              <a:spcPct val="90000"/>
            </a:lnSpc>
            <a:spcBef>
              <a:spcPct val="0"/>
            </a:spcBef>
            <a:spcAft>
              <a:spcPct val="35000"/>
            </a:spcAft>
            <a:buNone/>
          </a:pPr>
          <a:r>
            <a:rPr lang="en-US" sz="2500" b="1" kern="1200">
              <a:latin typeface="Gill Sans MT" panose="020B0502020104020203"/>
            </a:rPr>
            <a:t>Data</a:t>
          </a:r>
          <a:endParaRPr lang="en-US" sz="2500" b="1" kern="1200"/>
        </a:p>
      </dsp:txBody>
      <dsp:txXfrm>
        <a:off x="963767" y="2347004"/>
        <a:ext cx="4257378" cy="665948"/>
      </dsp:txXfrm>
    </dsp:sp>
    <dsp:sp modelId="{A317359B-1978-4C89-A1CE-F44467AFC871}">
      <dsp:nvSpPr>
        <dsp:cNvPr id="0" name=""/>
        <dsp:cNvSpPr/>
      </dsp:nvSpPr>
      <dsp:spPr>
        <a:xfrm>
          <a:off x="0" y="3832657"/>
          <a:ext cx="6184900" cy="6300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52F169E2-B1FB-43C6-BE6C-D6256B077314}">
      <dsp:nvSpPr>
        <dsp:cNvPr id="0" name=""/>
        <dsp:cNvSpPr/>
      </dsp:nvSpPr>
      <dsp:spPr>
        <a:xfrm>
          <a:off x="927741" y="3476358"/>
          <a:ext cx="432943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111250">
            <a:lnSpc>
              <a:spcPct val="90000"/>
            </a:lnSpc>
            <a:spcBef>
              <a:spcPct val="0"/>
            </a:spcBef>
            <a:spcAft>
              <a:spcPct val="35000"/>
            </a:spcAft>
            <a:buNone/>
          </a:pPr>
          <a:r>
            <a:rPr lang="en-US" sz="2500" b="1" kern="1200">
              <a:latin typeface="Gill Sans MT" panose="020B0502020104020203"/>
            </a:rPr>
            <a:t>Inspiration</a:t>
          </a:r>
        </a:p>
      </dsp:txBody>
      <dsp:txXfrm>
        <a:off x="963767" y="3512384"/>
        <a:ext cx="425737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EFE96-7290-C841-83CF-0034499D5A94}">
      <dsp:nvSpPr>
        <dsp:cNvPr id="0" name=""/>
        <dsp:cNvSpPr/>
      </dsp:nvSpPr>
      <dsp:spPr>
        <a:xfrm>
          <a:off x="0" y="542437"/>
          <a:ext cx="6184900" cy="8568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57CD792B-6499-274D-99AB-CF4BC83F84E4}">
      <dsp:nvSpPr>
        <dsp:cNvPr id="0" name=""/>
        <dsp:cNvSpPr/>
      </dsp:nvSpPr>
      <dsp:spPr>
        <a:xfrm>
          <a:off x="927741" y="53294"/>
          <a:ext cx="4329430" cy="100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511300">
            <a:lnSpc>
              <a:spcPct val="90000"/>
            </a:lnSpc>
            <a:spcBef>
              <a:spcPct val="0"/>
            </a:spcBef>
            <a:spcAft>
              <a:spcPct val="35000"/>
            </a:spcAft>
            <a:buNone/>
          </a:pPr>
          <a:r>
            <a:rPr lang="en-US" sz="3400" b="1" kern="1200"/>
            <a:t>Ryan Johnston (x17437624)</a:t>
          </a:r>
          <a:endParaRPr lang="en-US" sz="3400" kern="1200"/>
        </a:p>
      </dsp:txBody>
      <dsp:txXfrm>
        <a:off x="976737" y="102290"/>
        <a:ext cx="4231438" cy="905688"/>
      </dsp:txXfrm>
    </dsp:sp>
    <dsp:sp modelId="{EF4A7564-E8B6-A042-BBB8-8648B87E0FA7}">
      <dsp:nvSpPr>
        <dsp:cNvPr id="0" name=""/>
        <dsp:cNvSpPr/>
      </dsp:nvSpPr>
      <dsp:spPr>
        <a:xfrm>
          <a:off x="0" y="2084677"/>
          <a:ext cx="6184900" cy="8568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2D7DABFE-EFB2-C446-83B6-726011BDB4C7}">
      <dsp:nvSpPr>
        <dsp:cNvPr id="0" name=""/>
        <dsp:cNvSpPr/>
      </dsp:nvSpPr>
      <dsp:spPr>
        <a:xfrm>
          <a:off x="927741" y="1595534"/>
          <a:ext cx="4329430" cy="100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511300">
            <a:lnSpc>
              <a:spcPct val="90000"/>
            </a:lnSpc>
            <a:spcBef>
              <a:spcPct val="0"/>
            </a:spcBef>
            <a:spcAft>
              <a:spcPct val="35000"/>
            </a:spcAft>
            <a:buNone/>
          </a:pPr>
          <a:r>
            <a:rPr lang="en-US" sz="3400" b="1" kern="1200"/>
            <a:t>Methodology</a:t>
          </a:r>
          <a:endParaRPr lang="en-US" sz="3400" kern="1200"/>
        </a:p>
      </dsp:txBody>
      <dsp:txXfrm>
        <a:off x="976737" y="1644530"/>
        <a:ext cx="4231438" cy="905688"/>
      </dsp:txXfrm>
    </dsp:sp>
    <dsp:sp modelId="{521E05A7-A3A5-AF48-A162-489190FD087F}">
      <dsp:nvSpPr>
        <dsp:cNvPr id="0" name=""/>
        <dsp:cNvSpPr/>
      </dsp:nvSpPr>
      <dsp:spPr>
        <a:xfrm>
          <a:off x="0" y="3626917"/>
          <a:ext cx="6184900" cy="8568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C5932FE4-ECD8-D748-A049-DE118298AE61}">
      <dsp:nvSpPr>
        <dsp:cNvPr id="0" name=""/>
        <dsp:cNvSpPr/>
      </dsp:nvSpPr>
      <dsp:spPr>
        <a:xfrm>
          <a:off x="927741" y="3099674"/>
          <a:ext cx="4329430" cy="100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511300">
            <a:lnSpc>
              <a:spcPct val="90000"/>
            </a:lnSpc>
            <a:spcBef>
              <a:spcPct val="0"/>
            </a:spcBef>
            <a:spcAft>
              <a:spcPct val="35000"/>
            </a:spcAft>
            <a:buNone/>
          </a:pPr>
          <a:r>
            <a:rPr lang="en-US" sz="3400" b="1" kern="1200"/>
            <a:t>Implementation</a:t>
          </a:r>
          <a:endParaRPr lang="en-US" sz="3400" kern="1200"/>
        </a:p>
      </dsp:txBody>
      <dsp:txXfrm>
        <a:off x="976737" y="3148670"/>
        <a:ext cx="4231438" cy="905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EFE96-7290-C841-83CF-0034499D5A94}">
      <dsp:nvSpPr>
        <dsp:cNvPr id="0" name=""/>
        <dsp:cNvSpPr/>
      </dsp:nvSpPr>
      <dsp:spPr>
        <a:xfrm>
          <a:off x="0" y="430657"/>
          <a:ext cx="6184900" cy="6300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57CD792B-6499-274D-99AB-CF4BC83F84E4}">
      <dsp:nvSpPr>
        <dsp:cNvPr id="0" name=""/>
        <dsp:cNvSpPr/>
      </dsp:nvSpPr>
      <dsp:spPr>
        <a:xfrm>
          <a:off x="927741" y="70993"/>
          <a:ext cx="432943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111250" rtl="0">
            <a:lnSpc>
              <a:spcPct val="90000"/>
            </a:lnSpc>
            <a:spcBef>
              <a:spcPct val="0"/>
            </a:spcBef>
            <a:spcAft>
              <a:spcPct val="35000"/>
            </a:spcAft>
            <a:buNone/>
          </a:pPr>
          <a:r>
            <a:rPr lang="en-US" sz="2500" b="1" kern="1200">
              <a:latin typeface="Gill Sans MT" panose="020B0502020104020203"/>
            </a:rPr>
            <a:t>Darragh Brennan</a:t>
          </a:r>
          <a:r>
            <a:rPr lang="en-US" sz="2500" b="1" kern="1200"/>
            <a:t> (</a:t>
          </a:r>
          <a:r>
            <a:rPr lang="en-US" sz="2500" b="1" kern="1200">
              <a:latin typeface="Gill Sans MT" panose="020B0502020104020203"/>
            </a:rPr>
            <a:t>x17469074</a:t>
          </a:r>
          <a:r>
            <a:rPr lang="en-US" sz="2500" b="1" kern="1200"/>
            <a:t>)</a:t>
          </a:r>
          <a:endParaRPr lang="en-US" sz="2500" kern="1200"/>
        </a:p>
      </dsp:txBody>
      <dsp:txXfrm>
        <a:off x="963767" y="107019"/>
        <a:ext cx="4257378" cy="665948"/>
      </dsp:txXfrm>
    </dsp:sp>
    <dsp:sp modelId="{EF4A7564-E8B6-A042-BBB8-8648B87E0FA7}">
      <dsp:nvSpPr>
        <dsp:cNvPr id="0" name=""/>
        <dsp:cNvSpPr/>
      </dsp:nvSpPr>
      <dsp:spPr>
        <a:xfrm>
          <a:off x="0" y="1564657"/>
          <a:ext cx="6184900" cy="6300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2D7DABFE-EFB2-C446-83B6-726011BDB4C7}">
      <dsp:nvSpPr>
        <dsp:cNvPr id="0" name=""/>
        <dsp:cNvSpPr/>
      </dsp:nvSpPr>
      <dsp:spPr>
        <a:xfrm>
          <a:off x="927741" y="1204993"/>
          <a:ext cx="432943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111250" rtl="0">
            <a:lnSpc>
              <a:spcPct val="90000"/>
            </a:lnSpc>
            <a:spcBef>
              <a:spcPct val="0"/>
            </a:spcBef>
            <a:spcAft>
              <a:spcPct val="35000"/>
            </a:spcAft>
            <a:buNone/>
          </a:pPr>
          <a:r>
            <a:rPr lang="en-US" sz="2500" b="1" kern="1200">
              <a:latin typeface="Gill Sans MT" panose="020B0502020104020203"/>
            </a:rPr>
            <a:t>Data Mining Techniques</a:t>
          </a:r>
          <a:endParaRPr lang="en-US" sz="2500" b="1" kern="1200"/>
        </a:p>
      </dsp:txBody>
      <dsp:txXfrm>
        <a:off x="963767" y="1241019"/>
        <a:ext cx="4257378" cy="665948"/>
      </dsp:txXfrm>
    </dsp:sp>
    <dsp:sp modelId="{521E05A7-A3A5-AF48-A162-489190FD087F}">
      <dsp:nvSpPr>
        <dsp:cNvPr id="0" name=""/>
        <dsp:cNvSpPr/>
      </dsp:nvSpPr>
      <dsp:spPr>
        <a:xfrm>
          <a:off x="0" y="2698657"/>
          <a:ext cx="6184900" cy="6300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C5932FE4-ECD8-D748-A049-DE118298AE61}">
      <dsp:nvSpPr>
        <dsp:cNvPr id="0" name=""/>
        <dsp:cNvSpPr/>
      </dsp:nvSpPr>
      <dsp:spPr>
        <a:xfrm>
          <a:off x="927741" y="2310978"/>
          <a:ext cx="432943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111250">
            <a:lnSpc>
              <a:spcPct val="90000"/>
            </a:lnSpc>
            <a:spcBef>
              <a:spcPct val="0"/>
            </a:spcBef>
            <a:spcAft>
              <a:spcPct val="35000"/>
            </a:spcAft>
            <a:buNone/>
          </a:pPr>
          <a:r>
            <a:rPr lang="en-US" sz="2500" b="1" kern="1200">
              <a:latin typeface="Gill Sans MT" panose="020B0502020104020203"/>
            </a:rPr>
            <a:t>Findings</a:t>
          </a:r>
          <a:endParaRPr lang="en-US" sz="2500" b="1" kern="1200"/>
        </a:p>
      </dsp:txBody>
      <dsp:txXfrm>
        <a:off x="963767" y="2347004"/>
        <a:ext cx="4257378" cy="665948"/>
      </dsp:txXfrm>
    </dsp:sp>
    <dsp:sp modelId="{A317359B-1978-4C89-A1CE-F44467AFC871}">
      <dsp:nvSpPr>
        <dsp:cNvPr id="0" name=""/>
        <dsp:cNvSpPr/>
      </dsp:nvSpPr>
      <dsp:spPr>
        <a:xfrm>
          <a:off x="0" y="3832657"/>
          <a:ext cx="6184900" cy="63000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 modelId="{52F169E2-B1FB-43C6-BE6C-D6256B077314}">
      <dsp:nvSpPr>
        <dsp:cNvPr id="0" name=""/>
        <dsp:cNvSpPr/>
      </dsp:nvSpPr>
      <dsp:spPr>
        <a:xfrm>
          <a:off x="927741" y="3476358"/>
          <a:ext cx="432943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642" tIns="0" rIns="163642" bIns="0" numCol="1" spcCol="1270" anchor="ctr" anchorCtr="0">
          <a:noAutofit/>
        </a:bodyPr>
        <a:lstStyle/>
        <a:p>
          <a:pPr marL="0" lvl="0" indent="0" algn="ctr" defTabSz="1111250">
            <a:lnSpc>
              <a:spcPct val="90000"/>
            </a:lnSpc>
            <a:spcBef>
              <a:spcPct val="0"/>
            </a:spcBef>
            <a:spcAft>
              <a:spcPct val="35000"/>
            </a:spcAft>
            <a:buNone/>
          </a:pPr>
          <a:r>
            <a:rPr lang="en-US" sz="2500" b="1" kern="1200">
              <a:latin typeface="Gill Sans MT" panose="020B0502020104020203"/>
            </a:rPr>
            <a:t>Conclusions</a:t>
          </a:r>
        </a:p>
      </dsp:txBody>
      <dsp:txXfrm>
        <a:off x="963767" y="3512384"/>
        <a:ext cx="425737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52DD6D-62D3-AA4B-8609-41BB88F4A939}" type="datetimeFigureOut">
              <a:rPr lang="en-US" smtClean="0"/>
              <a:t>4/21/2021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FFEA9-A118-6C42-B22D-747DC67EBFEB}" type="slidenum">
              <a:rPr lang="en-US" smtClean="0"/>
              <a:t>‹#›</a:t>
            </a:fld>
            <a:endParaRPr lang="en-US"/>
          </a:p>
        </p:txBody>
      </p:sp>
    </p:spTree>
    <p:extLst>
      <p:ext uri="{BB962C8B-B14F-4D97-AF65-F5344CB8AC3E}">
        <p14:creationId xmlns:p14="http://schemas.microsoft.com/office/powerpoint/2010/main" val="1416692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GB"/>
              <a:t>Click to edit Master title style</a:t>
            </a:r>
            <a:endParaRPr lang="en-US"/>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472972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729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5099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3280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GB"/>
              <a:t>Click to edit Master title style</a:t>
            </a:r>
            <a:endParaRPr lang="en-US"/>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241EB5C9-1307-BA42-ABA2-0BC069CD8E7F}"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07523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02239" y="2638044"/>
            <a:ext cx="3288023"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753737" y="2638044"/>
            <a:ext cx="3290516"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p:cNvSpPr>
            <a:spLocks noGrp="1"/>
          </p:cNvSpPr>
          <p:nvPr>
            <p:ph type="dt" sz="half" idx="10"/>
          </p:nvPr>
        </p:nvSpPr>
        <p:spPr/>
        <p:txBody>
          <a:bodyPr/>
          <a:lstStyle/>
          <a:p>
            <a:fld id="{241EB5C9-1307-BA42-ABA2-0BC069CD8E7F}" type="datetimeFigureOut">
              <a:rPr lang="en-US" smtClean="0"/>
              <a:t>4/21/2021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7205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241EB5C9-1307-BA42-ABA2-0BC069CD8E7F}"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56065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1580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8151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GB"/>
              <a:t>Click to edit Master title style</a:t>
            </a:r>
            <a:endParaRPr lang="en-US"/>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241EB5C9-1307-BA42-ABA2-0BC069CD8E7F}" type="datetimeFigureOut">
              <a:rPr lang="en-US" smtClean="0"/>
              <a:t>4/21/2021</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607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41EB5C9-1307-BA42-ABA2-0BC069CD8E7F}" type="datetimeFigureOut">
              <a:rPr lang="en-US" smtClean="0"/>
              <a:t>4/21/2021</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2562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241EB5C9-1307-BA42-ABA2-0BC069CD8E7F}" type="datetimeFigureOut">
              <a:rPr lang="en-US" smtClean="0"/>
              <a:t>4/21/2021</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9076367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537F65-1A45-324C-8810-C5A0D29E55D0}"/>
              </a:ext>
            </a:extLst>
          </p:cNvPr>
          <p:cNvSpPr txBox="1"/>
          <p:nvPr/>
        </p:nvSpPr>
        <p:spPr>
          <a:xfrm>
            <a:off x="288757" y="743347"/>
            <a:ext cx="8566486" cy="1231106"/>
          </a:xfrm>
          <a:prstGeom prst="rect">
            <a:avLst/>
          </a:prstGeom>
          <a:noFill/>
        </p:spPr>
        <p:txBody>
          <a:bodyPr wrap="square" rtlCol="0">
            <a:spAutoFit/>
          </a:bodyPr>
          <a:lstStyle/>
          <a:p>
            <a:pPr algn="ctr"/>
            <a:r>
              <a:rPr lang="en-IE" sz="2800" b="1" i="1">
                <a:cs typeface="Aharoni" panose="020F0502020204030204" pitchFamily="34" charset="0"/>
              </a:rPr>
              <a:t>DOES </a:t>
            </a:r>
            <a:r>
              <a:rPr lang="en-IE" sz="2800" b="1" i="1">
                <a:solidFill>
                  <a:srgbClr val="0070C0"/>
                </a:solidFill>
                <a:cs typeface="Aharoni" panose="020F0502020204030204" pitchFamily="34" charset="0"/>
              </a:rPr>
              <a:t>INCOME</a:t>
            </a:r>
            <a:r>
              <a:rPr lang="en-IE" sz="2800" b="1" i="1">
                <a:cs typeface="Aharoni" panose="020F0502020204030204" pitchFamily="34" charset="0"/>
              </a:rPr>
              <a:t> HAVE AN EFFECT ON OVERALL </a:t>
            </a:r>
            <a:r>
              <a:rPr lang="en-IE" sz="2800" b="1" i="1">
                <a:solidFill>
                  <a:srgbClr val="0070C0"/>
                </a:solidFill>
                <a:cs typeface="Aharoni" panose="020F0502020204030204" pitchFamily="34" charset="0"/>
              </a:rPr>
              <a:t>HAPPINESS</a:t>
            </a:r>
            <a:r>
              <a:rPr lang="en-IE" sz="2800" b="1" i="1">
                <a:cs typeface="Aharoni" panose="020F0502020204030204" pitchFamily="34" charset="0"/>
              </a:rPr>
              <a:t> IN EUROPE?</a:t>
            </a:r>
          </a:p>
          <a:p>
            <a:endParaRPr lang="en-US"/>
          </a:p>
        </p:txBody>
      </p:sp>
      <p:sp>
        <p:nvSpPr>
          <p:cNvPr id="6" name="TextBox 5">
            <a:extLst>
              <a:ext uri="{FF2B5EF4-FFF2-40B4-BE49-F238E27FC236}">
                <a16:creationId xmlns:a16="http://schemas.microsoft.com/office/drawing/2014/main" id="{1E4DC06B-920B-DD48-A222-AE31AFA8F6AA}"/>
              </a:ext>
            </a:extLst>
          </p:cNvPr>
          <p:cNvSpPr txBox="1"/>
          <p:nvPr/>
        </p:nvSpPr>
        <p:spPr>
          <a:xfrm>
            <a:off x="288757" y="488315"/>
            <a:ext cx="3175000" cy="369332"/>
          </a:xfrm>
          <a:prstGeom prst="rect">
            <a:avLst/>
          </a:prstGeom>
          <a:noFill/>
        </p:spPr>
        <p:txBody>
          <a:bodyPr wrap="square" rtlCol="0">
            <a:spAutoFit/>
          </a:bodyPr>
          <a:lstStyle/>
          <a:p>
            <a:r>
              <a:rPr lang="en-US" b="1" u="sng">
                <a:solidFill>
                  <a:srgbClr val="FF0000"/>
                </a:solidFill>
              </a:rPr>
              <a:t>RESEARCH QUESTION:</a:t>
            </a:r>
          </a:p>
        </p:txBody>
      </p:sp>
      <p:sp>
        <p:nvSpPr>
          <p:cNvPr id="7" name="TextBox 6">
            <a:extLst>
              <a:ext uri="{FF2B5EF4-FFF2-40B4-BE49-F238E27FC236}">
                <a16:creationId xmlns:a16="http://schemas.microsoft.com/office/drawing/2014/main" id="{6CECEFBA-CEC7-9B43-A0C2-AF373D97F577}"/>
              </a:ext>
            </a:extLst>
          </p:cNvPr>
          <p:cNvSpPr txBox="1"/>
          <p:nvPr/>
        </p:nvSpPr>
        <p:spPr>
          <a:xfrm>
            <a:off x="1612900" y="4994364"/>
            <a:ext cx="5918200" cy="1323439"/>
          </a:xfrm>
          <a:prstGeom prst="rect">
            <a:avLst/>
          </a:prstGeom>
          <a:noFill/>
        </p:spPr>
        <p:txBody>
          <a:bodyPr wrap="square" rtlCol="0">
            <a:spAutoFit/>
          </a:bodyPr>
          <a:lstStyle/>
          <a:p>
            <a:pPr algn="ctr"/>
            <a:r>
              <a:rPr lang="en-US" sz="2000" b="1"/>
              <a:t>A DATA MINING ANALYSIS BY:</a:t>
            </a:r>
          </a:p>
          <a:p>
            <a:pPr algn="ctr"/>
            <a:r>
              <a:rPr lang="en-US" sz="2000"/>
              <a:t>CHRIS GARVIN(</a:t>
            </a:r>
            <a:r>
              <a:rPr lang="en-IE" sz="2000"/>
              <a:t>x16442896</a:t>
            </a:r>
            <a:r>
              <a:rPr lang="en-US" sz="2000"/>
              <a:t>)</a:t>
            </a:r>
          </a:p>
          <a:p>
            <a:pPr algn="ctr"/>
            <a:r>
              <a:rPr lang="en-US" sz="2000"/>
              <a:t>RYAN JOHNSTON(X17437624)</a:t>
            </a:r>
            <a:br>
              <a:rPr lang="en-US" sz="2000"/>
            </a:br>
            <a:r>
              <a:rPr lang="en-US" sz="2000"/>
              <a:t>DARRAGH BRENNAN(</a:t>
            </a:r>
            <a:r>
              <a:rPr lang="en-IE" sz="2000"/>
              <a:t>x17469074</a:t>
            </a:r>
            <a:r>
              <a:rPr lang="en-US" sz="2000"/>
              <a:t>)</a:t>
            </a:r>
          </a:p>
        </p:txBody>
      </p:sp>
      <p:pic>
        <p:nvPicPr>
          <p:cNvPr id="10" name="Picture 9">
            <a:extLst>
              <a:ext uri="{FF2B5EF4-FFF2-40B4-BE49-F238E27FC236}">
                <a16:creationId xmlns:a16="http://schemas.microsoft.com/office/drawing/2014/main" id="{4145807B-1651-E04F-AF90-9A37AB8C5B2D}"/>
              </a:ext>
            </a:extLst>
          </p:cNvPr>
          <p:cNvPicPr>
            <a:picLocks noChangeAspect="1"/>
          </p:cNvPicPr>
          <p:nvPr/>
        </p:nvPicPr>
        <p:blipFill>
          <a:blip r:embed="rId2"/>
          <a:stretch>
            <a:fillRect/>
          </a:stretch>
        </p:blipFill>
        <p:spPr>
          <a:xfrm>
            <a:off x="2946400" y="1580971"/>
            <a:ext cx="3251200" cy="3251200"/>
          </a:xfrm>
          <a:prstGeom prst="rect">
            <a:avLst/>
          </a:prstGeom>
        </p:spPr>
      </p:pic>
    </p:spTree>
    <p:extLst>
      <p:ext uri="{BB962C8B-B14F-4D97-AF65-F5344CB8AC3E}">
        <p14:creationId xmlns:p14="http://schemas.microsoft.com/office/powerpoint/2010/main" val="292888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7698FDBC-1E11-4C40-A4F5-2B2856EC5299}"/>
              </a:ext>
            </a:extLst>
          </p:cNvPr>
          <p:cNvGraphicFramePr/>
          <p:nvPr>
            <p:extLst>
              <p:ext uri="{D42A27DB-BD31-4B8C-83A1-F6EECF244321}">
                <p14:modId xmlns:p14="http://schemas.microsoft.com/office/powerpoint/2010/main" val="991857987"/>
              </p:ext>
            </p:extLst>
          </p:nvPr>
        </p:nvGraphicFramePr>
        <p:xfrm>
          <a:off x="1479550" y="1166842"/>
          <a:ext cx="61849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68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3385" y="4352544"/>
            <a:ext cx="5101209" cy="1239894"/>
          </a:xfrm>
        </p:spPr>
        <p:txBody>
          <a:bodyPr>
            <a:normAutofit/>
          </a:bodyPr>
          <a:lstStyle/>
          <a:p>
            <a:pPr marL="0" lvl="0" indent="0">
              <a:buNone/>
            </a:pPr>
            <a:br/>
            <a:br/>
            <a:endParaRPr/>
          </a:p>
        </p:txBody>
      </p:sp>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lIns="91440" tIns="45720" rIns="91440" bIns="45720" anchor="t">
            <a:spAutoFit/>
          </a:bodyPr>
          <a:lstStyle/>
          <a:p>
            <a:pPr algn="ctr"/>
            <a:r>
              <a:rPr lang="en-US" sz="2400" b="1">
                <a:solidFill>
                  <a:srgbClr val="00B0F0"/>
                </a:solidFill>
              </a:rPr>
              <a:t>Data Mining Techniques</a:t>
            </a:r>
          </a:p>
        </p:txBody>
      </p:sp>
      <p:sp>
        <p:nvSpPr>
          <p:cNvPr id="2" name="TextBox 1">
            <a:extLst>
              <a:ext uri="{FF2B5EF4-FFF2-40B4-BE49-F238E27FC236}">
                <a16:creationId xmlns:a16="http://schemas.microsoft.com/office/drawing/2014/main" id="{A84A6F1D-9026-4C68-838E-C18573C1B521}"/>
              </a:ext>
            </a:extLst>
          </p:cNvPr>
          <p:cNvSpPr txBox="1"/>
          <p:nvPr/>
        </p:nvSpPr>
        <p:spPr>
          <a:xfrm>
            <a:off x="322342" y="1004852"/>
            <a:ext cx="849931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rgbClr val="00B0F0"/>
                </a:solidFill>
              </a:rPr>
              <a:t>Data Cleaning and Preparation</a:t>
            </a:r>
          </a:p>
          <a:p>
            <a:pPr lvl="1"/>
            <a:r>
              <a:rPr lang="en-GB">
                <a:solidFill>
                  <a:schemeClr val="bg1"/>
                </a:solidFill>
              </a:rPr>
              <a:t>- To organise data so it is ready for analysis</a:t>
            </a:r>
          </a:p>
          <a:p>
            <a:pPr lvl="1"/>
            <a:r>
              <a:rPr lang="en-GB">
                <a:solidFill>
                  <a:schemeClr val="bg1"/>
                </a:solidFill>
              </a:rPr>
              <a:t>- Removal of rows and columns</a:t>
            </a:r>
          </a:p>
          <a:p>
            <a:pPr lvl="1"/>
            <a:r>
              <a:rPr lang="en-GB">
                <a:solidFill>
                  <a:schemeClr val="bg1"/>
                </a:solidFill>
              </a:rPr>
              <a:t>- </a:t>
            </a:r>
            <a:r>
              <a:rPr lang="en-GB" err="1">
                <a:solidFill>
                  <a:schemeClr val="bg1"/>
                </a:solidFill>
              </a:rPr>
              <a:t>Dataframes</a:t>
            </a:r>
            <a:r>
              <a:rPr lang="en-GB">
                <a:solidFill>
                  <a:schemeClr val="bg1"/>
                </a:solidFill>
              </a:rPr>
              <a:t> were combined</a:t>
            </a:r>
          </a:p>
          <a:p>
            <a:pPr lvl="1"/>
            <a:r>
              <a:rPr lang="en-GB">
                <a:solidFill>
                  <a:schemeClr val="bg1"/>
                </a:solidFill>
              </a:rPr>
              <a:t>- Datasets, columns and rows were renamed</a:t>
            </a:r>
          </a:p>
          <a:p>
            <a:pPr lvl="1"/>
            <a:r>
              <a:rPr lang="en-GB">
                <a:solidFill>
                  <a:schemeClr val="bg1"/>
                </a:solidFill>
              </a:rPr>
              <a:t>- Null values were dealt with</a:t>
            </a:r>
          </a:p>
          <a:p>
            <a:pPr marL="285750" indent="-285750">
              <a:buFont typeface="Arial"/>
              <a:buChar char="•"/>
            </a:pPr>
            <a:endParaRPr lang="en-GB">
              <a:solidFill>
                <a:srgbClr val="00B0F0"/>
              </a:solidFill>
            </a:endParaRPr>
          </a:p>
          <a:p>
            <a:pPr marL="285750" indent="-285750">
              <a:buFont typeface="Arial"/>
              <a:buChar char="•"/>
            </a:pPr>
            <a:r>
              <a:rPr lang="en-GB">
                <a:solidFill>
                  <a:srgbClr val="00B0F0"/>
                </a:solidFill>
              </a:rPr>
              <a:t>Modelling</a:t>
            </a:r>
          </a:p>
          <a:p>
            <a:pPr lvl="1"/>
            <a:r>
              <a:rPr lang="en-GB">
                <a:solidFill>
                  <a:schemeClr val="bg1"/>
                </a:solidFill>
              </a:rPr>
              <a:t>- To test significance levels to determine which of the variables had the greatest</a:t>
            </a:r>
          </a:p>
          <a:p>
            <a:pPr lvl="1"/>
            <a:r>
              <a:rPr lang="en-GB">
                <a:solidFill>
                  <a:schemeClr val="tx1">
                    <a:lumMod val="85000"/>
                  </a:schemeClr>
                </a:solidFill>
              </a:rPr>
              <a:t>-</a:t>
            </a:r>
            <a:r>
              <a:rPr lang="en-GB">
                <a:solidFill>
                  <a:schemeClr val="bg1"/>
                </a:solidFill>
              </a:rPr>
              <a:t> impact on a constant</a:t>
            </a:r>
          </a:p>
          <a:p>
            <a:pPr marL="285750" indent="-285750">
              <a:buFont typeface="Arial"/>
              <a:buChar char="•"/>
            </a:pPr>
            <a:endParaRPr lang="en-GB">
              <a:solidFill>
                <a:srgbClr val="00B0F0"/>
              </a:solidFill>
            </a:endParaRPr>
          </a:p>
          <a:p>
            <a:pPr marL="285750" indent="-285750">
              <a:buFont typeface="Arial"/>
              <a:buChar char="•"/>
            </a:pPr>
            <a:r>
              <a:rPr lang="en-GB">
                <a:solidFill>
                  <a:srgbClr val="00B0F0"/>
                </a:solidFill>
              </a:rPr>
              <a:t>K-means Clustering</a:t>
            </a:r>
          </a:p>
          <a:p>
            <a:pPr lvl="1"/>
            <a:r>
              <a:rPr lang="en-GB">
                <a:solidFill>
                  <a:schemeClr val="bg1"/>
                </a:solidFill>
              </a:rPr>
              <a:t>- Created to group data based on the relationship of two variables</a:t>
            </a:r>
          </a:p>
          <a:p>
            <a:endParaRPr lang="en-GB">
              <a:solidFill>
                <a:srgbClr val="00B0F0"/>
              </a:solidFill>
            </a:endParaRPr>
          </a:p>
          <a:p>
            <a:pPr marL="285750" indent="-285750">
              <a:buFont typeface="Arial"/>
              <a:buChar char="•"/>
            </a:pPr>
            <a:r>
              <a:rPr lang="en-GB">
                <a:solidFill>
                  <a:srgbClr val="00B0F0"/>
                </a:solidFill>
              </a:rPr>
              <a:t>Linear Regression</a:t>
            </a:r>
          </a:p>
          <a:p>
            <a:pPr lvl="1"/>
            <a:r>
              <a:rPr lang="en-GB">
                <a:solidFill>
                  <a:schemeClr val="bg1"/>
                </a:solidFill>
              </a:rPr>
              <a:t>- To model the relationship between two variables </a:t>
            </a:r>
          </a:p>
          <a:p>
            <a:pPr lvl="1"/>
            <a:endParaRPr lang="en-GB">
              <a:solidFill>
                <a:schemeClr val="bg1"/>
              </a:solidFill>
            </a:endParaRPr>
          </a:p>
          <a:p>
            <a:pPr marL="285750" indent="-285750">
              <a:buFont typeface="Arial"/>
              <a:buChar char="•"/>
            </a:pPr>
            <a:r>
              <a:rPr lang="en-GB">
                <a:solidFill>
                  <a:srgbClr val="00B0F0"/>
                </a:solidFill>
              </a:rPr>
              <a:t>Visualisations</a:t>
            </a:r>
          </a:p>
          <a:p>
            <a:pPr lvl="1"/>
            <a:r>
              <a:rPr lang="en-GB">
                <a:solidFill>
                  <a:schemeClr val="bg1"/>
                </a:solidFill>
              </a:rPr>
              <a:t>- To display information in a clear manner so that comparisons could be made</a:t>
            </a:r>
          </a:p>
          <a:p>
            <a:endParaRPr lang="en-GB"/>
          </a:p>
        </p:txBody>
      </p:sp>
    </p:spTree>
    <p:extLst>
      <p:ext uri="{BB962C8B-B14F-4D97-AF65-F5344CB8AC3E}">
        <p14:creationId xmlns:p14="http://schemas.microsoft.com/office/powerpoint/2010/main" val="197421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lIns="91440" tIns="45720" rIns="91440" bIns="45720" anchor="t">
            <a:spAutoFit/>
          </a:bodyPr>
          <a:lstStyle/>
          <a:p>
            <a:pPr algn="ctr"/>
            <a:r>
              <a:rPr lang="en-US" sz="2400" b="1">
                <a:solidFill>
                  <a:srgbClr val="00B0F0"/>
                </a:solidFill>
              </a:rPr>
              <a:t>Findings</a:t>
            </a:r>
          </a:p>
        </p:txBody>
      </p:sp>
      <p:sp>
        <p:nvSpPr>
          <p:cNvPr id="2" name="TextBox 1">
            <a:extLst>
              <a:ext uri="{FF2B5EF4-FFF2-40B4-BE49-F238E27FC236}">
                <a16:creationId xmlns:a16="http://schemas.microsoft.com/office/drawing/2014/main" id="{4A382509-3B15-4B0F-ACCC-6E15AAA2358E}"/>
              </a:ext>
            </a:extLst>
          </p:cNvPr>
          <p:cNvSpPr txBox="1"/>
          <p:nvPr/>
        </p:nvSpPr>
        <p:spPr>
          <a:xfrm>
            <a:off x="264781" y="1078859"/>
            <a:ext cx="86062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GB">
                <a:solidFill>
                  <a:srgbClr val="00B0F0"/>
                </a:solidFill>
              </a:rPr>
              <a:t>Modelling</a:t>
            </a:r>
          </a:p>
        </p:txBody>
      </p:sp>
      <p:sp>
        <p:nvSpPr>
          <p:cNvPr id="6" name="TextBox 5">
            <a:extLst>
              <a:ext uri="{FF2B5EF4-FFF2-40B4-BE49-F238E27FC236}">
                <a16:creationId xmlns:a16="http://schemas.microsoft.com/office/drawing/2014/main" id="{B7C15BCC-428A-4360-A8B3-A0A01913BD3D}"/>
              </a:ext>
            </a:extLst>
          </p:cNvPr>
          <p:cNvSpPr txBox="1"/>
          <p:nvPr/>
        </p:nvSpPr>
        <p:spPr>
          <a:xfrm>
            <a:off x="267865" y="1451979"/>
            <a:ext cx="3302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chemeClr val="bg1"/>
                </a:solidFill>
              </a:rPr>
              <a:t>Model 1</a:t>
            </a:r>
            <a:endParaRPr lang="en-US">
              <a:solidFill>
                <a:schemeClr val="bg1"/>
              </a:solidFill>
            </a:endParaRPr>
          </a:p>
        </p:txBody>
      </p:sp>
      <p:pic>
        <p:nvPicPr>
          <p:cNvPr id="7" name="Picture 7" descr="A picture containing text, receipt&#10;&#10;Description automatically generated">
            <a:extLst>
              <a:ext uri="{FF2B5EF4-FFF2-40B4-BE49-F238E27FC236}">
                <a16:creationId xmlns:a16="http://schemas.microsoft.com/office/drawing/2014/main" id="{C055FF2A-6FDB-4AA1-8466-A9C62E2BAAE8}"/>
              </a:ext>
            </a:extLst>
          </p:cNvPr>
          <p:cNvPicPr>
            <a:picLocks noChangeAspect="1"/>
          </p:cNvPicPr>
          <p:nvPr/>
        </p:nvPicPr>
        <p:blipFill>
          <a:blip r:embed="rId2"/>
          <a:stretch>
            <a:fillRect/>
          </a:stretch>
        </p:blipFill>
        <p:spPr>
          <a:xfrm>
            <a:off x="264781" y="1815384"/>
            <a:ext cx="3294142" cy="1796425"/>
          </a:xfrm>
          <a:prstGeom prst="rect">
            <a:avLst/>
          </a:prstGeom>
        </p:spPr>
      </p:pic>
      <p:sp>
        <p:nvSpPr>
          <p:cNvPr id="8" name="TextBox 7">
            <a:extLst>
              <a:ext uri="{FF2B5EF4-FFF2-40B4-BE49-F238E27FC236}">
                <a16:creationId xmlns:a16="http://schemas.microsoft.com/office/drawing/2014/main" id="{A728A224-ED0A-431B-A4E3-C86B3E5D84C2}"/>
              </a:ext>
            </a:extLst>
          </p:cNvPr>
          <p:cNvSpPr txBox="1"/>
          <p:nvPr/>
        </p:nvSpPr>
        <p:spPr>
          <a:xfrm>
            <a:off x="264780" y="3611550"/>
            <a:ext cx="3294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chemeClr val="bg1"/>
                </a:solidFill>
              </a:rPr>
              <a:t>Model 2</a:t>
            </a:r>
            <a:endParaRPr lang="en-US">
              <a:solidFill>
                <a:schemeClr val="bg1"/>
              </a:solidFill>
            </a:endParaRPr>
          </a:p>
        </p:txBody>
      </p:sp>
      <p:pic>
        <p:nvPicPr>
          <p:cNvPr id="10" name="Picture 11" descr="A picture containing text, receipt&#10;&#10;Description automatically generated">
            <a:extLst>
              <a:ext uri="{FF2B5EF4-FFF2-40B4-BE49-F238E27FC236}">
                <a16:creationId xmlns:a16="http://schemas.microsoft.com/office/drawing/2014/main" id="{ECE22DBC-5F21-4275-8F7D-710462D1C9DF}"/>
              </a:ext>
            </a:extLst>
          </p:cNvPr>
          <p:cNvPicPr>
            <a:picLocks noChangeAspect="1"/>
          </p:cNvPicPr>
          <p:nvPr/>
        </p:nvPicPr>
        <p:blipFill>
          <a:blip r:embed="rId3"/>
          <a:stretch>
            <a:fillRect/>
          </a:stretch>
        </p:blipFill>
        <p:spPr>
          <a:xfrm>
            <a:off x="264782" y="3978178"/>
            <a:ext cx="3294141" cy="1804372"/>
          </a:xfrm>
          <a:prstGeom prst="rect">
            <a:avLst/>
          </a:prstGeom>
        </p:spPr>
      </p:pic>
      <p:sp>
        <p:nvSpPr>
          <p:cNvPr id="3" name="TextBox 2">
            <a:extLst>
              <a:ext uri="{FF2B5EF4-FFF2-40B4-BE49-F238E27FC236}">
                <a16:creationId xmlns:a16="http://schemas.microsoft.com/office/drawing/2014/main" id="{F5AC353B-39D1-4888-89BF-5869E099738F}"/>
              </a:ext>
            </a:extLst>
          </p:cNvPr>
          <p:cNvSpPr txBox="1"/>
          <p:nvPr/>
        </p:nvSpPr>
        <p:spPr>
          <a:xfrm>
            <a:off x="3562213" y="1975168"/>
            <a:ext cx="530878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chemeClr val="bg1"/>
                </a:solidFill>
              </a:rPr>
              <a:t>- The intercept value represents the overall happiness score</a:t>
            </a:r>
          </a:p>
          <a:p>
            <a:r>
              <a:rPr lang="en-GB">
                <a:solidFill>
                  <a:schemeClr val="bg1"/>
                </a:solidFill>
              </a:rPr>
              <a:t>- Family, generosity and annual net income are all significant</a:t>
            </a:r>
          </a:p>
          <a:p>
            <a:r>
              <a:rPr lang="en-GB">
                <a:solidFill>
                  <a:schemeClr val="bg1"/>
                </a:solidFill>
              </a:rPr>
              <a:t>- Adjusted R-squared = 0.8304</a:t>
            </a:r>
          </a:p>
        </p:txBody>
      </p:sp>
      <p:sp>
        <p:nvSpPr>
          <p:cNvPr id="4" name="TextBox 3">
            <a:extLst>
              <a:ext uri="{FF2B5EF4-FFF2-40B4-BE49-F238E27FC236}">
                <a16:creationId xmlns:a16="http://schemas.microsoft.com/office/drawing/2014/main" id="{0E71239E-A774-4520-B9D5-654AA100BE0F}"/>
              </a:ext>
            </a:extLst>
          </p:cNvPr>
          <p:cNvSpPr txBox="1"/>
          <p:nvPr/>
        </p:nvSpPr>
        <p:spPr>
          <a:xfrm>
            <a:off x="3565297" y="4560281"/>
            <a:ext cx="53170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chemeClr val="bg1"/>
                </a:solidFill>
              </a:rPr>
              <a:t>- Annual net income has the greatest significance</a:t>
            </a:r>
          </a:p>
          <a:p>
            <a:r>
              <a:rPr lang="en-GB">
                <a:solidFill>
                  <a:schemeClr val="bg1"/>
                </a:solidFill>
              </a:rPr>
              <a:t>- Adjusted R-squared = 0.819</a:t>
            </a:r>
          </a:p>
        </p:txBody>
      </p:sp>
      <p:sp>
        <p:nvSpPr>
          <p:cNvPr id="5" name="TextBox 4">
            <a:extLst>
              <a:ext uri="{FF2B5EF4-FFF2-40B4-BE49-F238E27FC236}">
                <a16:creationId xmlns:a16="http://schemas.microsoft.com/office/drawing/2014/main" id="{638A0A09-158C-438D-897F-05B9E69D0FA3}"/>
              </a:ext>
            </a:extLst>
          </p:cNvPr>
          <p:cNvSpPr txBox="1"/>
          <p:nvPr/>
        </p:nvSpPr>
        <p:spPr>
          <a:xfrm>
            <a:off x="270948" y="5780372"/>
            <a:ext cx="86062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rPr>
              <a:t>The closer the Adjusted R-squared value is to 1 the better the model is. Therefore, Model 1 is a better than Model 2.</a:t>
            </a:r>
          </a:p>
        </p:txBody>
      </p:sp>
    </p:spTree>
    <p:extLst>
      <p:ext uri="{BB962C8B-B14F-4D97-AF65-F5344CB8AC3E}">
        <p14:creationId xmlns:p14="http://schemas.microsoft.com/office/powerpoint/2010/main" val="329305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lIns="91440" tIns="45720" rIns="91440" bIns="45720" anchor="t">
            <a:spAutoFit/>
          </a:bodyPr>
          <a:lstStyle/>
          <a:p>
            <a:pPr algn="ctr"/>
            <a:r>
              <a:rPr lang="en-US" sz="2400" b="1">
                <a:solidFill>
                  <a:srgbClr val="00B0F0"/>
                </a:solidFill>
              </a:rPr>
              <a:t>Findings</a:t>
            </a:r>
          </a:p>
        </p:txBody>
      </p:sp>
      <p:sp>
        <p:nvSpPr>
          <p:cNvPr id="2" name="TextBox 1">
            <a:extLst>
              <a:ext uri="{FF2B5EF4-FFF2-40B4-BE49-F238E27FC236}">
                <a16:creationId xmlns:a16="http://schemas.microsoft.com/office/drawing/2014/main" id="{4A382509-3B15-4B0F-ACCC-6E15AAA2358E}"/>
              </a:ext>
            </a:extLst>
          </p:cNvPr>
          <p:cNvSpPr txBox="1"/>
          <p:nvPr/>
        </p:nvSpPr>
        <p:spPr>
          <a:xfrm>
            <a:off x="264781" y="749938"/>
            <a:ext cx="86062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rgbClr val="00B0F0"/>
                </a:solidFill>
              </a:rPr>
              <a:t>K-means Clustering</a:t>
            </a:r>
          </a:p>
        </p:txBody>
      </p:sp>
      <p:pic>
        <p:nvPicPr>
          <p:cNvPr id="15" name="Picture 16" descr="A picture containing scatter chart&#10;&#10;Description automatically generated">
            <a:extLst>
              <a:ext uri="{FF2B5EF4-FFF2-40B4-BE49-F238E27FC236}">
                <a16:creationId xmlns:a16="http://schemas.microsoft.com/office/drawing/2014/main" id="{CFE07396-69F9-40AF-BE66-EA9740627C76}"/>
              </a:ext>
            </a:extLst>
          </p:cNvPr>
          <p:cNvPicPr>
            <a:picLocks noChangeAspect="1"/>
          </p:cNvPicPr>
          <p:nvPr/>
        </p:nvPicPr>
        <p:blipFill>
          <a:blip r:embed="rId2"/>
          <a:stretch>
            <a:fillRect/>
          </a:stretch>
        </p:blipFill>
        <p:spPr>
          <a:xfrm>
            <a:off x="50982" y="1493734"/>
            <a:ext cx="4486479" cy="2513731"/>
          </a:xfrm>
          <a:prstGeom prst="rect">
            <a:avLst/>
          </a:prstGeom>
        </p:spPr>
      </p:pic>
      <p:sp>
        <p:nvSpPr>
          <p:cNvPr id="3" name="TextBox 2">
            <a:extLst>
              <a:ext uri="{FF2B5EF4-FFF2-40B4-BE49-F238E27FC236}">
                <a16:creationId xmlns:a16="http://schemas.microsoft.com/office/drawing/2014/main" id="{AFBC5C68-CF2D-4CC2-A307-5BD4EC555661}"/>
              </a:ext>
            </a:extLst>
          </p:cNvPr>
          <p:cNvSpPr txBox="1"/>
          <p:nvPr/>
        </p:nvSpPr>
        <p:spPr>
          <a:xfrm>
            <a:off x="1644" y="1119975"/>
            <a:ext cx="4568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chemeClr val="bg1"/>
                </a:solidFill>
              </a:rPr>
              <a:t>2015</a:t>
            </a:r>
            <a:endParaRPr lang="en-US">
              <a:solidFill>
                <a:schemeClr val="bg1"/>
              </a:solidFill>
            </a:endParaRPr>
          </a:p>
        </p:txBody>
      </p:sp>
      <p:sp>
        <p:nvSpPr>
          <p:cNvPr id="4" name="TextBox 3">
            <a:extLst>
              <a:ext uri="{FF2B5EF4-FFF2-40B4-BE49-F238E27FC236}">
                <a16:creationId xmlns:a16="http://schemas.microsoft.com/office/drawing/2014/main" id="{6CD07380-1DFB-45F1-BA7E-CFA47D5E2208}"/>
              </a:ext>
            </a:extLst>
          </p:cNvPr>
          <p:cNvSpPr txBox="1"/>
          <p:nvPr/>
        </p:nvSpPr>
        <p:spPr>
          <a:xfrm>
            <a:off x="4576727" y="1123058"/>
            <a:ext cx="4576932" cy="3775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chemeClr val="bg1"/>
                </a:solidFill>
              </a:rPr>
              <a:t>2016</a:t>
            </a:r>
            <a:endParaRPr lang="en-US"/>
          </a:p>
        </p:txBody>
      </p:sp>
      <p:pic>
        <p:nvPicPr>
          <p:cNvPr id="9" name="Picture 10" descr="A picture containing diagram&#10;&#10;Description automatically generated">
            <a:extLst>
              <a:ext uri="{FF2B5EF4-FFF2-40B4-BE49-F238E27FC236}">
                <a16:creationId xmlns:a16="http://schemas.microsoft.com/office/drawing/2014/main" id="{3B59580E-5484-4517-AA3E-C78170BACA80}"/>
              </a:ext>
            </a:extLst>
          </p:cNvPr>
          <p:cNvPicPr>
            <a:picLocks noChangeAspect="1"/>
          </p:cNvPicPr>
          <p:nvPr/>
        </p:nvPicPr>
        <p:blipFill>
          <a:blip r:embed="rId3"/>
          <a:stretch>
            <a:fillRect/>
          </a:stretch>
        </p:blipFill>
        <p:spPr>
          <a:xfrm>
            <a:off x="4606537" y="1490040"/>
            <a:ext cx="4486480" cy="2504675"/>
          </a:xfrm>
          <a:prstGeom prst="rect">
            <a:avLst/>
          </a:prstGeom>
        </p:spPr>
      </p:pic>
      <p:sp>
        <p:nvSpPr>
          <p:cNvPr id="11" name="TextBox 10">
            <a:extLst>
              <a:ext uri="{FF2B5EF4-FFF2-40B4-BE49-F238E27FC236}">
                <a16:creationId xmlns:a16="http://schemas.microsoft.com/office/drawing/2014/main" id="{F9E8F3FC-01CA-45CA-B210-2F1EB9095FAC}"/>
              </a:ext>
            </a:extLst>
          </p:cNvPr>
          <p:cNvSpPr txBox="1"/>
          <p:nvPr/>
        </p:nvSpPr>
        <p:spPr>
          <a:xfrm>
            <a:off x="3201427" y="399906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chemeClr val="bg1"/>
                </a:solidFill>
              </a:rPr>
              <a:t>2017</a:t>
            </a:r>
            <a:endParaRPr lang="en-US">
              <a:solidFill>
                <a:schemeClr val="bg1"/>
              </a:solidFill>
            </a:endParaRPr>
          </a:p>
        </p:txBody>
      </p:sp>
      <p:pic>
        <p:nvPicPr>
          <p:cNvPr id="17" name="Picture 17" descr="A picture containing chart&#10;&#10;Description automatically generated">
            <a:extLst>
              <a:ext uri="{FF2B5EF4-FFF2-40B4-BE49-F238E27FC236}">
                <a16:creationId xmlns:a16="http://schemas.microsoft.com/office/drawing/2014/main" id="{6624261C-CD4A-4A3E-AD51-6723F97EDEAA}"/>
              </a:ext>
            </a:extLst>
          </p:cNvPr>
          <p:cNvPicPr>
            <a:picLocks noChangeAspect="1"/>
          </p:cNvPicPr>
          <p:nvPr/>
        </p:nvPicPr>
        <p:blipFill>
          <a:blip r:embed="rId4"/>
          <a:stretch>
            <a:fillRect/>
          </a:stretch>
        </p:blipFill>
        <p:spPr>
          <a:xfrm>
            <a:off x="2287645" y="4335832"/>
            <a:ext cx="4568710" cy="2470529"/>
          </a:xfrm>
          <a:prstGeom prst="rect">
            <a:avLst/>
          </a:prstGeom>
        </p:spPr>
      </p:pic>
    </p:spTree>
    <p:extLst>
      <p:ext uri="{BB962C8B-B14F-4D97-AF65-F5344CB8AC3E}">
        <p14:creationId xmlns:p14="http://schemas.microsoft.com/office/powerpoint/2010/main" val="4231570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lIns="91440" tIns="45720" rIns="91440" bIns="45720" anchor="t">
            <a:spAutoFit/>
          </a:bodyPr>
          <a:lstStyle/>
          <a:p>
            <a:pPr algn="ctr"/>
            <a:r>
              <a:rPr lang="en-US" sz="2400" b="1">
                <a:solidFill>
                  <a:srgbClr val="00B0F0"/>
                </a:solidFill>
              </a:rPr>
              <a:t>Findings</a:t>
            </a:r>
          </a:p>
        </p:txBody>
      </p:sp>
      <p:sp>
        <p:nvSpPr>
          <p:cNvPr id="2" name="TextBox 1">
            <a:extLst>
              <a:ext uri="{FF2B5EF4-FFF2-40B4-BE49-F238E27FC236}">
                <a16:creationId xmlns:a16="http://schemas.microsoft.com/office/drawing/2014/main" id="{4A382509-3B15-4B0F-ACCC-6E15AAA2358E}"/>
              </a:ext>
            </a:extLst>
          </p:cNvPr>
          <p:cNvSpPr txBox="1"/>
          <p:nvPr/>
        </p:nvSpPr>
        <p:spPr>
          <a:xfrm>
            <a:off x="207219" y="914398"/>
            <a:ext cx="87295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rgbClr val="00B0F0"/>
                </a:solidFill>
              </a:rPr>
              <a:t>Linear Regression</a:t>
            </a:r>
          </a:p>
        </p:txBody>
      </p:sp>
      <p:pic>
        <p:nvPicPr>
          <p:cNvPr id="6" name="Picture 6" descr="Chart, scatter chart&#10;&#10;Description automatically generated">
            <a:extLst>
              <a:ext uri="{FF2B5EF4-FFF2-40B4-BE49-F238E27FC236}">
                <a16:creationId xmlns:a16="http://schemas.microsoft.com/office/drawing/2014/main" id="{64AD164D-8591-48F1-92AF-14C55A37F555}"/>
              </a:ext>
            </a:extLst>
          </p:cNvPr>
          <p:cNvPicPr>
            <a:picLocks noChangeAspect="1"/>
          </p:cNvPicPr>
          <p:nvPr/>
        </p:nvPicPr>
        <p:blipFill>
          <a:blip r:embed="rId2"/>
          <a:stretch>
            <a:fillRect/>
          </a:stretch>
        </p:blipFill>
        <p:spPr>
          <a:xfrm>
            <a:off x="100321" y="1280902"/>
            <a:ext cx="4420696" cy="2585806"/>
          </a:xfrm>
          <a:prstGeom prst="rect">
            <a:avLst/>
          </a:prstGeom>
        </p:spPr>
      </p:pic>
      <p:pic>
        <p:nvPicPr>
          <p:cNvPr id="7" name="Picture 7" descr="Chart, scatter chart&#10;&#10;Description automatically generated">
            <a:extLst>
              <a:ext uri="{FF2B5EF4-FFF2-40B4-BE49-F238E27FC236}">
                <a16:creationId xmlns:a16="http://schemas.microsoft.com/office/drawing/2014/main" id="{1DCEDF49-901A-4FF5-94DC-F400CF1FC606}"/>
              </a:ext>
            </a:extLst>
          </p:cNvPr>
          <p:cNvPicPr>
            <a:picLocks noChangeAspect="1"/>
          </p:cNvPicPr>
          <p:nvPr/>
        </p:nvPicPr>
        <p:blipFill>
          <a:blip r:embed="rId3"/>
          <a:stretch>
            <a:fillRect/>
          </a:stretch>
        </p:blipFill>
        <p:spPr>
          <a:xfrm>
            <a:off x="4622983" y="1280208"/>
            <a:ext cx="4420696" cy="2587197"/>
          </a:xfrm>
          <a:prstGeom prst="rect">
            <a:avLst/>
          </a:prstGeom>
        </p:spPr>
      </p:pic>
      <p:pic>
        <p:nvPicPr>
          <p:cNvPr id="8" name="Picture 9" descr="Chart, scatter chart&#10;&#10;Description automatically generated">
            <a:extLst>
              <a:ext uri="{FF2B5EF4-FFF2-40B4-BE49-F238E27FC236}">
                <a16:creationId xmlns:a16="http://schemas.microsoft.com/office/drawing/2014/main" id="{57CB028F-C45A-430E-AFF4-6645AA217E78}"/>
              </a:ext>
            </a:extLst>
          </p:cNvPr>
          <p:cNvPicPr>
            <a:picLocks noChangeAspect="1"/>
          </p:cNvPicPr>
          <p:nvPr/>
        </p:nvPicPr>
        <p:blipFill>
          <a:blip r:embed="rId4"/>
          <a:stretch>
            <a:fillRect/>
          </a:stretch>
        </p:blipFill>
        <p:spPr>
          <a:xfrm>
            <a:off x="100321" y="3958292"/>
            <a:ext cx="4420696" cy="2575991"/>
          </a:xfrm>
          <a:prstGeom prst="rect">
            <a:avLst/>
          </a:prstGeom>
        </p:spPr>
      </p:pic>
      <p:pic>
        <p:nvPicPr>
          <p:cNvPr id="10" name="Picture 11" descr="Chart, scatter chart&#10;&#10;Description automatically generated">
            <a:extLst>
              <a:ext uri="{FF2B5EF4-FFF2-40B4-BE49-F238E27FC236}">
                <a16:creationId xmlns:a16="http://schemas.microsoft.com/office/drawing/2014/main" id="{8AAB706F-AB19-4077-8135-51A3AA3945F7}"/>
              </a:ext>
            </a:extLst>
          </p:cNvPr>
          <p:cNvPicPr>
            <a:picLocks noChangeAspect="1"/>
          </p:cNvPicPr>
          <p:nvPr/>
        </p:nvPicPr>
        <p:blipFill>
          <a:blip r:embed="rId5"/>
          <a:stretch>
            <a:fillRect/>
          </a:stretch>
        </p:blipFill>
        <p:spPr>
          <a:xfrm>
            <a:off x="4622983" y="3961938"/>
            <a:ext cx="4420696" cy="2585144"/>
          </a:xfrm>
          <a:prstGeom prst="rect">
            <a:avLst/>
          </a:prstGeom>
        </p:spPr>
      </p:pic>
    </p:spTree>
    <p:extLst>
      <p:ext uri="{BB962C8B-B14F-4D97-AF65-F5344CB8AC3E}">
        <p14:creationId xmlns:p14="http://schemas.microsoft.com/office/powerpoint/2010/main" val="288597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lIns="91440" tIns="45720" rIns="91440" bIns="45720" anchor="t">
            <a:spAutoFit/>
          </a:bodyPr>
          <a:lstStyle/>
          <a:p>
            <a:pPr algn="ctr"/>
            <a:r>
              <a:rPr lang="en-US" sz="2400" b="1">
                <a:solidFill>
                  <a:srgbClr val="00B0F0"/>
                </a:solidFill>
              </a:rPr>
              <a:t>Findings</a:t>
            </a:r>
          </a:p>
        </p:txBody>
      </p:sp>
      <p:sp>
        <p:nvSpPr>
          <p:cNvPr id="2" name="TextBox 1">
            <a:extLst>
              <a:ext uri="{FF2B5EF4-FFF2-40B4-BE49-F238E27FC236}">
                <a16:creationId xmlns:a16="http://schemas.microsoft.com/office/drawing/2014/main" id="{4A382509-3B15-4B0F-ACCC-6E15AAA2358E}"/>
              </a:ext>
            </a:extLst>
          </p:cNvPr>
          <p:cNvSpPr txBox="1"/>
          <p:nvPr/>
        </p:nvSpPr>
        <p:spPr>
          <a:xfrm>
            <a:off x="207219" y="914398"/>
            <a:ext cx="87295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rgbClr val="00B0F0"/>
                </a:solidFill>
              </a:rPr>
              <a:t>Visualisation</a:t>
            </a:r>
          </a:p>
          <a:p>
            <a:pPr lvl="1"/>
            <a:r>
              <a:rPr lang="en-GB">
                <a:solidFill>
                  <a:schemeClr val="bg1"/>
                </a:solidFill>
              </a:rPr>
              <a:t>- Interactive choropleth maps were created for each year</a:t>
            </a:r>
            <a:endParaRPr lang="en-GB" i="1">
              <a:solidFill>
                <a:schemeClr val="bg1"/>
              </a:solidFill>
            </a:endParaRPr>
          </a:p>
        </p:txBody>
      </p:sp>
      <p:pic>
        <p:nvPicPr>
          <p:cNvPr id="4" name="Picture 4" descr="A picture containing map&#10;&#10;Description automatically generated">
            <a:extLst>
              <a:ext uri="{FF2B5EF4-FFF2-40B4-BE49-F238E27FC236}">
                <a16:creationId xmlns:a16="http://schemas.microsoft.com/office/drawing/2014/main" id="{F90CCD36-A539-4BB4-A975-C2FBDD5FD0ED}"/>
              </a:ext>
            </a:extLst>
          </p:cNvPr>
          <p:cNvPicPr>
            <a:picLocks noChangeAspect="1"/>
          </p:cNvPicPr>
          <p:nvPr/>
        </p:nvPicPr>
        <p:blipFill>
          <a:blip r:embed="rId2"/>
          <a:stretch>
            <a:fillRect/>
          </a:stretch>
        </p:blipFill>
        <p:spPr>
          <a:xfrm>
            <a:off x="50983" y="1716867"/>
            <a:ext cx="4354911" cy="2174365"/>
          </a:xfrm>
          <a:prstGeom prst="rect">
            <a:avLst/>
          </a:prstGeom>
        </p:spPr>
      </p:pic>
      <p:pic>
        <p:nvPicPr>
          <p:cNvPr id="9" name="Picture 10" descr="A picture containing map&#10;&#10;Description automatically generated">
            <a:extLst>
              <a:ext uri="{FF2B5EF4-FFF2-40B4-BE49-F238E27FC236}">
                <a16:creationId xmlns:a16="http://schemas.microsoft.com/office/drawing/2014/main" id="{39199021-B62C-42BC-8CC8-7FA973A25713}"/>
              </a:ext>
            </a:extLst>
          </p:cNvPr>
          <p:cNvPicPr>
            <a:picLocks noChangeAspect="1"/>
          </p:cNvPicPr>
          <p:nvPr/>
        </p:nvPicPr>
        <p:blipFill>
          <a:blip r:embed="rId3"/>
          <a:stretch>
            <a:fillRect/>
          </a:stretch>
        </p:blipFill>
        <p:spPr>
          <a:xfrm>
            <a:off x="4499639" y="1717243"/>
            <a:ext cx="4593379" cy="2173613"/>
          </a:xfrm>
          <a:prstGeom prst="rect">
            <a:avLst/>
          </a:prstGeom>
        </p:spPr>
      </p:pic>
      <p:pic>
        <p:nvPicPr>
          <p:cNvPr id="12" name="Picture 12" descr="A picture containing map&#10;&#10;Description automatically generated">
            <a:extLst>
              <a:ext uri="{FF2B5EF4-FFF2-40B4-BE49-F238E27FC236}">
                <a16:creationId xmlns:a16="http://schemas.microsoft.com/office/drawing/2014/main" id="{F1318210-29F8-401E-AD66-F2FBAAC6C186}"/>
              </a:ext>
            </a:extLst>
          </p:cNvPr>
          <p:cNvPicPr>
            <a:picLocks noChangeAspect="1"/>
          </p:cNvPicPr>
          <p:nvPr/>
        </p:nvPicPr>
        <p:blipFill>
          <a:blip r:embed="rId4"/>
          <a:stretch>
            <a:fillRect/>
          </a:stretch>
        </p:blipFill>
        <p:spPr>
          <a:xfrm>
            <a:off x="2271199" y="3982798"/>
            <a:ext cx="4354912" cy="2165166"/>
          </a:xfrm>
          <a:prstGeom prst="rect">
            <a:avLst/>
          </a:prstGeom>
        </p:spPr>
      </p:pic>
    </p:spTree>
    <p:extLst>
      <p:ext uri="{BB962C8B-B14F-4D97-AF65-F5344CB8AC3E}">
        <p14:creationId xmlns:p14="http://schemas.microsoft.com/office/powerpoint/2010/main" val="138334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3385" y="4352544"/>
            <a:ext cx="5101209" cy="1239894"/>
          </a:xfrm>
        </p:spPr>
        <p:txBody>
          <a:bodyPr>
            <a:normAutofit/>
          </a:bodyPr>
          <a:lstStyle/>
          <a:p>
            <a:pPr marL="0" lvl="0" indent="0">
              <a:buNone/>
            </a:pPr>
            <a:br/>
            <a:br/>
            <a:endParaRPr/>
          </a:p>
        </p:txBody>
      </p:sp>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lIns="91440" tIns="45720" rIns="91440" bIns="45720" anchor="t">
            <a:spAutoFit/>
          </a:bodyPr>
          <a:lstStyle/>
          <a:p>
            <a:pPr algn="ctr"/>
            <a:r>
              <a:rPr lang="en-US" sz="2400" b="1">
                <a:solidFill>
                  <a:srgbClr val="00B0F0"/>
                </a:solidFill>
              </a:rPr>
              <a:t>Conclusions</a:t>
            </a:r>
          </a:p>
        </p:txBody>
      </p:sp>
      <p:sp>
        <p:nvSpPr>
          <p:cNvPr id="2" name="TextBox 1">
            <a:extLst>
              <a:ext uri="{FF2B5EF4-FFF2-40B4-BE49-F238E27FC236}">
                <a16:creationId xmlns:a16="http://schemas.microsoft.com/office/drawing/2014/main" id="{ECC4777D-55DC-4D99-9E43-9BB56CA8B973}"/>
              </a:ext>
            </a:extLst>
          </p:cNvPr>
          <p:cNvSpPr txBox="1"/>
          <p:nvPr/>
        </p:nvSpPr>
        <p:spPr>
          <a:xfrm>
            <a:off x="338788" y="1029521"/>
            <a:ext cx="846642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a:solidFill>
                  <a:schemeClr val="bg1"/>
                </a:solidFill>
                <a:ea typeface="+mn-lt"/>
                <a:cs typeface="+mn-lt"/>
              </a:rPr>
              <a:t>The purpose of this analysis was to try and answer the research question “</a:t>
            </a:r>
            <a:r>
              <a:rPr lang="en-AU" i="1">
                <a:solidFill>
                  <a:schemeClr val="bg1"/>
                </a:solidFill>
                <a:ea typeface="+mn-lt"/>
                <a:cs typeface="+mn-lt"/>
              </a:rPr>
              <a:t>Does income have an effect on overall happiness in Europe?</a:t>
            </a:r>
            <a:r>
              <a:rPr lang="en-AU">
                <a:solidFill>
                  <a:schemeClr val="bg1"/>
                </a:solidFill>
                <a:ea typeface="+mn-lt"/>
                <a:cs typeface="+mn-lt"/>
              </a:rPr>
              <a:t>”.</a:t>
            </a:r>
            <a:endParaRPr lang="en-US">
              <a:solidFill>
                <a:schemeClr val="bg1"/>
              </a:solidFill>
            </a:endParaRPr>
          </a:p>
          <a:p>
            <a:endParaRPr lang="en-AU">
              <a:solidFill>
                <a:schemeClr val="bg1"/>
              </a:solidFill>
            </a:endParaRPr>
          </a:p>
          <a:p>
            <a:r>
              <a:rPr lang="en-AU">
                <a:solidFill>
                  <a:srgbClr val="00B0F0"/>
                </a:solidFill>
              </a:rPr>
              <a:t>Modelling</a:t>
            </a:r>
            <a:r>
              <a:rPr lang="en-AU">
                <a:solidFill>
                  <a:schemeClr val="bg1"/>
                </a:solidFill>
              </a:rPr>
              <a:t> showed that out of all the happiness factors annual net income had the greatest impact on the overall happiness score.</a:t>
            </a:r>
          </a:p>
          <a:p>
            <a:endParaRPr lang="en-AU">
              <a:solidFill>
                <a:schemeClr val="bg1"/>
              </a:solidFill>
            </a:endParaRPr>
          </a:p>
          <a:p>
            <a:r>
              <a:rPr lang="en-AU">
                <a:solidFill>
                  <a:srgbClr val="00B0F0"/>
                </a:solidFill>
              </a:rPr>
              <a:t>K-means Clustering</a:t>
            </a:r>
            <a:r>
              <a:rPr lang="en-AU">
                <a:solidFill>
                  <a:schemeClr val="bg1"/>
                </a:solidFill>
              </a:rPr>
              <a:t> showed that </a:t>
            </a:r>
            <a:r>
              <a:rPr lang="en-AU">
                <a:solidFill>
                  <a:schemeClr val="bg1"/>
                </a:solidFill>
                <a:ea typeface="+mn-lt"/>
                <a:cs typeface="+mn-lt"/>
              </a:rPr>
              <a:t>in the majority of cases the higher the average annual gross income is, the higher the overall happiness score.</a:t>
            </a:r>
            <a:endParaRPr lang="en-AU">
              <a:solidFill>
                <a:schemeClr val="bg1"/>
              </a:solidFill>
            </a:endParaRPr>
          </a:p>
          <a:p>
            <a:endParaRPr lang="en-AU">
              <a:solidFill>
                <a:schemeClr val="bg1"/>
              </a:solidFill>
            </a:endParaRPr>
          </a:p>
          <a:p>
            <a:r>
              <a:rPr lang="en-AU">
                <a:solidFill>
                  <a:srgbClr val="00B0F0"/>
                </a:solidFill>
              </a:rPr>
              <a:t>Linear regression</a:t>
            </a:r>
            <a:r>
              <a:rPr lang="en-AU">
                <a:solidFill>
                  <a:schemeClr val="bg1"/>
                </a:solidFill>
              </a:rPr>
              <a:t> showed that</a:t>
            </a:r>
            <a:r>
              <a:rPr lang="en-AU">
                <a:solidFill>
                  <a:schemeClr val="bg1"/>
                </a:solidFill>
                <a:ea typeface="+mn-lt"/>
                <a:cs typeface="+mn-lt"/>
              </a:rPr>
              <a:t> as the average annual gross income increased over time so did the average overall happiness score.</a:t>
            </a:r>
            <a:endParaRPr lang="en-AU">
              <a:solidFill>
                <a:schemeClr val="bg1"/>
              </a:solidFill>
            </a:endParaRPr>
          </a:p>
          <a:p>
            <a:endParaRPr lang="en-AU">
              <a:solidFill>
                <a:schemeClr val="bg1"/>
              </a:solidFill>
            </a:endParaRPr>
          </a:p>
          <a:p>
            <a:r>
              <a:rPr lang="en-AU">
                <a:solidFill>
                  <a:schemeClr val="bg1"/>
                </a:solidFill>
              </a:rPr>
              <a:t>The map </a:t>
            </a:r>
            <a:r>
              <a:rPr lang="en-AU">
                <a:solidFill>
                  <a:srgbClr val="00B0F0"/>
                </a:solidFill>
              </a:rPr>
              <a:t>visualisations</a:t>
            </a:r>
            <a:r>
              <a:rPr lang="en-AU">
                <a:solidFill>
                  <a:schemeClr val="bg1"/>
                </a:solidFill>
              </a:rPr>
              <a:t> made it easy to see that there does appear to be a direct link between overall happiness score and income.</a:t>
            </a:r>
          </a:p>
          <a:p>
            <a:endParaRPr lang="en-AU">
              <a:solidFill>
                <a:schemeClr val="bg1"/>
              </a:solidFill>
            </a:endParaRPr>
          </a:p>
          <a:p>
            <a:r>
              <a:rPr lang="en-AU">
                <a:solidFill>
                  <a:schemeClr val="bg1"/>
                </a:solidFill>
              </a:rPr>
              <a:t>After looking at the findings of the various data mining techniques it would indicate that income </a:t>
            </a:r>
            <a:r>
              <a:rPr lang="en-AU" b="1">
                <a:solidFill>
                  <a:schemeClr val="bg1"/>
                </a:solidFill>
              </a:rPr>
              <a:t>does</a:t>
            </a:r>
            <a:r>
              <a:rPr lang="en-AU">
                <a:solidFill>
                  <a:schemeClr val="bg1"/>
                </a:solidFill>
              </a:rPr>
              <a:t> appear to have an effect on overall happiness in European countries.</a:t>
            </a:r>
          </a:p>
          <a:p>
            <a:endParaRPr lang="en-AU">
              <a:solidFill>
                <a:schemeClr val="bg1"/>
              </a:solidFill>
            </a:endParaRPr>
          </a:p>
          <a:p>
            <a:endParaRPr lang="en-AU">
              <a:solidFill>
                <a:schemeClr val="bg1"/>
              </a:solidFill>
            </a:endParaRPr>
          </a:p>
        </p:txBody>
      </p:sp>
    </p:spTree>
    <p:extLst>
      <p:ext uri="{BB962C8B-B14F-4D97-AF65-F5344CB8AC3E}">
        <p14:creationId xmlns:p14="http://schemas.microsoft.com/office/powerpoint/2010/main" val="97066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7698FDBC-1E11-4C40-A4F5-2B2856EC5299}"/>
              </a:ext>
            </a:extLst>
          </p:cNvPr>
          <p:cNvGraphicFramePr/>
          <p:nvPr/>
        </p:nvGraphicFramePr>
        <p:xfrm>
          <a:off x="1479550" y="1166842"/>
          <a:ext cx="61849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01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3385" y="4352544"/>
            <a:ext cx="5101209" cy="1239894"/>
          </a:xfrm>
        </p:spPr>
        <p:txBody>
          <a:bodyPr>
            <a:normAutofit/>
          </a:bodyPr>
          <a:lstStyle/>
          <a:p>
            <a:pPr marL="0" lvl="0" indent="0">
              <a:buNone/>
            </a:pPr>
            <a:br/>
            <a:br/>
            <a:endParaRPr/>
          </a:p>
        </p:txBody>
      </p:sp>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lIns="91440" tIns="45720" rIns="91440" bIns="45720" anchor="t">
            <a:spAutoFit/>
          </a:bodyPr>
          <a:lstStyle/>
          <a:p>
            <a:pPr algn="ctr"/>
            <a:r>
              <a:rPr lang="en-US" sz="2400" b="1">
                <a:solidFill>
                  <a:srgbClr val="00B0F0"/>
                </a:solidFill>
              </a:rPr>
              <a:t>INTRODUCTION</a:t>
            </a:r>
          </a:p>
        </p:txBody>
      </p:sp>
      <p:sp>
        <p:nvSpPr>
          <p:cNvPr id="2" name="TextBox 1">
            <a:extLst>
              <a:ext uri="{FF2B5EF4-FFF2-40B4-BE49-F238E27FC236}">
                <a16:creationId xmlns:a16="http://schemas.microsoft.com/office/drawing/2014/main" id="{A84A6F1D-9026-4C68-838E-C18573C1B521}"/>
              </a:ext>
            </a:extLst>
          </p:cNvPr>
          <p:cNvSpPr txBox="1"/>
          <p:nvPr/>
        </p:nvSpPr>
        <p:spPr>
          <a:xfrm>
            <a:off x="322342" y="1004852"/>
            <a:ext cx="849931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a:solidFill>
                <a:srgbClr val="00B0F0"/>
              </a:solidFill>
            </a:endParaRPr>
          </a:p>
          <a:p>
            <a:pPr algn="ctr"/>
            <a:r>
              <a:rPr lang="en-GB" sz="2400">
                <a:solidFill>
                  <a:srgbClr val="00B0F0"/>
                </a:solidFill>
              </a:rPr>
              <a:t>“Does income have an effect on overall happiness in Europe?"</a:t>
            </a:r>
            <a:r>
              <a:rPr lang="en-GB" sz="2400">
                <a:solidFill>
                  <a:schemeClr val="bg1"/>
                </a:solidFill>
                <a:ea typeface="+mn-lt"/>
                <a:cs typeface="+mn-lt"/>
              </a:rPr>
              <a:t> </a:t>
            </a:r>
          </a:p>
          <a:p>
            <a:pPr algn="ctr"/>
            <a:endParaRPr lang="en-GB" sz="2400">
              <a:solidFill>
                <a:schemeClr val="bg1"/>
              </a:solidFill>
              <a:ea typeface="+mn-lt"/>
              <a:cs typeface="+mn-lt"/>
            </a:endParaRPr>
          </a:p>
          <a:p>
            <a:r>
              <a:rPr lang="en-GB">
                <a:solidFill>
                  <a:srgbClr val="00B0F0"/>
                </a:solidFill>
              </a:rPr>
              <a:t>Why we chose this topic?</a:t>
            </a:r>
          </a:p>
          <a:p>
            <a:pPr marL="285750" indent="-285750">
              <a:buFont typeface="Arial"/>
              <a:buChar char="•"/>
            </a:pPr>
            <a:r>
              <a:rPr lang="en-GB">
                <a:solidFill>
                  <a:schemeClr val="bg1"/>
                </a:solidFill>
                <a:ea typeface="+mn-lt"/>
                <a:cs typeface="+mn-lt"/>
              </a:rPr>
              <a:t>We chose this topic as we feel happiness is of the utmost importance in today's society.</a:t>
            </a:r>
          </a:p>
          <a:p>
            <a:pPr marL="285750" indent="-285750">
              <a:buFont typeface="Arial"/>
              <a:buChar char="•"/>
            </a:pPr>
            <a:r>
              <a:rPr lang="en-GB">
                <a:solidFill>
                  <a:schemeClr val="bg1"/>
                </a:solidFill>
                <a:ea typeface="+mn-lt"/>
                <a:cs typeface="+mn-lt"/>
              </a:rPr>
              <a:t>We want to find out how much of an effect someone's income can have on how happy they are, as people with more money would usually tend to have higher living standards.</a:t>
            </a:r>
          </a:p>
          <a:p>
            <a:pPr marL="285750" indent="-285750">
              <a:buFont typeface="Arial"/>
              <a:buChar char="•"/>
            </a:pPr>
            <a:endParaRPr lang="en-GB">
              <a:solidFill>
                <a:schemeClr val="bg1"/>
              </a:solidFill>
              <a:ea typeface="+mn-lt"/>
              <a:cs typeface="+mn-lt"/>
            </a:endParaRPr>
          </a:p>
          <a:p>
            <a:r>
              <a:rPr lang="en-GB">
                <a:solidFill>
                  <a:srgbClr val="00B0F0"/>
                </a:solidFill>
              </a:rPr>
              <a:t>What was our motivation?</a:t>
            </a:r>
          </a:p>
          <a:p>
            <a:pPr marL="285750" indent="-285750">
              <a:buFont typeface="Arial"/>
              <a:buChar char="•"/>
            </a:pPr>
            <a:r>
              <a:rPr lang="en-GB">
                <a:solidFill>
                  <a:schemeClr val="bg1"/>
                </a:solidFill>
                <a:ea typeface="+mn-lt"/>
                <a:cs typeface="+mn-lt"/>
              </a:rPr>
              <a:t>In today's Covid-ridden world, we have seen suicide rates rise significantly, as well as income dropping drastically, so we feel there was no better time to perform this analysis.</a:t>
            </a:r>
          </a:p>
          <a:p>
            <a:pPr marL="285750" indent="-285750">
              <a:buFont typeface="Arial"/>
              <a:buChar char="•"/>
            </a:pPr>
            <a:r>
              <a:rPr lang="en-GB">
                <a:solidFill>
                  <a:schemeClr val="bg1"/>
                </a:solidFill>
                <a:ea typeface="+mn-lt"/>
                <a:cs typeface="+mn-lt"/>
              </a:rPr>
              <a:t>Mental health has become the forefront of today's society due to it being of such increasing prevalence in especially but not specifically our younger generation, many famous people have come out about their own mental health issues recently, it has become such a huge problem, and as of right now is one of the biggest murderers in the world.</a:t>
            </a:r>
          </a:p>
          <a:p>
            <a:pPr marL="285750" indent="-285750">
              <a:buFont typeface="Arial"/>
              <a:buChar char="•"/>
            </a:pPr>
            <a:endParaRPr lang="en-GB">
              <a:solidFill>
                <a:schemeClr val="bg1"/>
              </a:solidFill>
              <a:ea typeface="+mn-lt"/>
              <a:cs typeface="+mn-lt"/>
            </a:endParaRPr>
          </a:p>
          <a:p>
            <a:pPr algn="ctr"/>
            <a:endParaRPr lang="en-GB" sz="2400">
              <a:solidFill>
                <a:schemeClr val="bg1"/>
              </a:solidFill>
              <a:ea typeface="+mn-lt"/>
              <a:cs typeface="+mn-lt"/>
            </a:endParaRPr>
          </a:p>
          <a:p>
            <a:pPr algn="ctr"/>
            <a:endParaRPr lang="en-GB">
              <a:solidFill>
                <a:schemeClr val="bg1"/>
              </a:solidFill>
              <a:ea typeface="+mn-lt"/>
              <a:cs typeface="+mn-lt"/>
            </a:endParaRPr>
          </a:p>
        </p:txBody>
      </p:sp>
    </p:spTree>
    <p:extLst>
      <p:ext uri="{BB962C8B-B14F-4D97-AF65-F5344CB8AC3E}">
        <p14:creationId xmlns:p14="http://schemas.microsoft.com/office/powerpoint/2010/main" val="339471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3385" y="4352544"/>
            <a:ext cx="5101209" cy="1239894"/>
          </a:xfrm>
        </p:spPr>
        <p:txBody>
          <a:bodyPr>
            <a:normAutofit/>
          </a:bodyPr>
          <a:lstStyle/>
          <a:p>
            <a:pPr marL="0" lvl="0" indent="0">
              <a:buNone/>
            </a:pPr>
            <a:br/>
            <a:br/>
            <a:endParaRPr/>
          </a:p>
        </p:txBody>
      </p:sp>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lIns="91440" tIns="45720" rIns="91440" bIns="45720" anchor="t">
            <a:spAutoFit/>
          </a:bodyPr>
          <a:lstStyle/>
          <a:p>
            <a:pPr algn="ctr"/>
            <a:r>
              <a:rPr lang="en-US" sz="2400" b="1">
                <a:solidFill>
                  <a:srgbClr val="00B0F0"/>
                </a:solidFill>
              </a:rPr>
              <a:t>DATA</a:t>
            </a:r>
          </a:p>
        </p:txBody>
      </p:sp>
      <p:sp>
        <p:nvSpPr>
          <p:cNvPr id="2" name="TextBox 1">
            <a:extLst>
              <a:ext uri="{FF2B5EF4-FFF2-40B4-BE49-F238E27FC236}">
                <a16:creationId xmlns:a16="http://schemas.microsoft.com/office/drawing/2014/main" id="{A84A6F1D-9026-4C68-838E-C18573C1B521}"/>
              </a:ext>
            </a:extLst>
          </p:cNvPr>
          <p:cNvSpPr txBox="1"/>
          <p:nvPr/>
        </p:nvSpPr>
        <p:spPr>
          <a:xfrm>
            <a:off x="322342" y="1004852"/>
            <a:ext cx="8499312"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solidFill>
                <a:srgbClr val="00B0F0"/>
              </a:solidFill>
            </a:endParaRPr>
          </a:p>
          <a:p>
            <a:r>
              <a:rPr lang="en-GB" dirty="0">
                <a:solidFill>
                  <a:srgbClr val="00B0F0"/>
                </a:solidFill>
              </a:rPr>
              <a:t>Datasets</a:t>
            </a:r>
          </a:p>
          <a:p>
            <a:pPr marL="285750" indent="-285750">
              <a:buFont typeface="Arial"/>
              <a:buChar char="•"/>
            </a:pPr>
            <a:r>
              <a:rPr lang="en-GB" dirty="0">
                <a:solidFill>
                  <a:srgbClr val="000000"/>
                </a:solidFill>
                <a:ea typeface="+mn-lt"/>
                <a:cs typeface="+mn-lt"/>
              </a:rPr>
              <a:t>World Happiness Report – We found this global happiness report from Kaggle, which is an online data science community, one of the most popular sources of datasets worldwide at the moment. We decided to use just Europe for our study.</a:t>
            </a:r>
          </a:p>
          <a:p>
            <a:pPr marL="285750" indent="-285750">
              <a:buFont typeface="Arial"/>
              <a:buChar char="•"/>
            </a:pPr>
            <a:r>
              <a:rPr lang="en-GB" dirty="0">
                <a:solidFill>
                  <a:srgbClr val="000000"/>
                </a:solidFill>
              </a:rPr>
              <a:t>List of European countries by average wage - We found this on Wikipedia, which is a free online encyclopaedia whose articles are written by experts.</a:t>
            </a:r>
          </a:p>
          <a:p>
            <a:pPr marL="285750" indent="-285750">
              <a:buFont typeface="Arial"/>
              <a:buChar char="•"/>
            </a:pPr>
            <a:endParaRPr lang="en-GB" dirty="0">
              <a:solidFill>
                <a:srgbClr val="000000"/>
              </a:solidFill>
            </a:endParaRPr>
          </a:p>
          <a:p>
            <a:pPr marL="285750" indent="-285750">
              <a:buFont typeface="Arial"/>
              <a:buChar char="•"/>
            </a:pPr>
            <a:endParaRPr lang="en-GB" dirty="0">
              <a:solidFill>
                <a:srgbClr val="000000"/>
              </a:solidFill>
            </a:endParaRPr>
          </a:p>
          <a:p>
            <a:r>
              <a:rPr lang="en-GB" dirty="0">
                <a:solidFill>
                  <a:srgbClr val="00B0F0"/>
                </a:solidFill>
              </a:rPr>
              <a:t>Why we chose this data.</a:t>
            </a:r>
            <a:endParaRPr lang="en-GB" dirty="0">
              <a:solidFill>
                <a:srgbClr val="000000"/>
              </a:solidFill>
            </a:endParaRPr>
          </a:p>
          <a:p>
            <a:pPr marL="285750" indent="-285750">
              <a:buFont typeface="Arial"/>
              <a:buChar char="•"/>
            </a:pPr>
            <a:r>
              <a:rPr lang="en-GB" dirty="0">
                <a:solidFill>
                  <a:schemeClr val="bg1"/>
                </a:solidFill>
                <a:ea typeface="+mn-lt"/>
                <a:cs typeface="+mn-lt"/>
              </a:rPr>
              <a:t>We chose the World Happiness Report as it's gained global recognition from leading experts around the world across many fields of study. It uses data from the Gallup World Poll which is a telephone survey carried out worldwide to thousands of individuals annually.</a:t>
            </a:r>
          </a:p>
          <a:p>
            <a:pPr marL="285750" indent="-285750">
              <a:buFont typeface="Arial"/>
              <a:buChar char="•"/>
            </a:pPr>
            <a:r>
              <a:rPr lang="en-GB" dirty="0">
                <a:solidFill>
                  <a:schemeClr val="bg1"/>
                </a:solidFill>
                <a:ea typeface="+mn-lt"/>
                <a:cs typeface="+mn-lt"/>
              </a:rPr>
              <a:t>The List of European countries by average wage dataset was chosen due to it's simplicity as well as importance. It gave us the most accurate reading of net average monthly salaries for solely Europe. </a:t>
            </a:r>
            <a:r>
              <a:rPr lang="en-GB" dirty="0">
                <a:solidFill>
                  <a:srgbClr val="000000"/>
                </a:solidFill>
                <a:ea typeface="+mn-lt"/>
                <a:cs typeface="+mn-lt"/>
              </a:rPr>
              <a:t>I</a:t>
            </a:r>
            <a:r>
              <a:rPr lang="en-GB" dirty="0">
                <a:solidFill>
                  <a:srgbClr val="000000"/>
                </a:solidFill>
              </a:rPr>
              <a:t>t is essentially a map and list of European countries by monthly average wage, valued in euros for ease.</a:t>
            </a:r>
          </a:p>
          <a:p>
            <a:pPr marL="285750" indent="-285750">
              <a:buFont typeface="Arial"/>
              <a:buChar char="•"/>
            </a:pPr>
            <a:endParaRPr lang="en-GB" dirty="0">
              <a:solidFill>
                <a:schemeClr val="bg1"/>
              </a:solidFill>
              <a:ea typeface="+mn-lt"/>
              <a:cs typeface="+mn-lt"/>
            </a:endParaRPr>
          </a:p>
          <a:p>
            <a:pPr marL="285750" indent="-285750">
              <a:buFont typeface="Arial"/>
              <a:buChar char="•"/>
            </a:pPr>
            <a:endParaRPr lang="en-GB" dirty="0">
              <a:solidFill>
                <a:schemeClr val="bg1"/>
              </a:solidFill>
              <a:ea typeface="+mn-lt"/>
              <a:cs typeface="+mn-lt"/>
            </a:endParaRPr>
          </a:p>
          <a:p>
            <a:pPr algn="ctr"/>
            <a:endParaRPr lang="en-GB" sz="2400" dirty="0">
              <a:solidFill>
                <a:schemeClr val="bg1"/>
              </a:solidFill>
              <a:ea typeface="+mn-lt"/>
              <a:cs typeface="+mn-lt"/>
            </a:endParaRPr>
          </a:p>
          <a:p>
            <a:pPr algn="ctr"/>
            <a:endParaRPr lang="en-GB" dirty="0">
              <a:solidFill>
                <a:schemeClr val="bg1"/>
              </a:solidFill>
              <a:ea typeface="+mn-lt"/>
              <a:cs typeface="+mn-lt"/>
            </a:endParaRPr>
          </a:p>
        </p:txBody>
      </p:sp>
    </p:spTree>
    <p:extLst>
      <p:ext uri="{BB962C8B-B14F-4D97-AF65-F5344CB8AC3E}">
        <p14:creationId xmlns:p14="http://schemas.microsoft.com/office/powerpoint/2010/main" val="243398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3385" y="4352544"/>
            <a:ext cx="5101209" cy="1239894"/>
          </a:xfrm>
        </p:spPr>
        <p:txBody>
          <a:bodyPr>
            <a:normAutofit/>
          </a:bodyPr>
          <a:lstStyle/>
          <a:p>
            <a:pPr marL="0" lvl="0" indent="0">
              <a:buNone/>
            </a:pPr>
            <a:br/>
            <a:br/>
            <a:endParaRPr/>
          </a:p>
        </p:txBody>
      </p:sp>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lIns="91440" tIns="45720" rIns="91440" bIns="45720" anchor="t">
            <a:spAutoFit/>
          </a:bodyPr>
          <a:lstStyle/>
          <a:p>
            <a:pPr algn="ctr"/>
            <a:r>
              <a:rPr lang="en-US" sz="2400" b="1">
                <a:solidFill>
                  <a:srgbClr val="00B0F0"/>
                </a:solidFill>
              </a:rPr>
              <a:t>INSPIRATION</a:t>
            </a:r>
          </a:p>
        </p:txBody>
      </p:sp>
      <p:sp>
        <p:nvSpPr>
          <p:cNvPr id="2" name="TextBox 1">
            <a:extLst>
              <a:ext uri="{FF2B5EF4-FFF2-40B4-BE49-F238E27FC236}">
                <a16:creationId xmlns:a16="http://schemas.microsoft.com/office/drawing/2014/main" id="{A84A6F1D-9026-4C68-838E-C18573C1B521}"/>
              </a:ext>
            </a:extLst>
          </p:cNvPr>
          <p:cNvSpPr txBox="1"/>
          <p:nvPr/>
        </p:nvSpPr>
        <p:spPr>
          <a:xfrm>
            <a:off x="322342" y="1004852"/>
            <a:ext cx="8499312"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dirty="0">
              <a:solidFill>
                <a:srgbClr val="00B0F0"/>
              </a:solidFill>
            </a:endParaRPr>
          </a:p>
          <a:p>
            <a:r>
              <a:rPr lang="en-GB" dirty="0">
                <a:solidFill>
                  <a:srgbClr val="00B0F0"/>
                </a:solidFill>
                <a:ea typeface="+mn-lt"/>
                <a:cs typeface="+mn-lt"/>
              </a:rPr>
              <a:t>K-means clustering.</a:t>
            </a:r>
          </a:p>
          <a:p>
            <a:pPr marL="285750" indent="-285750">
              <a:buFont typeface="Arial"/>
              <a:buChar char="•"/>
            </a:pPr>
            <a:r>
              <a:rPr lang="en-GB" dirty="0">
                <a:solidFill>
                  <a:schemeClr val="bg1"/>
                </a:solidFill>
                <a:ea typeface="+mn-lt"/>
                <a:cs typeface="+mn-lt"/>
              </a:rPr>
              <a:t>In an approach, </a:t>
            </a:r>
            <a:r>
              <a:rPr lang="en-GB" b="1" i="1" dirty="0">
                <a:solidFill>
                  <a:schemeClr val="bg1"/>
                </a:solidFill>
                <a:ea typeface="+mn-lt"/>
                <a:cs typeface="+mn-lt"/>
              </a:rPr>
              <a:t>"Economic Inequality, Happiness and Human Development" </a:t>
            </a:r>
            <a:r>
              <a:rPr lang="en-GB" dirty="0">
                <a:solidFill>
                  <a:schemeClr val="bg1"/>
                </a:solidFill>
                <a:ea typeface="+mn-lt"/>
                <a:cs typeface="+mn-lt"/>
              </a:rPr>
              <a:t>(</a:t>
            </a:r>
            <a:r>
              <a:rPr lang="en-AU" i="1" dirty="0">
                <a:solidFill>
                  <a:srgbClr val="FF0000"/>
                </a:solidFill>
                <a:ea typeface="+mn-lt"/>
                <a:cs typeface="+mn-lt"/>
              </a:rPr>
              <a:t>Irina Georgescu, Jani </a:t>
            </a:r>
            <a:r>
              <a:rPr lang="en-AU" i="1" dirty="0" err="1">
                <a:solidFill>
                  <a:srgbClr val="FF0000"/>
                </a:solidFill>
                <a:ea typeface="+mn-lt"/>
                <a:cs typeface="+mn-lt"/>
              </a:rPr>
              <a:t>Kinnunen</a:t>
            </a:r>
            <a:r>
              <a:rPr lang="en-AU" i="1" dirty="0">
                <a:solidFill>
                  <a:srgbClr val="FF0000"/>
                </a:solidFill>
                <a:ea typeface="+mn-lt"/>
                <a:cs typeface="+mn-lt"/>
              </a:rPr>
              <a:t>, Armenia </a:t>
            </a:r>
            <a:r>
              <a:rPr lang="en-AU" i="1" dirty="0" err="1">
                <a:solidFill>
                  <a:srgbClr val="FF0000"/>
                </a:solidFill>
                <a:ea typeface="+mn-lt"/>
                <a:cs typeface="+mn-lt"/>
              </a:rPr>
              <a:t>Androniceanu</a:t>
            </a:r>
            <a:r>
              <a:rPr lang="en-AU" i="1" dirty="0">
                <a:solidFill>
                  <a:srgbClr val="FF0000"/>
                </a:solidFill>
                <a:ea typeface="+mn-lt"/>
                <a:cs typeface="+mn-lt"/>
              </a:rPr>
              <a:t> and </a:t>
            </a:r>
            <a:r>
              <a:rPr lang="en-AU" i="1" dirty="0" err="1">
                <a:solidFill>
                  <a:srgbClr val="FF0000"/>
                </a:solidFill>
                <a:ea typeface="+mn-lt"/>
                <a:cs typeface="+mn-lt"/>
              </a:rPr>
              <a:t>Ane</a:t>
            </a:r>
            <a:r>
              <a:rPr lang="en-AU" i="1" dirty="0">
                <a:solidFill>
                  <a:srgbClr val="FF0000"/>
                </a:solidFill>
                <a:ea typeface="+mn-lt"/>
                <a:cs typeface="+mn-lt"/>
              </a:rPr>
              <a:t>-Mari </a:t>
            </a:r>
            <a:r>
              <a:rPr lang="en-AU" i="1" dirty="0" err="1">
                <a:solidFill>
                  <a:srgbClr val="FF0000"/>
                </a:solidFill>
                <a:ea typeface="+mn-lt"/>
                <a:cs typeface="+mn-lt"/>
              </a:rPr>
              <a:t>Androniceanu</a:t>
            </a:r>
            <a:r>
              <a:rPr lang="en-AU" i="1" dirty="0">
                <a:solidFill>
                  <a:srgbClr val="FF0000"/>
                </a:solidFill>
                <a:ea typeface="+mn-lt"/>
                <a:cs typeface="+mn-lt"/>
              </a:rPr>
              <a:t> (2020)</a:t>
            </a:r>
            <a:r>
              <a:rPr lang="en-AU" i="1" dirty="0">
                <a:solidFill>
                  <a:schemeClr val="bg1"/>
                </a:solidFill>
                <a:ea typeface="+mn-lt"/>
                <a:cs typeface="+mn-lt"/>
              </a:rPr>
              <a:t>)</a:t>
            </a:r>
            <a:r>
              <a:rPr lang="en-GB" dirty="0">
                <a:solidFill>
                  <a:schemeClr val="bg1"/>
                </a:solidFill>
                <a:ea typeface="+mn-lt"/>
                <a:cs typeface="+mn-lt"/>
              </a:rPr>
              <a:t>, they used k-means clustering to obtain four clusters of 21-26 countries, which we learnt from based on the distribution of our own data.</a:t>
            </a:r>
          </a:p>
          <a:p>
            <a:pPr marL="285750" indent="-285750">
              <a:buFont typeface="Arial"/>
              <a:buChar char="•"/>
            </a:pPr>
            <a:endParaRPr lang="en-GB" dirty="0">
              <a:solidFill>
                <a:schemeClr val="bg1"/>
              </a:solidFill>
              <a:ea typeface="+mn-lt"/>
              <a:cs typeface="+mn-lt"/>
            </a:endParaRPr>
          </a:p>
          <a:p>
            <a:r>
              <a:rPr lang="en-GB" dirty="0">
                <a:solidFill>
                  <a:srgbClr val="00B0F0"/>
                </a:solidFill>
              </a:rPr>
              <a:t>Regression</a:t>
            </a:r>
          </a:p>
          <a:p>
            <a:pPr marL="285750" indent="-285750">
              <a:buFont typeface="Arial"/>
              <a:buChar char="•"/>
            </a:pPr>
            <a:r>
              <a:rPr lang="en-AU" dirty="0">
                <a:solidFill>
                  <a:schemeClr val="bg1"/>
                </a:solidFill>
                <a:ea typeface="+mn-lt"/>
                <a:cs typeface="+mn-lt"/>
              </a:rPr>
              <a:t>In a study named </a:t>
            </a:r>
            <a:r>
              <a:rPr lang="en-AU" b="1" i="1" dirty="0">
                <a:solidFill>
                  <a:schemeClr val="bg1"/>
                </a:solidFill>
                <a:ea typeface="+mn-lt"/>
                <a:cs typeface="+mn-lt"/>
              </a:rPr>
              <a:t>"Absolute income, relative income, and happiness" </a:t>
            </a:r>
            <a:r>
              <a:rPr lang="en-AU" i="1" dirty="0">
                <a:solidFill>
                  <a:schemeClr val="bg1"/>
                </a:solidFill>
                <a:ea typeface="+mn-lt"/>
                <a:cs typeface="+mn-lt"/>
              </a:rPr>
              <a:t>(</a:t>
            </a:r>
            <a:r>
              <a:rPr lang="en-AU" i="1" dirty="0">
                <a:solidFill>
                  <a:srgbClr val="FF0000"/>
                </a:solidFill>
                <a:ea typeface="+mn-lt"/>
                <a:cs typeface="+mn-lt"/>
              </a:rPr>
              <a:t>Kateryna </a:t>
            </a:r>
            <a:r>
              <a:rPr lang="en-AU" i="1" dirty="0" err="1">
                <a:solidFill>
                  <a:srgbClr val="FF0000"/>
                </a:solidFill>
                <a:ea typeface="+mn-lt"/>
                <a:cs typeface="+mn-lt"/>
              </a:rPr>
              <a:t>Chernova</a:t>
            </a:r>
            <a:r>
              <a:rPr lang="en-AU" i="1" dirty="0">
                <a:solidFill>
                  <a:srgbClr val="FF0000"/>
                </a:solidFill>
                <a:ea typeface="+mn-lt"/>
                <a:cs typeface="+mn-lt"/>
              </a:rPr>
              <a:t> &amp; Richard Ball (2007)</a:t>
            </a:r>
            <a:r>
              <a:rPr lang="en-AU" i="1" dirty="0">
                <a:solidFill>
                  <a:schemeClr val="bg1"/>
                </a:solidFill>
                <a:ea typeface="+mn-lt"/>
                <a:cs typeface="+mn-lt"/>
              </a:rPr>
              <a:t>) </a:t>
            </a:r>
            <a:r>
              <a:rPr lang="en-AU" dirty="0">
                <a:solidFill>
                  <a:schemeClr val="bg1"/>
                </a:solidFill>
                <a:ea typeface="+mn-lt"/>
                <a:cs typeface="+mn-lt"/>
              </a:rPr>
              <a:t>we were inspired by how they used regression in order to find a mean happiness rating. It portrayed the difference between regression and association very well.</a:t>
            </a:r>
          </a:p>
          <a:p>
            <a:pPr marL="285750" indent="-285750">
              <a:buFont typeface="Arial"/>
              <a:buChar char="•"/>
            </a:pPr>
            <a:endParaRPr lang="en-GB" dirty="0">
              <a:solidFill>
                <a:schemeClr val="bg1"/>
              </a:solidFill>
              <a:ea typeface="+mn-lt"/>
              <a:cs typeface="+mn-lt"/>
            </a:endParaRPr>
          </a:p>
          <a:p>
            <a:r>
              <a:rPr lang="en-GB" dirty="0">
                <a:solidFill>
                  <a:srgbClr val="00B0F0"/>
                </a:solidFill>
                <a:ea typeface="+mn-lt"/>
                <a:cs typeface="+mn-lt"/>
              </a:rPr>
              <a:t>Visualisation</a:t>
            </a:r>
            <a:endParaRPr lang="en-GB" dirty="0">
              <a:solidFill>
                <a:schemeClr val="bg1"/>
              </a:solidFill>
              <a:ea typeface="+mn-lt"/>
              <a:cs typeface="+mn-lt"/>
            </a:endParaRPr>
          </a:p>
          <a:p>
            <a:pPr marL="285750" indent="-285750">
              <a:buFont typeface="Arial"/>
              <a:buChar char="•"/>
            </a:pPr>
            <a:r>
              <a:rPr lang="en-GB" dirty="0">
                <a:solidFill>
                  <a:srgbClr val="000000"/>
                </a:solidFill>
                <a:ea typeface="+mn-lt"/>
                <a:cs typeface="+mn-lt"/>
              </a:rPr>
              <a:t>We were thoroughly inspired visually by the works of </a:t>
            </a:r>
            <a:r>
              <a:rPr lang="en-GB" b="1" i="1" dirty="0">
                <a:solidFill>
                  <a:srgbClr val="000000"/>
                </a:solidFill>
                <a:ea typeface="+mn-lt"/>
                <a:cs typeface="+mn-lt"/>
              </a:rPr>
              <a:t>"The relationship between Age and Happiness Varies by Income"</a:t>
            </a:r>
            <a:r>
              <a:rPr lang="en-GB" dirty="0">
                <a:solidFill>
                  <a:srgbClr val="000000"/>
                </a:solidFill>
                <a:ea typeface="+mn-lt"/>
                <a:cs typeface="+mn-lt"/>
              </a:rPr>
              <a:t> (</a:t>
            </a:r>
            <a:r>
              <a:rPr lang="en-GB" i="1" dirty="0" err="1">
                <a:solidFill>
                  <a:srgbClr val="FF0000"/>
                </a:solidFill>
                <a:ea typeface="+mn-lt"/>
                <a:cs typeface="+mn-lt"/>
              </a:rPr>
              <a:t>Dimiter</a:t>
            </a:r>
            <a:r>
              <a:rPr lang="en-GB" i="1" dirty="0">
                <a:solidFill>
                  <a:srgbClr val="FF0000"/>
                </a:solidFill>
                <a:ea typeface="+mn-lt"/>
                <a:cs typeface="+mn-lt"/>
              </a:rPr>
              <a:t> </a:t>
            </a:r>
            <a:r>
              <a:rPr lang="en-GB" i="1" dirty="0" err="1">
                <a:solidFill>
                  <a:srgbClr val="FF0000"/>
                </a:solidFill>
                <a:ea typeface="+mn-lt"/>
                <a:cs typeface="+mn-lt"/>
              </a:rPr>
              <a:t>Tochkov</a:t>
            </a:r>
            <a:r>
              <a:rPr lang="en-GB" i="1" dirty="0">
                <a:solidFill>
                  <a:srgbClr val="FF0000"/>
                </a:solidFill>
                <a:ea typeface="+mn-lt"/>
                <a:cs typeface="+mn-lt"/>
              </a:rPr>
              <a:t> (2021)</a:t>
            </a:r>
            <a:r>
              <a:rPr lang="en-GB" dirty="0">
                <a:solidFill>
                  <a:srgbClr val="000000"/>
                </a:solidFill>
                <a:ea typeface="+mn-lt"/>
                <a:cs typeface="+mn-lt"/>
              </a:rPr>
              <a:t>). Although not exactly what we had proposed, </a:t>
            </a:r>
            <a:r>
              <a:rPr lang="en-GB" dirty="0" err="1">
                <a:solidFill>
                  <a:srgbClr val="000000"/>
                </a:solidFill>
                <a:ea typeface="+mn-lt"/>
                <a:cs typeface="+mn-lt"/>
              </a:rPr>
              <a:t>Dimiter</a:t>
            </a:r>
            <a:r>
              <a:rPr lang="en-GB" dirty="0">
                <a:solidFill>
                  <a:srgbClr val="000000"/>
                </a:solidFill>
                <a:ea typeface="+mn-lt"/>
                <a:cs typeface="+mn-lt"/>
              </a:rPr>
              <a:t> 's visualisation was staggering and gave us a phenomenal understanding of how we should visualise our work.</a:t>
            </a:r>
          </a:p>
          <a:p>
            <a:pPr algn="ctr"/>
            <a:endParaRPr lang="en-GB" sz="2400" dirty="0">
              <a:solidFill>
                <a:schemeClr val="bg1"/>
              </a:solidFill>
              <a:ea typeface="+mn-lt"/>
              <a:cs typeface="+mn-lt"/>
            </a:endParaRPr>
          </a:p>
          <a:p>
            <a:pPr algn="ctr"/>
            <a:endParaRPr lang="en-GB" dirty="0">
              <a:solidFill>
                <a:schemeClr val="bg1"/>
              </a:solidFill>
              <a:ea typeface="+mn-lt"/>
              <a:cs typeface="+mn-lt"/>
            </a:endParaRPr>
          </a:p>
        </p:txBody>
      </p:sp>
    </p:spTree>
    <p:extLst>
      <p:ext uri="{BB962C8B-B14F-4D97-AF65-F5344CB8AC3E}">
        <p14:creationId xmlns:p14="http://schemas.microsoft.com/office/powerpoint/2010/main" val="207391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7698FDBC-1E11-4C40-A4F5-2B2856EC5299}"/>
              </a:ext>
            </a:extLst>
          </p:cNvPr>
          <p:cNvGraphicFramePr/>
          <p:nvPr>
            <p:extLst>
              <p:ext uri="{D42A27DB-BD31-4B8C-83A1-F6EECF244321}">
                <p14:modId xmlns:p14="http://schemas.microsoft.com/office/powerpoint/2010/main" val="831277228"/>
              </p:ext>
            </p:extLst>
          </p:nvPr>
        </p:nvGraphicFramePr>
        <p:xfrm>
          <a:off x="1479550" y="1166842"/>
          <a:ext cx="61849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38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546501A3-542D-F945-9093-DE7F3FDD08D2}"/>
              </a:ext>
            </a:extLst>
          </p:cNvPr>
          <p:cNvSpPr txBox="1">
            <a:spLocks/>
          </p:cNvSpPr>
          <p:nvPr/>
        </p:nvSpPr>
        <p:spPr bwMode="blackWhite">
          <a:xfrm>
            <a:off x="2566700" y="3171682"/>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3" name="Subtitle 2"/>
          <p:cNvSpPr>
            <a:spLocks noGrp="1"/>
          </p:cNvSpPr>
          <p:nvPr>
            <p:ph type="subTitle" idx="1"/>
          </p:nvPr>
        </p:nvSpPr>
        <p:spPr>
          <a:xfrm>
            <a:off x="1953385" y="4352544"/>
            <a:ext cx="5101209" cy="1239894"/>
          </a:xfrm>
        </p:spPr>
        <p:txBody>
          <a:bodyPr>
            <a:normAutofit/>
          </a:bodyPr>
          <a:lstStyle/>
          <a:p>
            <a:pPr marL="0" lvl="0" indent="0">
              <a:buNone/>
            </a:pPr>
            <a:br/>
            <a:br/>
            <a:endParaRPr/>
          </a:p>
        </p:txBody>
      </p:sp>
      <p:sp>
        <p:nvSpPr>
          <p:cNvPr id="4" name="TextBox 3">
            <a:extLst>
              <a:ext uri="{FF2B5EF4-FFF2-40B4-BE49-F238E27FC236}">
                <a16:creationId xmlns:a16="http://schemas.microsoft.com/office/drawing/2014/main" id="{83BD96BA-3472-604D-8CD4-7B93DFC2A3B3}"/>
              </a:ext>
            </a:extLst>
          </p:cNvPr>
          <p:cNvSpPr txBox="1"/>
          <p:nvPr/>
        </p:nvSpPr>
        <p:spPr>
          <a:xfrm>
            <a:off x="118073" y="3691813"/>
            <a:ext cx="9025927" cy="369332"/>
          </a:xfrm>
          <a:prstGeom prst="rect">
            <a:avLst/>
          </a:prstGeom>
          <a:noFill/>
        </p:spPr>
        <p:txBody>
          <a:bodyPr wrap="square" rtlCol="0">
            <a:spAutoFit/>
          </a:bodyPr>
          <a:lstStyle/>
          <a:p>
            <a:pPr algn="ctr"/>
            <a:r>
              <a:rPr lang="en-US" i="1">
                <a:solidFill>
                  <a:schemeClr val="bg1"/>
                </a:solidFill>
              </a:rPr>
              <a:t>Multiple</a:t>
            </a:r>
            <a:r>
              <a:rPr lang="en-US">
                <a:solidFill>
                  <a:schemeClr val="bg1"/>
                </a:solidFill>
              </a:rPr>
              <a:t> datasets were read into the R Studio environment using the </a:t>
            </a:r>
            <a:r>
              <a:rPr lang="en-US" b="1" err="1">
                <a:solidFill>
                  <a:schemeClr val="bg1"/>
                </a:solidFill>
              </a:rPr>
              <a:t>read.csv</a:t>
            </a:r>
            <a:r>
              <a:rPr lang="en-US" b="1">
                <a:solidFill>
                  <a:schemeClr val="bg1"/>
                </a:solidFill>
              </a:rPr>
              <a:t> </a:t>
            </a:r>
            <a:r>
              <a:rPr lang="en-US">
                <a:solidFill>
                  <a:schemeClr val="bg1"/>
                </a:solidFill>
              </a:rPr>
              <a:t>command.</a:t>
            </a:r>
          </a:p>
        </p:txBody>
      </p:sp>
      <p:sp>
        <p:nvSpPr>
          <p:cNvPr id="5" name="Rectangle 4">
            <a:extLst>
              <a:ext uri="{FF2B5EF4-FFF2-40B4-BE49-F238E27FC236}">
                <a16:creationId xmlns:a16="http://schemas.microsoft.com/office/drawing/2014/main" id="{1B0D09C3-0F5E-D148-9D0E-DFD8EE62A041}"/>
              </a:ext>
            </a:extLst>
          </p:cNvPr>
          <p:cNvSpPr/>
          <p:nvPr/>
        </p:nvSpPr>
        <p:spPr>
          <a:xfrm>
            <a:off x="394856" y="4089556"/>
            <a:ext cx="8354275" cy="830997"/>
          </a:xfrm>
          <a:prstGeom prst="rect">
            <a:avLst/>
          </a:prstGeom>
          <a:solidFill>
            <a:schemeClr val="tx1">
              <a:alpha val="70000"/>
            </a:schemeClr>
          </a:solidFill>
          <a:ln w="19050">
            <a:solidFill>
              <a:schemeClr val="bg2"/>
            </a:solidFill>
          </a:ln>
        </p:spPr>
        <p:txBody>
          <a:bodyPr wrap="square">
            <a:spAutoFit/>
          </a:bodyPr>
          <a:lstStyle/>
          <a:p>
            <a:pPr algn="ctr"/>
            <a:r>
              <a:rPr lang="en-US" sz="1600" err="1">
                <a:solidFill>
                  <a:srgbClr val="0070C0"/>
                </a:solidFill>
              </a:rPr>
              <a:t>countries_income</a:t>
            </a:r>
            <a:r>
              <a:rPr lang="en-US" sz="1600">
                <a:solidFill>
                  <a:srgbClr val="0070C0"/>
                </a:solidFill>
              </a:rPr>
              <a:t> &lt;- </a:t>
            </a:r>
            <a:r>
              <a:rPr lang="en-US" sz="1600" err="1">
                <a:solidFill>
                  <a:srgbClr val="0070C0"/>
                </a:solidFill>
              </a:rPr>
              <a:t>read.csv</a:t>
            </a:r>
            <a:r>
              <a:rPr lang="en-US" sz="1600">
                <a:solidFill>
                  <a:srgbClr val="0070C0"/>
                </a:solidFill>
              </a:rPr>
              <a:t>(file = '/Users/</a:t>
            </a:r>
            <a:r>
              <a:rPr lang="en-US" sz="1600" err="1">
                <a:solidFill>
                  <a:srgbClr val="0070C0"/>
                </a:solidFill>
              </a:rPr>
              <a:t>ryanjohnston</a:t>
            </a:r>
            <a:r>
              <a:rPr lang="en-US" sz="1600">
                <a:solidFill>
                  <a:srgbClr val="0070C0"/>
                </a:solidFill>
              </a:rPr>
              <a:t>/development/r/datamining/</a:t>
            </a:r>
            <a:r>
              <a:rPr lang="en-US" sz="1600" err="1">
                <a:solidFill>
                  <a:srgbClr val="0070C0"/>
                </a:solidFill>
              </a:rPr>
              <a:t>countries.csv</a:t>
            </a:r>
            <a:r>
              <a:rPr lang="en-US" sz="1600">
                <a:solidFill>
                  <a:srgbClr val="0070C0"/>
                </a:solidFill>
              </a:rPr>
              <a:t>')</a:t>
            </a:r>
          </a:p>
          <a:p>
            <a:pPr algn="ctr"/>
            <a:r>
              <a:rPr lang="en-US" sz="1600">
                <a:solidFill>
                  <a:srgbClr val="0070C0"/>
                </a:solidFill>
              </a:rPr>
              <a:t>year1 &lt;- </a:t>
            </a:r>
            <a:r>
              <a:rPr lang="en-US" sz="1600" err="1">
                <a:solidFill>
                  <a:srgbClr val="0070C0"/>
                </a:solidFill>
              </a:rPr>
              <a:t>read.csv</a:t>
            </a:r>
            <a:r>
              <a:rPr lang="en-US" sz="1600">
                <a:solidFill>
                  <a:srgbClr val="0070C0"/>
                </a:solidFill>
              </a:rPr>
              <a:t>(file = '/Users/</a:t>
            </a:r>
            <a:r>
              <a:rPr lang="en-US" sz="1600" err="1">
                <a:solidFill>
                  <a:srgbClr val="0070C0"/>
                </a:solidFill>
              </a:rPr>
              <a:t>ryanjohnston</a:t>
            </a:r>
            <a:r>
              <a:rPr lang="en-US" sz="1600">
                <a:solidFill>
                  <a:srgbClr val="0070C0"/>
                </a:solidFill>
              </a:rPr>
              <a:t>/development/r/datamining/year1.csv’)</a:t>
            </a:r>
          </a:p>
          <a:p>
            <a:pPr algn="ctr"/>
            <a:r>
              <a:rPr lang="en-US" sz="1600">
                <a:solidFill>
                  <a:srgbClr val="0070C0"/>
                </a:solidFill>
              </a:rPr>
              <a:t>year2 &lt;- </a:t>
            </a:r>
            <a:r>
              <a:rPr lang="en-US" sz="1600" err="1">
                <a:solidFill>
                  <a:srgbClr val="0070C0"/>
                </a:solidFill>
              </a:rPr>
              <a:t>read.csv</a:t>
            </a:r>
            <a:r>
              <a:rPr lang="en-US" sz="1600">
                <a:solidFill>
                  <a:srgbClr val="0070C0"/>
                </a:solidFill>
              </a:rPr>
              <a:t>(file = '/Users/</a:t>
            </a:r>
            <a:r>
              <a:rPr lang="en-US" sz="1600" err="1">
                <a:solidFill>
                  <a:srgbClr val="0070C0"/>
                </a:solidFill>
              </a:rPr>
              <a:t>ryanjohnston</a:t>
            </a:r>
            <a:r>
              <a:rPr lang="en-US" sz="1600">
                <a:solidFill>
                  <a:srgbClr val="0070C0"/>
                </a:solidFill>
              </a:rPr>
              <a:t>/development/r/datamining/year2.csv’)</a:t>
            </a:r>
          </a:p>
        </p:txBody>
      </p:sp>
      <p:sp>
        <p:nvSpPr>
          <p:cNvPr id="9" name="TextBox 8">
            <a:extLst>
              <a:ext uri="{FF2B5EF4-FFF2-40B4-BE49-F238E27FC236}">
                <a16:creationId xmlns:a16="http://schemas.microsoft.com/office/drawing/2014/main" id="{988B6F1E-211B-564E-A4AF-81D601BB1DDC}"/>
              </a:ext>
            </a:extLst>
          </p:cNvPr>
          <p:cNvSpPr txBox="1"/>
          <p:nvPr/>
        </p:nvSpPr>
        <p:spPr>
          <a:xfrm>
            <a:off x="-492779" y="4920553"/>
            <a:ext cx="9894094" cy="400110"/>
          </a:xfrm>
          <a:prstGeom prst="rect">
            <a:avLst/>
          </a:prstGeom>
          <a:noFill/>
        </p:spPr>
        <p:txBody>
          <a:bodyPr wrap="square" rtlCol="0">
            <a:spAutoFit/>
          </a:bodyPr>
          <a:lstStyle/>
          <a:p>
            <a:pPr algn="ctr"/>
            <a:r>
              <a:rPr lang="en-US" sz="2000">
                <a:solidFill>
                  <a:schemeClr val="bg1"/>
                </a:solidFill>
              </a:rPr>
              <a:t>The loaded datasets required more </a:t>
            </a:r>
            <a:r>
              <a:rPr lang="en-US" sz="2000" i="1">
                <a:solidFill>
                  <a:schemeClr val="bg1"/>
                </a:solidFill>
              </a:rPr>
              <a:t>selection</a:t>
            </a:r>
            <a:r>
              <a:rPr lang="en-US" sz="2000">
                <a:solidFill>
                  <a:schemeClr val="bg1"/>
                </a:solidFill>
              </a:rPr>
              <a:t> to target the right data:</a:t>
            </a:r>
          </a:p>
        </p:txBody>
      </p:sp>
      <p:pic>
        <p:nvPicPr>
          <p:cNvPr id="11" name="Picture 10">
            <a:extLst>
              <a:ext uri="{FF2B5EF4-FFF2-40B4-BE49-F238E27FC236}">
                <a16:creationId xmlns:a16="http://schemas.microsoft.com/office/drawing/2014/main" id="{5697E45E-14C6-A848-AB31-096F6086C146}"/>
              </a:ext>
            </a:extLst>
          </p:cNvPr>
          <p:cNvPicPr>
            <a:picLocks noChangeAspect="1"/>
          </p:cNvPicPr>
          <p:nvPr/>
        </p:nvPicPr>
        <p:blipFill>
          <a:blip r:embed="rId2"/>
          <a:stretch>
            <a:fillRect/>
          </a:stretch>
        </p:blipFill>
        <p:spPr>
          <a:xfrm>
            <a:off x="750349" y="1094874"/>
            <a:ext cx="7148817" cy="1886694"/>
          </a:xfrm>
          <a:prstGeom prst="rect">
            <a:avLst/>
          </a:prstGeom>
        </p:spPr>
      </p:pic>
      <p:sp>
        <p:nvSpPr>
          <p:cNvPr id="29" name="Title 1">
            <a:extLst>
              <a:ext uri="{FF2B5EF4-FFF2-40B4-BE49-F238E27FC236}">
                <a16:creationId xmlns:a16="http://schemas.microsoft.com/office/drawing/2014/main" id="{7BEE384E-9020-784C-B3EA-0E053F81E86F}"/>
              </a:ext>
            </a:extLst>
          </p:cNvPr>
          <p:cNvSpPr txBox="1">
            <a:spLocks/>
          </p:cNvSpPr>
          <p:nvPr/>
        </p:nvSpPr>
        <p:spPr bwMode="blackWhite">
          <a:xfrm>
            <a:off x="2566700" y="185829"/>
            <a:ext cx="4010586" cy="537724"/>
          </a:xfrm>
          <a:prstGeom prst="rect">
            <a:avLst/>
          </a:prstGeom>
          <a:gradFill flip="none" rotWithShape="1">
            <a:gsLst>
              <a:gs pos="36000">
                <a:schemeClr val="tx1"/>
              </a:gs>
              <a:gs pos="0">
                <a:schemeClr val="tx1">
                  <a:lumMod val="85000"/>
                </a:schemeClr>
              </a:gs>
              <a:gs pos="73000">
                <a:schemeClr val="bg1">
                  <a:lumMod val="0"/>
                  <a:lumOff val="100000"/>
                </a:schemeClr>
              </a:gs>
              <a:gs pos="100000">
                <a:schemeClr val="tx1">
                  <a:lumMod val="85000"/>
                </a:schemeClr>
              </a:gs>
            </a:gsLst>
            <a:lin ang="10800000" scaled="0"/>
            <a:tileRect/>
          </a:gradFill>
          <a:ln w="38100" cap="rnd">
            <a:gradFill flip="none" rotWithShape="1">
              <a:gsLst>
                <a:gs pos="100000">
                  <a:schemeClr val="tx1">
                    <a:lumMod val="85000"/>
                  </a:schemeClr>
                </a:gs>
                <a:gs pos="0">
                  <a:srgbClr val="00B0F0"/>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16" name="Rectangle 15">
            <a:extLst>
              <a:ext uri="{FF2B5EF4-FFF2-40B4-BE49-F238E27FC236}">
                <a16:creationId xmlns:a16="http://schemas.microsoft.com/office/drawing/2014/main" id="{47D46DDA-E7A7-A24B-86DC-52D4358A96E0}"/>
              </a:ext>
            </a:extLst>
          </p:cNvPr>
          <p:cNvSpPr/>
          <p:nvPr/>
        </p:nvSpPr>
        <p:spPr>
          <a:xfrm>
            <a:off x="1339592" y="209848"/>
            <a:ext cx="6229352" cy="461665"/>
          </a:xfrm>
          <a:prstGeom prst="rect">
            <a:avLst/>
          </a:prstGeom>
          <a:ln>
            <a:noFill/>
          </a:ln>
        </p:spPr>
        <p:txBody>
          <a:bodyPr wrap="square">
            <a:spAutoFit/>
          </a:bodyPr>
          <a:lstStyle/>
          <a:p>
            <a:pPr algn="ctr"/>
            <a:r>
              <a:rPr lang="en-US" sz="2400" b="1">
                <a:solidFill>
                  <a:srgbClr val="00B0F0"/>
                </a:solidFill>
              </a:rPr>
              <a:t>METHODOLOGY</a:t>
            </a:r>
          </a:p>
        </p:txBody>
      </p:sp>
      <p:sp>
        <p:nvSpPr>
          <p:cNvPr id="22" name="Rectangle 21">
            <a:extLst>
              <a:ext uri="{FF2B5EF4-FFF2-40B4-BE49-F238E27FC236}">
                <a16:creationId xmlns:a16="http://schemas.microsoft.com/office/drawing/2014/main" id="{EB352106-1270-AD49-96F5-A52D1D2AF8E4}"/>
              </a:ext>
            </a:extLst>
          </p:cNvPr>
          <p:cNvSpPr/>
          <p:nvPr/>
        </p:nvSpPr>
        <p:spPr>
          <a:xfrm>
            <a:off x="3092749" y="3204819"/>
            <a:ext cx="2983895" cy="461665"/>
          </a:xfrm>
          <a:prstGeom prst="rect">
            <a:avLst/>
          </a:prstGeom>
        </p:spPr>
        <p:txBody>
          <a:bodyPr wrap="none">
            <a:spAutoFit/>
          </a:bodyPr>
          <a:lstStyle/>
          <a:p>
            <a:pPr algn="ctr"/>
            <a:r>
              <a:rPr lang="en-US" sz="2400" b="1">
                <a:solidFill>
                  <a:srgbClr val="00B0F0"/>
                </a:solidFill>
              </a:rPr>
              <a:t>DATA SELECTION</a:t>
            </a:r>
          </a:p>
        </p:txBody>
      </p:sp>
      <p:sp>
        <p:nvSpPr>
          <p:cNvPr id="23" name="Rectangle 22">
            <a:extLst>
              <a:ext uri="{FF2B5EF4-FFF2-40B4-BE49-F238E27FC236}">
                <a16:creationId xmlns:a16="http://schemas.microsoft.com/office/drawing/2014/main" id="{AD375E18-3B2E-EB46-8A21-49175CBB081C}"/>
              </a:ext>
            </a:extLst>
          </p:cNvPr>
          <p:cNvSpPr/>
          <p:nvPr/>
        </p:nvSpPr>
        <p:spPr>
          <a:xfrm>
            <a:off x="1751386" y="5402727"/>
            <a:ext cx="5641217" cy="861774"/>
          </a:xfrm>
          <a:prstGeom prst="rect">
            <a:avLst/>
          </a:prstGeom>
          <a:solidFill>
            <a:schemeClr val="tx1">
              <a:alpha val="70000"/>
            </a:schemeClr>
          </a:solidFill>
          <a:ln w="19050">
            <a:solidFill>
              <a:schemeClr val="bg2"/>
            </a:solidFill>
          </a:ln>
        </p:spPr>
        <p:txBody>
          <a:bodyPr wrap="square">
            <a:spAutoFit/>
          </a:bodyPr>
          <a:lstStyle/>
          <a:p>
            <a:r>
              <a:rPr lang="en-US" sz="1600" err="1">
                <a:solidFill>
                  <a:srgbClr val="0070C0"/>
                </a:solidFill>
              </a:rPr>
              <a:t>countries_income</a:t>
            </a:r>
            <a:r>
              <a:rPr lang="en-US" sz="1600">
                <a:solidFill>
                  <a:srgbClr val="0070C0"/>
                </a:solidFill>
              </a:rPr>
              <a:t> &lt;- </a:t>
            </a:r>
            <a:r>
              <a:rPr lang="en-US" sz="1600" err="1">
                <a:solidFill>
                  <a:srgbClr val="0070C0"/>
                </a:solidFill>
              </a:rPr>
              <a:t>countries_income</a:t>
            </a:r>
            <a:r>
              <a:rPr lang="en-US" sz="1600">
                <a:solidFill>
                  <a:srgbClr val="0070C0"/>
                </a:solidFill>
              </a:rPr>
              <a:t>[-c(16,28,30,31,42,44,45),]</a:t>
            </a:r>
          </a:p>
          <a:p>
            <a:r>
              <a:rPr lang="en-US" sz="1600">
                <a:solidFill>
                  <a:srgbClr val="0070C0"/>
                </a:solidFill>
              </a:rPr>
              <a:t>    year1 &lt;- year1[-c(48,35,14,49,22,34,29,46,32,12,18),]</a:t>
            </a:r>
          </a:p>
          <a:p>
            <a:r>
              <a:rPr lang="en-US" sz="1600">
                <a:solidFill>
                  <a:srgbClr val="0070C0"/>
                </a:solidFill>
              </a:rPr>
              <a:t>    year2 &lt;- year2[-c(47,36,16,49,21,37,27,45,29,13,19),]</a:t>
            </a:r>
          </a:p>
        </p:txBody>
      </p:sp>
      <p:sp>
        <p:nvSpPr>
          <p:cNvPr id="24" name="TextBox 23">
            <a:extLst>
              <a:ext uri="{FF2B5EF4-FFF2-40B4-BE49-F238E27FC236}">
                <a16:creationId xmlns:a16="http://schemas.microsoft.com/office/drawing/2014/main" id="{13533203-EEE1-6D45-9EE1-D8C0266610A5}"/>
              </a:ext>
            </a:extLst>
          </p:cNvPr>
          <p:cNvSpPr txBox="1"/>
          <p:nvPr/>
        </p:nvSpPr>
        <p:spPr>
          <a:xfrm>
            <a:off x="-492779" y="6335186"/>
            <a:ext cx="9894094" cy="400110"/>
          </a:xfrm>
          <a:prstGeom prst="rect">
            <a:avLst/>
          </a:prstGeom>
          <a:noFill/>
        </p:spPr>
        <p:txBody>
          <a:bodyPr wrap="square" rtlCol="0">
            <a:spAutoFit/>
          </a:bodyPr>
          <a:lstStyle/>
          <a:p>
            <a:pPr algn="ctr"/>
            <a:r>
              <a:rPr lang="en-US" sz="2000">
                <a:solidFill>
                  <a:schemeClr val="bg1"/>
                </a:solidFill>
              </a:rPr>
              <a:t>The code above removes areas of the </a:t>
            </a:r>
            <a:r>
              <a:rPr lang="en-US" sz="2000" i="1">
                <a:solidFill>
                  <a:srgbClr val="0070C0"/>
                </a:solidFill>
              </a:rPr>
              <a:t>year1</a:t>
            </a:r>
            <a:r>
              <a:rPr lang="en-US" sz="2000" i="1">
                <a:solidFill>
                  <a:schemeClr val="bg1"/>
                </a:solidFill>
              </a:rPr>
              <a:t> </a:t>
            </a:r>
            <a:r>
              <a:rPr lang="en-US" sz="2000">
                <a:solidFill>
                  <a:schemeClr val="bg1"/>
                </a:solidFill>
              </a:rPr>
              <a:t>&amp; </a:t>
            </a:r>
            <a:r>
              <a:rPr lang="en-US" sz="2000" i="1">
                <a:solidFill>
                  <a:srgbClr val="0070C0"/>
                </a:solidFill>
              </a:rPr>
              <a:t>year2</a:t>
            </a:r>
            <a:r>
              <a:rPr lang="en-US" sz="2000">
                <a:solidFill>
                  <a:schemeClr val="bg1"/>
                </a:solidFill>
              </a:rPr>
              <a:t> dataset that are </a:t>
            </a:r>
            <a:r>
              <a:rPr lang="en-US" sz="2000" u="sng">
                <a:solidFill>
                  <a:srgbClr val="FF0000"/>
                </a:solidFill>
              </a:rPr>
              <a:t>not</a:t>
            </a:r>
            <a:r>
              <a:rPr lang="en-US" sz="2000">
                <a:solidFill>
                  <a:schemeClr val="bg1"/>
                </a:solidFill>
              </a:rPr>
              <a:t> in Europe</a:t>
            </a:r>
          </a:p>
        </p:txBody>
      </p:sp>
      <p:sp>
        <p:nvSpPr>
          <p:cNvPr id="2" name="Rectangle 1">
            <a:extLst>
              <a:ext uri="{FF2B5EF4-FFF2-40B4-BE49-F238E27FC236}">
                <a16:creationId xmlns:a16="http://schemas.microsoft.com/office/drawing/2014/main" id="{EE0BDA38-EEC5-104D-8C53-2599EDC67A01}"/>
              </a:ext>
            </a:extLst>
          </p:cNvPr>
          <p:cNvSpPr/>
          <p:nvPr/>
        </p:nvSpPr>
        <p:spPr>
          <a:xfrm>
            <a:off x="2717390" y="731570"/>
            <a:ext cx="3709221" cy="369332"/>
          </a:xfrm>
          <a:prstGeom prst="rect">
            <a:avLst/>
          </a:prstGeom>
        </p:spPr>
        <p:txBody>
          <a:bodyPr wrap="none">
            <a:spAutoFit/>
          </a:bodyPr>
          <a:lstStyle/>
          <a:p>
            <a:pPr algn="ctr"/>
            <a:r>
              <a:rPr lang="en-US" b="1">
                <a:solidFill>
                  <a:schemeClr val="bg1"/>
                </a:solidFill>
              </a:rPr>
              <a:t>The KDD Methodology was used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8EAB71-30AF-2E4C-9390-3544E37AED15}"/>
              </a:ext>
            </a:extLst>
          </p:cNvPr>
          <p:cNvSpPr/>
          <p:nvPr/>
        </p:nvSpPr>
        <p:spPr>
          <a:xfrm>
            <a:off x="-6758" y="-274193"/>
            <a:ext cx="9317142" cy="7374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1771A03-6A84-E54F-9820-A65B91B10EAF}"/>
              </a:ext>
            </a:extLst>
          </p:cNvPr>
          <p:cNvPicPr>
            <a:picLocks noChangeAspect="1"/>
          </p:cNvPicPr>
          <p:nvPr/>
        </p:nvPicPr>
        <p:blipFill>
          <a:blip r:embed="rId2">
            <a:alphaModFix amt="5000"/>
          </a:blip>
          <a:stretch>
            <a:fillRect/>
          </a:stretch>
        </p:blipFill>
        <p:spPr>
          <a:xfrm>
            <a:off x="-1004154" y="-986090"/>
            <a:ext cx="11143488" cy="8218489"/>
          </a:xfrm>
          <a:prstGeom prst="rect">
            <a:avLst/>
          </a:prstGeom>
        </p:spPr>
      </p:pic>
      <p:sp>
        <p:nvSpPr>
          <p:cNvPr id="31" name="Title 1">
            <a:extLst>
              <a:ext uri="{FF2B5EF4-FFF2-40B4-BE49-F238E27FC236}">
                <a16:creationId xmlns:a16="http://schemas.microsoft.com/office/drawing/2014/main" id="{15567475-0A32-024A-B065-2CEC1EB698FE}"/>
              </a:ext>
            </a:extLst>
          </p:cNvPr>
          <p:cNvSpPr txBox="1">
            <a:spLocks/>
          </p:cNvSpPr>
          <p:nvPr/>
        </p:nvSpPr>
        <p:spPr bwMode="blackWhite">
          <a:xfrm>
            <a:off x="2646520" y="323643"/>
            <a:ext cx="4010586" cy="537724"/>
          </a:xfrm>
          <a:prstGeom prst="rect">
            <a:avLst/>
          </a:prstGeom>
          <a:gradFill flip="none" rotWithShape="1">
            <a:gsLst>
              <a:gs pos="28000">
                <a:schemeClr val="bg1"/>
              </a:gs>
              <a:gs pos="0">
                <a:schemeClr val="bg1">
                  <a:lumMod val="85000"/>
                </a:schemeClr>
              </a:gs>
              <a:gs pos="73000">
                <a:schemeClr val="bg1">
                  <a:lumMod val="0"/>
                  <a:lumOff val="100000"/>
                </a:schemeClr>
              </a:gs>
              <a:gs pos="100000">
                <a:schemeClr val="bg1">
                  <a:lumMod val="85000"/>
                </a:schemeClr>
              </a:gs>
            </a:gsLst>
            <a:lin ang="10800000" scaled="0"/>
            <a:tileRect/>
          </a:gradFill>
          <a:ln w="38100" cap="rnd">
            <a:gradFill flip="none" rotWithShape="1">
              <a:gsLst>
                <a:gs pos="0">
                  <a:srgbClr val="00B0F0"/>
                </a:gs>
                <a:gs pos="99000">
                  <a:schemeClr val="bg1">
                    <a:lumMod val="85000"/>
                  </a:schemeClr>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9" name="Rectangle 8">
            <a:extLst>
              <a:ext uri="{FF2B5EF4-FFF2-40B4-BE49-F238E27FC236}">
                <a16:creationId xmlns:a16="http://schemas.microsoft.com/office/drawing/2014/main" id="{A434A094-AB9B-ED4B-959E-AE8DA68DD042}"/>
              </a:ext>
            </a:extLst>
          </p:cNvPr>
          <p:cNvSpPr/>
          <p:nvPr/>
        </p:nvSpPr>
        <p:spPr>
          <a:xfrm>
            <a:off x="3142134" y="363815"/>
            <a:ext cx="2882649" cy="461665"/>
          </a:xfrm>
          <a:prstGeom prst="rect">
            <a:avLst/>
          </a:prstGeom>
        </p:spPr>
        <p:txBody>
          <a:bodyPr wrap="none">
            <a:spAutoFit/>
          </a:bodyPr>
          <a:lstStyle/>
          <a:p>
            <a:pPr algn="ctr"/>
            <a:r>
              <a:rPr lang="en-US" sz="2400" b="1">
                <a:solidFill>
                  <a:srgbClr val="00B0F0"/>
                </a:solidFill>
              </a:rPr>
              <a:t>PREPROCESSING</a:t>
            </a:r>
            <a:endParaRPr lang="en-US" sz="2000" b="1">
              <a:solidFill>
                <a:srgbClr val="00B0F0"/>
              </a:solidFill>
            </a:endParaRPr>
          </a:p>
        </p:txBody>
      </p:sp>
      <p:sp>
        <p:nvSpPr>
          <p:cNvPr id="10" name="TextBox 9">
            <a:extLst>
              <a:ext uri="{FF2B5EF4-FFF2-40B4-BE49-F238E27FC236}">
                <a16:creationId xmlns:a16="http://schemas.microsoft.com/office/drawing/2014/main" id="{DE63E91F-4A5C-2E46-9939-B1C4F5A620B1}"/>
              </a:ext>
            </a:extLst>
          </p:cNvPr>
          <p:cNvSpPr txBox="1"/>
          <p:nvPr/>
        </p:nvSpPr>
        <p:spPr>
          <a:xfrm>
            <a:off x="225325" y="1329784"/>
            <a:ext cx="4346102" cy="1323439"/>
          </a:xfrm>
          <a:prstGeom prst="rect">
            <a:avLst/>
          </a:prstGeom>
          <a:solidFill>
            <a:schemeClr val="bg1">
              <a:alpha val="70000"/>
            </a:schemeClr>
          </a:solidFill>
          <a:ln w="25400">
            <a:solidFill>
              <a:srgbClr val="C00000"/>
            </a:solidFill>
          </a:ln>
        </p:spPr>
        <p:txBody>
          <a:bodyPr wrap="square" rtlCol="0">
            <a:spAutoFit/>
          </a:bodyPr>
          <a:lstStyle/>
          <a:p>
            <a:pPr algn="ctr"/>
            <a:r>
              <a:rPr lang="en-US" sz="1600">
                <a:solidFill>
                  <a:srgbClr val="0070C0"/>
                </a:solidFill>
              </a:rPr>
              <a:t>names(year1)[1:10] &lt;- c("</a:t>
            </a:r>
            <a:r>
              <a:rPr lang="en-US" sz="1600" err="1">
                <a:solidFill>
                  <a:srgbClr val="0070C0"/>
                </a:solidFill>
              </a:rPr>
              <a:t>Country","Region","Happiness_Rank</a:t>
            </a:r>
            <a:r>
              <a:rPr lang="en-US" sz="1600">
                <a:solidFill>
                  <a:srgbClr val="0070C0"/>
                </a:solidFill>
              </a:rPr>
              <a:t>",                            "Happiness_Score","GDP_Per_Capita","Family",             "Life_Expectancy","Freedom","Corruption_Perception","Generosity")</a:t>
            </a:r>
          </a:p>
        </p:txBody>
      </p:sp>
      <p:sp>
        <p:nvSpPr>
          <p:cNvPr id="11" name="TextBox 10">
            <a:extLst>
              <a:ext uri="{FF2B5EF4-FFF2-40B4-BE49-F238E27FC236}">
                <a16:creationId xmlns:a16="http://schemas.microsoft.com/office/drawing/2014/main" id="{BFF11979-ECF4-6D42-9FED-E64D5BADAA4B}"/>
              </a:ext>
            </a:extLst>
          </p:cNvPr>
          <p:cNvSpPr txBox="1"/>
          <p:nvPr/>
        </p:nvSpPr>
        <p:spPr>
          <a:xfrm>
            <a:off x="339167" y="944215"/>
            <a:ext cx="3895342" cy="400110"/>
          </a:xfrm>
          <a:prstGeom prst="rect">
            <a:avLst/>
          </a:prstGeom>
          <a:noFill/>
        </p:spPr>
        <p:txBody>
          <a:bodyPr wrap="square" rtlCol="0">
            <a:spAutoFit/>
          </a:bodyPr>
          <a:lstStyle/>
          <a:p>
            <a:pPr algn="ctr"/>
            <a:r>
              <a:rPr lang="en-US" sz="2000" b="1">
                <a:solidFill>
                  <a:srgbClr val="C00000"/>
                </a:solidFill>
              </a:rPr>
              <a:t>Renaming columns</a:t>
            </a:r>
          </a:p>
        </p:txBody>
      </p:sp>
      <p:sp>
        <p:nvSpPr>
          <p:cNvPr id="16" name="Rectangle 15">
            <a:extLst>
              <a:ext uri="{FF2B5EF4-FFF2-40B4-BE49-F238E27FC236}">
                <a16:creationId xmlns:a16="http://schemas.microsoft.com/office/drawing/2014/main" id="{16D7585C-581B-874A-BAD4-26053B6D47EB}"/>
              </a:ext>
            </a:extLst>
          </p:cNvPr>
          <p:cNvSpPr/>
          <p:nvPr/>
        </p:nvSpPr>
        <p:spPr>
          <a:xfrm>
            <a:off x="5161415" y="1610003"/>
            <a:ext cx="3850660" cy="707886"/>
          </a:xfrm>
          <a:prstGeom prst="rect">
            <a:avLst/>
          </a:prstGeom>
          <a:solidFill>
            <a:schemeClr val="bg1">
              <a:alpha val="70000"/>
            </a:schemeClr>
          </a:solidFill>
          <a:ln w="25400">
            <a:solidFill>
              <a:srgbClr val="FF0000"/>
            </a:solidFill>
          </a:ln>
        </p:spPr>
        <p:txBody>
          <a:bodyPr wrap="square">
            <a:spAutoFit/>
          </a:bodyPr>
          <a:lstStyle/>
          <a:p>
            <a:pPr algn="ctr"/>
            <a:r>
              <a:rPr lang="en-US" sz="2000">
                <a:solidFill>
                  <a:srgbClr val="0070C0"/>
                </a:solidFill>
              </a:rPr>
              <a:t>joined_df &lt;- left_join(year1, year2, </a:t>
            </a:r>
          </a:p>
          <a:p>
            <a:pPr algn="ctr"/>
            <a:r>
              <a:rPr lang="en-US" sz="2000">
                <a:solidFill>
                  <a:srgbClr val="0070C0"/>
                </a:solidFill>
              </a:rPr>
              <a:t>by = c("Country" = "Country"))</a:t>
            </a:r>
          </a:p>
        </p:txBody>
      </p:sp>
      <p:sp>
        <p:nvSpPr>
          <p:cNvPr id="17" name="Rectangle 16">
            <a:extLst>
              <a:ext uri="{FF2B5EF4-FFF2-40B4-BE49-F238E27FC236}">
                <a16:creationId xmlns:a16="http://schemas.microsoft.com/office/drawing/2014/main" id="{A6125486-CF82-704C-8076-C7975C73CB1C}"/>
              </a:ext>
            </a:extLst>
          </p:cNvPr>
          <p:cNvSpPr/>
          <p:nvPr/>
        </p:nvSpPr>
        <p:spPr>
          <a:xfrm>
            <a:off x="5880602" y="1211318"/>
            <a:ext cx="2412520" cy="400110"/>
          </a:xfrm>
          <a:prstGeom prst="rect">
            <a:avLst/>
          </a:prstGeom>
        </p:spPr>
        <p:txBody>
          <a:bodyPr wrap="none">
            <a:spAutoFit/>
          </a:bodyPr>
          <a:lstStyle/>
          <a:p>
            <a:pPr algn="ctr"/>
            <a:r>
              <a:rPr lang="en-US" sz="2000" b="1">
                <a:solidFill>
                  <a:srgbClr val="FF0000"/>
                </a:solidFill>
              </a:rPr>
              <a:t>Joining dataframes</a:t>
            </a:r>
          </a:p>
        </p:txBody>
      </p:sp>
      <p:sp>
        <p:nvSpPr>
          <p:cNvPr id="18" name="TextBox 17">
            <a:extLst>
              <a:ext uri="{FF2B5EF4-FFF2-40B4-BE49-F238E27FC236}">
                <a16:creationId xmlns:a16="http://schemas.microsoft.com/office/drawing/2014/main" id="{3AA9E779-03B5-FF42-A3FA-C67B3DE8B6A8}"/>
              </a:ext>
            </a:extLst>
          </p:cNvPr>
          <p:cNvSpPr txBox="1"/>
          <p:nvPr/>
        </p:nvSpPr>
        <p:spPr>
          <a:xfrm>
            <a:off x="4633170" y="2639906"/>
            <a:ext cx="4615471" cy="584775"/>
          </a:xfrm>
          <a:prstGeom prst="rect">
            <a:avLst/>
          </a:prstGeom>
          <a:noFill/>
        </p:spPr>
        <p:txBody>
          <a:bodyPr wrap="square" rtlCol="0">
            <a:spAutoFit/>
          </a:bodyPr>
          <a:lstStyle/>
          <a:p>
            <a:pPr algn="ctr"/>
            <a:r>
              <a:rPr lang="en-US" sz="1600" b="1">
                <a:solidFill>
                  <a:srgbClr val="FFFF00"/>
                </a:solidFill>
              </a:rPr>
              <a:t>Creating variable to help remove unnecessary fields, and applying a query to remove them</a:t>
            </a:r>
          </a:p>
        </p:txBody>
      </p:sp>
      <p:sp>
        <p:nvSpPr>
          <p:cNvPr id="19" name="Rectangle 18">
            <a:extLst>
              <a:ext uri="{FF2B5EF4-FFF2-40B4-BE49-F238E27FC236}">
                <a16:creationId xmlns:a16="http://schemas.microsoft.com/office/drawing/2014/main" id="{9DEC5C43-1D84-BE40-A9E3-1F78FEF1675D}"/>
              </a:ext>
            </a:extLst>
          </p:cNvPr>
          <p:cNvSpPr/>
          <p:nvPr/>
        </p:nvSpPr>
        <p:spPr>
          <a:xfrm>
            <a:off x="4870989" y="3182955"/>
            <a:ext cx="4096934" cy="1477328"/>
          </a:xfrm>
          <a:prstGeom prst="rect">
            <a:avLst/>
          </a:prstGeom>
          <a:solidFill>
            <a:schemeClr val="bg1">
              <a:lumMod val="95000"/>
              <a:alpha val="70000"/>
            </a:schemeClr>
          </a:solidFill>
          <a:ln w="25400">
            <a:solidFill>
              <a:srgbClr val="FFFF00"/>
            </a:solidFill>
          </a:ln>
        </p:spPr>
        <p:txBody>
          <a:bodyPr wrap="square">
            <a:spAutoFit/>
          </a:bodyPr>
          <a:lstStyle/>
          <a:p>
            <a:pPr algn="ctr"/>
            <a:r>
              <a:rPr lang="en-US">
                <a:solidFill>
                  <a:srgbClr val="0070C0"/>
                </a:solidFill>
              </a:rPr>
              <a:t> criteria &lt;- c("Central and Eastern Europe", "Western Europe")</a:t>
            </a:r>
          </a:p>
          <a:p>
            <a:pPr algn="ctr"/>
            <a:r>
              <a:rPr lang="en-US">
                <a:solidFill>
                  <a:srgbClr val="0070C0"/>
                </a:solidFill>
              </a:rPr>
              <a:t> happiness &lt;- happiness[happiness$Region.x %in% criteria, ]</a:t>
            </a:r>
          </a:p>
        </p:txBody>
      </p:sp>
      <p:sp>
        <p:nvSpPr>
          <p:cNvPr id="22" name="Rectangle 21">
            <a:extLst>
              <a:ext uri="{FF2B5EF4-FFF2-40B4-BE49-F238E27FC236}">
                <a16:creationId xmlns:a16="http://schemas.microsoft.com/office/drawing/2014/main" id="{B50DA6C1-9F70-5D41-8F8B-5560D36AC991}"/>
              </a:ext>
            </a:extLst>
          </p:cNvPr>
          <p:cNvSpPr/>
          <p:nvPr/>
        </p:nvSpPr>
        <p:spPr>
          <a:xfrm>
            <a:off x="331211" y="3401997"/>
            <a:ext cx="4240216" cy="1015663"/>
          </a:xfrm>
          <a:prstGeom prst="rect">
            <a:avLst/>
          </a:prstGeom>
          <a:solidFill>
            <a:schemeClr val="bg1">
              <a:lumMod val="95000"/>
              <a:alpha val="70000"/>
            </a:schemeClr>
          </a:solidFill>
          <a:ln w="25400">
            <a:solidFill>
              <a:srgbClr val="00B050"/>
            </a:solidFill>
          </a:ln>
        </p:spPr>
        <p:txBody>
          <a:bodyPr wrap="square">
            <a:spAutoFit/>
          </a:bodyPr>
          <a:lstStyle/>
          <a:p>
            <a:pPr algn="ctr"/>
            <a:r>
              <a:rPr lang="en-US" sz="2000">
                <a:solidFill>
                  <a:srgbClr val="0070C0"/>
                </a:solidFill>
              </a:rPr>
              <a:t>happiness_factors$Happiness_Score &lt; as.numeric(happiness_factors$Happiness_Score)</a:t>
            </a:r>
          </a:p>
        </p:txBody>
      </p:sp>
      <p:sp>
        <p:nvSpPr>
          <p:cNvPr id="23" name="TextBox 22">
            <a:extLst>
              <a:ext uri="{FF2B5EF4-FFF2-40B4-BE49-F238E27FC236}">
                <a16:creationId xmlns:a16="http://schemas.microsoft.com/office/drawing/2014/main" id="{FFF4E74F-D8E9-9F4D-873D-35DE3EC2125E}"/>
              </a:ext>
            </a:extLst>
          </p:cNvPr>
          <p:cNvSpPr txBox="1"/>
          <p:nvPr/>
        </p:nvSpPr>
        <p:spPr>
          <a:xfrm>
            <a:off x="287068" y="2801500"/>
            <a:ext cx="4346102" cy="646331"/>
          </a:xfrm>
          <a:prstGeom prst="rect">
            <a:avLst/>
          </a:prstGeom>
          <a:noFill/>
        </p:spPr>
        <p:txBody>
          <a:bodyPr wrap="square" rtlCol="0">
            <a:spAutoFit/>
          </a:bodyPr>
          <a:lstStyle/>
          <a:p>
            <a:r>
              <a:rPr lang="en-US" b="1">
                <a:solidFill>
                  <a:srgbClr val="00B050"/>
                </a:solidFill>
              </a:rPr>
              <a:t>Character fields were </a:t>
            </a:r>
            <a:r>
              <a:rPr lang="en-US" b="1" i="1">
                <a:solidFill>
                  <a:srgbClr val="00B050"/>
                </a:solidFill>
              </a:rPr>
              <a:t>cast</a:t>
            </a:r>
            <a:r>
              <a:rPr lang="en-US" b="1">
                <a:solidFill>
                  <a:srgbClr val="00B050"/>
                </a:solidFill>
              </a:rPr>
              <a:t> as numeric, as a correction to a default type</a:t>
            </a:r>
          </a:p>
        </p:txBody>
      </p:sp>
      <p:sp>
        <p:nvSpPr>
          <p:cNvPr id="25" name="Rectangle 24">
            <a:extLst>
              <a:ext uri="{FF2B5EF4-FFF2-40B4-BE49-F238E27FC236}">
                <a16:creationId xmlns:a16="http://schemas.microsoft.com/office/drawing/2014/main" id="{B942543E-7753-8548-B148-7F6B11EC4D10}"/>
              </a:ext>
            </a:extLst>
          </p:cNvPr>
          <p:cNvSpPr/>
          <p:nvPr/>
        </p:nvSpPr>
        <p:spPr>
          <a:xfrm>
            <a:off x="2970177" y="5541626"/>
            <a:ext cx="2941842" cy="707886"/>
          </a:xfrm>
          <a:prstGeom prst="rect">
            <a:avLst/>
          </a:prstGeom>
          <a:solidFill>
            <a:schemeClr val="bg1">
              <a:lumMod val="95000"/>
              <a:alpha val="70000"/>
            </a:schemeClr>
          </a:solidFill>
          <a:ln w="25400">
            <a:solidFill>
              <a:srgbClr val="00B0F0"/>
            </a:solidFill>
          </a:ln>
        </p:spPr>
        <p:txBody>
          <a:bodyPr wrap="square">
            <a:spAutoFit/>
          </a:bodyPr>
          <a:lstStyle/>
          <a:p>
            <a:pPr algn="ctr"/>
            <a:r>
              <a:rPr lang="en-US" sz="2000">
                <a:solidFill>
                  <a:srgbClr val="0070C0"/>
                </a:solidFill>
              </a:rPr>
              <a:t> joined_df &lt;- joined_df[, c(9,1,2,3,4,5,6,7,8,10,11)]</a:t>
            </a:r>
          </a:p>
        </p:txBody>
      </p:sp>
      <p:sp>
        <p:nvSpPr>
          <p:cNvPr id="26" name="Rectangle 25">
            <a:extLst>
              <a:ext uri="{FF2B5EF4-FFF2-40B4-BE49-F238E27FC236}">
                <a16:creationId xmlns:a16="http://schemas.microsoft.com/office/drawing/2014/main" id="{3E21D332-416B-954A-9355-404529C2A0E3}"/>
              </a:ext>
            </a:extLst>
          </p:cNvPr>
          <p:cNvSpPr/>
          <p:nvPr/>
        </p:nvSpPr>
        <p:spPr>
          <a:xfrm>
            <a:off x="2952815" y="4849389"/>
            <a:ext cx="2976565" cy="707886"/>
          </a:xfrm>
          <a:prstGeom prst="rect">
            <a:avLst/>
          </a:prstGeom>
        </p:spPr>
        <p:txBody>
          <a:bodyPr wrap="square">
            <a:spAutoFit/>
          </a:bodyPr>
          <a:lstStyle/>
          <a:p>
            <a:pPr algn="ctr"/>
            <a:r>
              <a:rPr lang="en-US" sz="2000" b="1">
                <a:solidFill>
                  <a:srgbClr val="00B0F0"/>
                </a:solidFill>
              </a:rPr>
              <a:t>Reordering columns to put an ID column first</a:t>
            </a:r>
          </a:p>
        </p:txBody>
      </p:sp>
      <p:sp>
        <p:nvSpPr>
          <p:cNvPr id="27" name="Rectangle 26">
            <a:extLst>
              <a:ext uri="{FF2B5EF4-FFF2-40B4-BE49-F238E27FC236}">
                <a16:creationId xmlns:a16="http://schemas.microsoft.com/office/drawing/2014/main" id="{8C17B5A8-E5DC-AB4A-A069-AA40B51D37AB}"/>
              </a:ext>
            </a:extLst>
          </p:cNvPr>
          <p:cNvSpPr/>
          <p:nvPr/>
        </p:nvSpPr>
        <p:spPr>
          <a:xfrm>
            <a:off x="331211" y="4904953"/>
            <a:ext cx="2447465" cy="1477328"/>
          </a:xfrm>
          <a:prstGeom prst="rect">
            <a:avLst/>
          </a:prstGeom>
          <a:solidFill>
            <a:schemeClr val="bg1">
              <a:lumMod val="95000"/>
              <a:alpha val="70000"/>
            </a:schemeClr>
          </a:solidFill>
          <a:ln w="25400">
            <a:solidFill>
              <a:srgbClr val="002060"/>
            </a:solidFill>
          </a:ln>
        </p:spPr>
        <p:txBody>
          <a:bodyPr wrap="square">
            <a:spAutoFit/>
          </a:bodyPr>
          <a:lstStyle/>
          <a:p>
            <a:pPr algn="ctr"/>
            <a:r>
              <a:rPr lang="en-US">
                <a:solidFill>
                  <a:srgbClr val="0070C0"/>
                </a:solidFill>
              </a:rPr>
              <a:t>happiness &lt;- happiness[ , -c(3,5,6,7,8,9,10,11,</a:t>
            </a:r>
          </a:p>
          <a:p>
            <a:pPr algn="ctr"/>
            <a:r>
              <a:rPr lang="en-US">
                <a:solidFill>
                  <a:srgbClr val="0070C0"/>
                </a:solidFill>
              </a:rPr>
              <a:t>12,13,14,16,17,18,19,20,21,22,23,24,25,27,28,29,30,31,32,33,34,35)]</a:t>
            </a:r>
          </a:p>
        </p:txBody>
      </p:sp>
      <p:sp>
        <p:nvSpPr>
          <p:cNvPr id="28" name="Rectangle 27">
            <a:extLst>
              <a:ext uri="{FF2B5EF4-FFF2-40B4-BE49-F238E27FC236}">
                <a16:creationId xmlns:a16="http://schemas.microsoft.com/office/drawing/2014/main" id="{22D32978-5778-FE4B-9D49-E091E6BBD799}"/>
              </a:ext>
            </a:extLst>
          </p:cNvPr>
          <p:cNvSpPr/>
          <p:nvPr/>
        </p:nvSpPr>
        <p:spPr>
          <a:xfrm>
            <a:off x="331210" y="4505720"/>
            <a:ext cx="2447465" cy="400110"/>
          </a:xfrm>
          <a:prstGeom prst="rect">
            <a:avLst/>
          </a:prstGeom>
        </p:spPr>
        <p:txBody>
          <a:bodyPr wrap="none">
            <a:spAutoFit/>
          </a:bodyPr>
          <a:lstStyle/>
          <a:p>
            <a:r>
              <a:rPr lang="en-US" sz="2000" b="1">
                <a:solidFill>
                  <a:srgbClr val="002060"/>
                </a:solidFill>
              </a:rPr>
              <a:t>Removing columns</a:t>
            </a:r>
          </a:p>
        </p:txBody>
      </p:sp>
      <p:sp>
        <p:nvSpPr>
          <p:cNvPr id="29" name="Rectangle 28">
            <a:extLst>
              <a:ext uri="{FF2B5EF4-FFF2-40B4-BE49-F238E27FC236}">
                <a16:creationId xmlns:a16="http://schemas.microsoft.com/office/drawing/2014/main" id="{DFF4F383-D840-3843-A6E1-B29FD6AEA94B}"/>
              </a:ext>
            </a:extLst>
          </p:cNvPr>
          <p:cNvSpPr/>
          <p:nvPr/>
        </p:nvSpPr>
        <p:spPr>
          <a:xfrm>
            <a:off x="6257537" y="5433904"/>
            <a:ext cx="2658755" cy="923330"/>
          </a:xfrm>
          <a:prstGeom prst="rect">
            <a:avLst/>
          </a:prstGeom>
          <a:solidFill>
            <a:schemeClr val="bg1">
              <a:lumMod val="95000"/>
            </a:schemeClr>
          </a:solidFill>
          <a:ln w="25400">
            <a:solidFill>
              <a:srgbClr val="7030A0"/>
            </a:solidFill>
          </a:ln>
        </p:spPr>
        <p:txBody>
          <a:bodyPr wrap="square">
            <a:spAutoFit/>
          </a:bodyPr>
          <a:lstStyle/>
          <a:p>
            <a:pPr algn="ctr"/>
            <a:r>
              <a:rPr lang="en-US"/>
              <a:t> year1 &lt;- year1[-c(48,35,14,49,22,34,29,46,32,12,18),]</a:t>
            </a:r>
          </a:p>
        </p:txBody>
      </p:sp>
      <p:sp>
        <p:nvSpPr>
          <p:cNvPr id="30" name="Rectangle 29">
            <a:extLst>
              <a:ext uri="{FF2B5EF4-FFF2-40B4-BE49-F238E27FC236}">
                <a16:creationId xmlns:a16="http://schemas.microsoft.com/office/drawing/2014/main" id="{F394D9CF-41FF-4B45-BF00-D2FA63F5CF43}"/>
              </a:ext>
            </a:extLst>
          </p:cNvPr>
          <p:cNvSpPr/>
          <p:nvPr/>
        </p:nvSpPr>
        <p:spPr>
          <a:xfrm>
            <a:off x="6633048" y="4989053"/>
            <a:ext cx="2007216" cy="400110"/>
          </a:xfrm>
          <a:prstGeom prst="rect">
            <a:avLst/>
          </a:prstGeom>
        </p:spPr>
        <p:txBody>
          <a:bodyPr wrap="none">
            <a:spAutoFit/>
          </a:bodyPr>
          <a:lstStyle/>
          <a:p>
            <a:r>
              <a:rPr lang="en-US" sz="2000" b="1">
                <a:solidFill>
                  <a:srgbClr val="7030A0"/>
                </a:solidFill>
              </a:rPr>
              <a:t>Removing rows</a:t>
            </a:r>
          </a:p>
        </p:txBody>
      </p:sp>
    </p:spTree>
    <p:extLst>
      <p:ext uri="{BB962C8B-B14F-4D97-AF65-F5344CB8AC3E}">
        <p14:creationId xmlns:p14="http://schemas.microsoft.com/office/powerpoint/2010/main" val="145005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601072B-0296-1A46-BFBE-CBC78CFBE2D2}"/>
              </a:ext>
            </a:extLst>
          </p:cNvPr>
          <p:cNvPicPr>
            <a:picLocks noChangeAspect="1"/>
          </p:cNvPicPr>
          <p:nvPr/>
        </p:nvPicPr>
        <p:blipFill>
          <a:blip r:embed="rId2">
            <a:alphaModFix amt="5000"/>
          </a:blip>
          <a:stretch>
            <a:fillRect/>
          </a:stretch>
        </p:blipFill>
        <p:spPr>
          <a:xfrm>
            <a:off x="-172527" y="-722788"/>
            <a:ext cx="9471802" cy="8341862"/>
          </a:xfrm>
          <a:prstGeom prst="rect">
            <a:avLst/>
          </a:prstGeom>
        </p:spPr>
      </p:pic>
      <p:sp>
        <p:nvSpPr>
          <p:cNvPr id="5" name="Title 1">
            <a:extLst>
              <a:ext uri="{FF2B5EF4-FFF2-40B4-BE49-F238E27FC236}">
                <a16:creationId xmlns:a16="http://schemas.microsoft.com/office/drawing/2014/main" id="{CDB662DC-171C-1142-BB17-83F03E710D56}"/>
              </a:ext>
            </a:extLst>
          </p:cNvPr>
          <p:cNvSpPr txBox="1">
            <a:spLocks/>
          </p:cNvSpPr>
          <p:nvPr/>
        </p:nvSpPr>
        <p:spPr bwMode="blackWhite">
          <a:xfrm>
            <a:off x="2566706" y="341087"/>
            <a:ext cx="4010586" cy="537724"/>
          </a:xfrm>
          <a:prstGeom prst="rect">
            <a:avLst/>
          </a:prstGeom>
          <a:gradFill flip="none" rotWithShape="1">
            <a:gsLst>
              <a:gs pos="28000">
                <a:schemeClr val="bg1"/>
              </a:gs>
              <a:gs pos="0">
                <a:schemeClr val="bg1">
                  <a:lumMod val="85000"/>
                </a:schemeClr>
              </a:gs>
              <a:gs pos="73000">
                <a:schemeClr val="bg1">
                  <a:lumMod val="0"/>
                  <a:lumOff val="100000"/>
                </a:schemeClr>
              </a:gs>
              <a:gs pos="100000">
                <a:schemeClr val="bg1">
                  <a:lumMod val="85000"/>
                </a:schemeClr>
              </a:gs>
            </a:gsLst>
            <a:lin ang="10800000" scaled="0"/>
            <a:tileRect/>
          </a:gradFill>
          <a:ln w="38100" cap="rnd">
            <a:gradFill flip="none" rotWithShape="1">
              <a:gsLst>
                <a:gs pos="0">
                  <a:srgbClr val="00B0F0"/>
                </a:gs>
                <a:gs pos="99000">
                  <a:schemeClr val="bg1">
                    <a:lumMod val="85000"/>
                  </a:schemeClr>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6" name="Rectangle 5">
            <a:extLst>
              <a:ext uri="{FF2B5EF4-FFF2-40B4-BE49-F238E27FC236}">
                <a16:creationId xmlns:a16="http://schemas.microsoft.com/office/drawing/2014/main" id="{19343C86-6F86-5D46-8077-B639B8E715B8}"/>
              </a:ext>
            </a:extLst>
          </p:cNvPr>
          <p:cNvSpPr/>
          <p:nvPr/>
        </p:nvSpPr>
        <p:spPr>
          <a:xfrm>
            <a:off x="2925618" y="390098"/>
            <a:ext cx="3292761" cy="461665"/>
          </a:xfrm>
          <a:prstGeom prst="rect">
            <a:avLst/>
          </a:prstGeom>
        </p:spPr>
        <p:txBody>
          <a:bodyPr wrap="none">
            <a:spAutoFit/>
          </a:bodyPr>
          <a:lstStyle/>
          <a:p>
            <a:pPr algn="ctr"/>
            <a:r>
              <a:rPr lang="en-US" sz="2400" b="1">
                <a:solidFill>
                  <a:srgbClr val="00B0F0"/>
                </a:solidFill>
              </a:rPr>
              <a:t>TRANSFORMATION</a:t>
            </a:r>
            <a:endParaRPr lang="en-US" sz="2000" b="1">
              <a:solidFill>
                <a:srgbClr val="00B0F0"/>
              </a:solidFill>
            </a:endParaRPr>
          </a:p>
        </p:txBody>
      </p:sp>
      <p:sp>
        <p:nvSpPr>
          <p:cNvPr id="7" name="Rectangle 6">
            <a:extLst>
              <a:ext uri="{FF2B5EF4-FFF2-40B4-BE49-F238E27FC236}">
                <a16:creationId xmlns:a16="http://schemas.microsoft.com/office/drawing/2014/main" id="{D7F6D2A7-A6EC-7D46-BF03-903B64B1B9AE}"/>
              </a:ext>
            </a:extLst>
          </p:cNvPr>
          <p:cNvSpPr/>
          <p:nvPr/>
        </p:nvSpPr>
        <p:spPr>
          <a:xfrm>
            <a:off x="1879087" y="2355475"/>
            <a:ext cx="5385816" cy="707886"/>
          </a:xfrm>
          <a:prstGeom prst="rect">
            <a:avLst/>
          </a:prstGeom>
          <a:solidFill>
            <a:schemeClr val="bg1">
              <a:alpha val="70000"/>
            </a:schemeClr>
          </a:solidFill>
          <a:ln w="15875">
            <a:solidFill>
              <a:schemeClr val="tx2"/>
            </a:solidFill>
          </a:ln>
        </p:spPr>
        <p:txBody>
          <a:bodyPr wrap="square">
            <a:spAutoFit/>
          </a:bodyPr>
          <a:lstStyle/>
          <a:p>
            <a:pPr algn="ctr"/>
            <a:r>
              <a:rPr lang="en-US" sz="2000" i="1"/>
              <a:t>XLSX</a:t>
            </a:r>
            <a:r>
              <a:rPr lang="en-US" sz="2000"/>
              <a:t> document was saved in Excel then changed to </a:t>
            </a:r>
            <a:r>
              <a:rPr lang="en-US" sz="2000" i="1"/>
              <a:t>CSV</a:t>
            </a:r>
            <a:r>
              <a:rPr lang="en-US" sz="2000"/>
              <a:t> once data import was fully complete </a:t>
            </a:r>
          </a:p>
        </p:txBody>
      </p:sp>
      <p:sp>
        <p:nvSpPr>
          <p:cNvPr id="16" name="Title 1">
            <a:extLst>
              <a:ext uri="{FF2B5EF4-FFF2-40B4-BE49-F238E27FC236}">
                <a16:creationId xmlns:a16="http://schemas.microsoft.com/office/drawing/2014/main" id="{C44FBEC7-A11C-344A-B13F-8E5879C93FE0}"/>
              </a:ext>
            </a:extLst>
          </p:cNvPr>
          <p:cNvSpPr txBox="1">
            <a:spLocks/>
          </p:cNvSpPr>
          <p:nvPr/>
        </p:nvSpPr>
        <p:spPr bwMode="blackWhite">
          <a:xfrm>
            <a:off x="2558081" y="3429000"/>
            <a:ext cx="4010586" cy="537724"/>
          </a:xfrm>
          <a:prstGeom prst="rect">
            <a:avLst/>
          </a:prstGeom>
          <a:gradFill flip="none" rotWithShape="1">
            <a:gsLst>
              <a:gs pos="28000">
                <a:schemeClr val="bg1"/>
              </a:gs>
              <a:gs pos="0">
                <a:schemeClr val="bg1">
                  <a:lumMod val="85000"/>
                </a:schemeClr>
              </a:gs>
              <a:gs pos="73000">
                <a:schemeClr val="bg1">
                  <a:lumMod val="0"/>
                  <a:lumOff val="100000"/>
                </a:schemeClr>
              </a:gs>
              <a:gs pos="100000">
                <a:schemeClr val="bg1">
                  <a:lumMod val="85000"/>
                </a:schemeClr>
              </a:gs>
            </a:gsLst>
            <a:lin ang="10800000" scaled="0"/>
            <a:tileRect/>
          </a:gradFill>
          <a:ln w="38100" cap="rnd">
            <a:gradFill flip="none" rotWithShape="1">
              <a:gsLst>
                <a:gs pos="0">
                  <a:srgbClr val="00B0F0"/>
                </a:gs>
                <a:gs pos="99000">
                  <a:schemeClr val="bg1">
                    <a:lumMod val="85000"/>
                  </a:schemeClr>
                </a:gs>
              </a:gsLst>
              <a:path path="shape">
                <a:fillToRect l="50000" t="50000" r="50000" b="50000"/>
              </a:path>
              <a:tileRect/>
            </a:gradFill>
            <a:miter lim="800000"/>
          </a:ln>
        </p:spPr>
        <p:txBody>
          <a:bodyPr vert="horz" lIns="274320" tIns="182880" rIns="274320" bIns="182880" rtlCol="0" anchor="b"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endParaRPr lang="en-IE" sz="2400" b="1">
              <a:latin typeface="Aharoni" panose="020F0502020204030204" pitchFamily="34" charset="0"/>
              <a:cs typeface="Aharoni" panose="020F0502020204030204" pitchFamily="34" charset="0"/>
            </a:endParaRPr>
          </a:p>
        </p:txBody>
      </p:sp>
      <p:sp>
        <p:nvSpPr>
          <p:cNvPr id="9" name="Rectangle 8">
            <a:extLst>
              <a:ext uri="{FF2B5EF4-FFF2-40B4-BE49-F238E27FC236}">
                <a16:creationId xmlns:a16="http://schemas.microsoft.com/office/drawing/2014/main" id="{DC6A5E1B-38AE-0E44-9952-6F1DD559460C}"/>
              </a:ext>
            </a:extLst>
          </p:cNvPr>
          <p:cNvSpPr/>
          <p:nvPr/>
        </p:nvSpPr>
        <p:spPr>
          <a:xfrm>
            <a:off x="3014648" y="3472575"/>
            <a:ext cx="3114699" cy="461665"/>
          </a:xfrm>
          <a:prstGeom prst="rect">
            <a:avLst/>
          </a:prstGeom>
        </p:spPr>
        <p:txBody>
          <a:bodyPr wrap="none">
            <a:spAutoFit/>
          </a:bodyPr>
          <a:lstStyle/>
          <a:p>
            <a:pPr algn="ctr"/>
            <a:r>
              <a:rPr lang="en-US" sz="2400" b="1">
                <a:solidFill>
                  <a:srgbClr val="00B0F0"/>
                </a:solidFill>
              </a:rPr>
              <a:t>IMPLEMENTATION</a:t>
            </a:r>
            <a:endParaRPr lang="en-US" sz="2000" b="1">
              <a:solidFill>
                <a:srgbClr val="00B0F0"/>
              </a:solidFill>
            </a:endParaRPr>
          </a:p>
        </p:txBody>
      </p:sp>
      <p:sp>
        <p:nvSpPr>
          <p:cNvPr id="10" name="TextBox 9">
            <a:extLst>
              <a:ext uri="{FF2B5EF4-FFF2-40B4-BE49-F238E27FC236}">
                <a16:creationId xmlns:a16="http://schemas.microsoft.com/office/drawing/2014/main" id="{29787D60-762B-F54B-B2FB-A97FC34581FD}"/>
              </a:ext>
            </a:extLst>
          </p:cNvPr>
          <p:cNvSpPr txBox="1"/>
          <p:nvPr/>
        </p:nvSpPr>
        <p:spPr>
          <a:xfrm>
            <a:off x="1462245" y="968803"/>
            <a:ext cx="6219510" cy="461665"/>
          </a:xfrm>
          <a:prstGeom prst="rect">
            <a:avLst/>
          </a:prstGeom>
          <a:noFill/>
        </p:spPr>
        <p:txBody>
          <a:bodyPr wrap="square" rtlCol="0">
            <a:spAutoFit/>
          </a:bodyPr>
          <a:lstStyle/>
          <a:p>
            <a:pPr algn="ctr"/>
            <a:r>
              <a:rPr lang="en-US" sz="2400"/>
              <a:t>Income dataset was manually created in Excel</a:t>
            </a:r>
          </a:p>
        </p:txBody>
      </p:sp>
      <p:pic>
        <p:nvPicPr>
          <p:cNvPr id="12" name="Picture 11">
            <a:extLst>
              <a:ext uri="{FF2B5EF4-FFF2-40B4-BE49-F238E27FC236}">
                <a16:creationId xmlns:a16="http://schemas.microsoft.com/office/drawing/2014/main" id="{20529E7B-D990-9740-8513-7662012964E4}"/>
              </a:ext>
            </a:extLst>
          </p:cNvPr>
          <p:cNvPicPr>
            <a:picLocks noChangeAspect="1"/>
          </p:cNvPicPr>
          <p:nvPr/>
        </p:nvPicPr>
        <p:blipFill>
          <a:blip r:embed="rId3"/>
          <a:stretch>
            <a:fillRect/>
          </a:stretch>
        </p:blipFill>
        <p:spPr>
          <a:xfrm>
            <a:off x="731122" y="1419578"/>
            <a:ext cx="7681755" cy="940623"/>
          </a:xfrm>
          <a:prstGeom prst="rect">
            <a:avLst/>
          </a:prstGeom>
          <a:ln w="15875">
            <a:solidFill>
              <a:schemeClr val="tx2"/>
            </a:solidFill>
          </a:ln>
          <a:effectLst>
            <a:softEdge rad="0"/>
          </a:effectLst>
        </p:spPr>
      </p:pic>
      <p:pic>
        <p:nvPicPr>
          <p:cNvPr id="14" name="Picture 13">
            <a:extLst>
              <a:ext uri="{FF2B5EF4-FFF2-40B4-BE49-F238E27FC236}">
                <a16:creationId xmlns:a16="http://schemas.microsoft.com/office/drawing/2014/main" id="{99CE65A7-22A1-6E47-A973-C0FF16B6EFFB}"/>
              </a:ext>
            </a:extLst>
          </p:cNvPr>
          <p:cNvPicPr>
            <a:picLocks noChangeAspect="1"/>
          </p:cNvPicPr>
          <p:nvPr/>
        </p:nvPicPr>
        <p:blipFill>
          <a:blip r:embed="rId4"/>
          <a:stretch>
            <a:fillRect/>
          </a:stretch>
        </p:blipFill>
        <p:spPr>
          <a:xfrm>
            <a:off x="3634540" y="4411518"/>
            <a:ext cx="1857666" cy="368186"/>
          </a:xfrm>
          <a:prstGeom prst="rect">
            <a:avLst/>
          </a:prstGeom>
          <a:ln w="12700">
            <a:solidFill>
              <a:schemeClr val="tx2"/>
            </a:solidFill>
          </a:ln>
        </p:spPr>
      </p:pic>
      <p:sp>
        <p:nvSpPr>
          <p:cNvPr id="15" name="TextBox 14">
            <a:extLst>
              <a:ext uri="{FF2B5EF4-FFF2-40B4-BE49-F238E27FC236}">
                <a16:creationId xmlns:a16="http://schemas.microsoft.com/office/drawing/2014/main" id="{F9C47B15-45E8-4B45-B79A-1BCE1B4B53BA}"/>
              </a:ext>
            </a:extLst>
          </p:cNvPr>
          <p:cNvSpPr txBox="1"/>
          <p:nvPr/>
        </p:nvSpPr>
        <p:spPr>
          <a:xfrm>
            <a:off x="538237" y="3966724"/>
            <a:ext cx="8050273" cy="461665"/>
          </a:xfrm>
          <a:prstGeom prst="rect">
            <a:avLst/>
          </a:prstGeom>
          <a:noFill/>
        </p:spPr>
        <p:txBody>
          <a:bodyPr wrap="square" rtlCol="0">
            <a:spAutoFit/>
          </a:bodyPr>
          <a:lstStyle/>
          <a:p>
            <a:pPr algn="ctr"/>
            <a:r>
              <a:rPr lang="en-US" sz="2400"/>
              <a:t>R Script – automates the steps of the KDD process </a:t>
            </a:r>
          </a:p>
        </p:txBody>
      </p:sp>
      <p:sp>
        <p:nvSpPr>
          <p:cNvPr id="19" name="Rectangle 18">
            <a:extLst>
              <a:ext uri="{FF2B5EF4-FFF2-40B4-BE49-F238E27FC236}">
                <a16:creationId xmlns:a16="http://schemas.microsoft.com/office/drawing/2014/main" id="{B37E1291-6A7D-E843-9959-6F8CD8534D64}"/>
              </a:ext>
            </a:extLst>
          </p:cNvPr>
          <p:cNvSpPr/>
          <p:nvPr/>
        </p:nvSpPr>
        <p:spPr>
          <a:xfrm>
            <a:off x="3190946" y="5792962"/>
            <a:ext cx="2744854" cy="646331"/>
          </a:xfrm>
          <a:prstGeom prst="rect">
            <a:avLst/>
          </a:prstGeom>
          <a:solidFill>
            <a:schemeClr val="bg1">
              <a:alpha val="70000"/>
            </a:schemeClr>
          </a:solidFill>
          <a:ln w="19050">
            <a:solidFill>
              <a:schemeClr val="tx2"/>
            </a:solidFill>
          </a:ln>
        </p:spPr>
        <p:txBody>
          <a:bodyPr wrap="none">
            <a:spAutoFit/>
          </a:bodyPr>
          <a:lstStyle/>
          <a:p>
            <a:r>
              <a:rPr lang="en-US" err="1">
                <a:solidFill>
                  <a:srgbClr val="0070C0"/>
                </a:solidFill>
              </a:rPr>
              <a:t>install.packages</a:t>
            </a:r>
            <a:r>
              <a:rPr lang="en-US">
                <a:solidFill>
                  <a:srgbClr val="0070C0"/>
                </a:solidFill>
              </a:rPr>
              <a:t>("</a:t>
            </a:r>
            <a:r>
              <a:rPr lang="en-US" err="1">
                <a:solidFill>
                  <a:srgbClr val="0070C0"/>
                </a:solidFill>
              </a:rPr>
              <a:t>tidyverse</a:t>
            </a:r>
            <a:r>
              <a:rPr lang="en-US">
                <a:solidFill>
                  <a:srgbClr val="0070C0"/>
                </a:solidFill>
              </a:rPr>
              <a:t>")</a:t>
            </a:r>
          </a:p>
          <a:p>
            <a:r>
              <a:rPr lang="en-US">
                <a:solidFill>
                  <a:srgbClr val="0070C0"/>
                </a:solidFill>
              </a:rPr>
              <a:t>library(</a:t>
            </a:r>
            <a:r>
              <a:rPr lang="en-US" err="1">
                <a:solidFill>
                  <a:srgbClr val="0070C0"/>
                </a:solidFill>
              </a:rPr>
              <a:t>tidyverse</a:t>
            </a:r>
            <a:r>
              <a:rPr lang="en-US">
                <a:solidFill>
                  <a:srgbClr val="0070C0"/>
                </a:solidFill>
              </a:rPr>
              <a:t>)</a:t>
            </a:r>
          </a:p>
        </p:txBody>
      </p:sp>
      <p:sp>
        <p:nvSpPr>
          <p:cNvPr id="20" name="TextBox 19">
            <a:extLst>
              <a:ext uri="{FF2B5EF4-FFF2-40B4-BE49-F238E27FC236}">
                <a16:creationId xmlns:a16="http://schemas.microsoft.com/office/drawing/2014/main" id="{9AEA266E-195D-4449-A5A3-1635DD3EFDC9}"/>
              </a:ext>
            </a:extLst>
          </p:cNvPr>
          <p:cNvSpPr txBox="1"/>
          <p:nvPr/>
        </p:nvSpPr>
        <p:spPr>
          <a:xfrm>
            <a:off x="731122" y="4883314"/>
            <a:ext cx="8050273" cy="830997"/>
          </a:xfrm>
          <a:prstGeom prst="rect">
            <a:avLst/>
          </a:prstGeom>
          <a:noFill/>
        </p:spPr>
        <p:txBody>
          <a:bodyPr wrap="square" rtlCol="0">
            <a:spAutoFit/>
          </a:bodyPr>
          <a:lstStyle/>
          <a:p>
            <a:pPr algn="ctr"/>
            <a:r>
              <a:rPr lang="en-US" sz="2400"/>
              <a:t>The installation of required packages are installed directly within the code</a:t>
            </a:r>
          </a:p>
        </p:txBody>
      </p:sp>
    </p:spTree>
    <p:extLst>
      <p:ext uri="{BB962C8B-B14F-4D97-AF65-F5344CB8AC3E}">
        <p14:creationId xmlns:p14="http://schemas.microsoft.com/office/powerpoint/2010/main" val="17072641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1330</Words>
  <Application>Microsoft Office PowerPoint</Application>
  <PresentationFormat>On-screen Show (4:3)</PresentationFormat>
  <Paragraphs>146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Aharoni</vt:lpstr>
      <vt:lpstr>Arial</vt:lpstr>
      <vt:lpstr>Calibri</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DM1</dc:title>
  <dc:creator/>
  <cp:keywords/>
  <cp:lastModifiedBy>Chris Garvin</cp:lastModifiedBy>
  <cp:revision>1</cp:revision>
  <dcterms:created xsi:type="dcterms:W3CDTF">2021-04-19T16:30:09Z</dcterms:created>
  <dcterms:modified xsi:type="dcterms:W3CDTF">2021-04-21T03:11:47Z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