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05" r:id="rId10"/>
  </p:sldIdLst>
  <p:sldSz cx="9144000" cy="5143500" type="screen16x9"/>
  <p:notesSz cx="6858000" cy="9144000"/>
  <p:embeddedFontLst>
    <p:embeddedFont>
      <p:font typeface="Catamaran" panose="020B0604020202020204" charset="0"/>
      <p:regular r:id="rId12"/>
      <p:bold r:id="rId13"/>
    </p:embeddedFont>
    <p:embeddedFont>
      <p:font typeface="Lexend Deca" panose="020B0604020202020204" charset="0"/>
      <p:regular r:id="rId14"/>
      <p:bold r:id="rId15"/>
    </p:embeddedFont>
    <p:embeddedFont>
      <p:font typeface="Nunito" pitchFamily="2" charset="-52"/>
      <p:regular r:id="rId16"/>
      <p:bold r:id="rId17"/>
      <p:italic r:id="rId18"/>
      <p:boldItalic r:id="rId19"/>
    </p:embeddedFont>
    <p:embeddedFont>
      <p:font typeface="Questrial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Рыжов" initials="СР" lastIdx="2" clrIdx="0">
    <p:extLst>
      <p:ext uri="{19B8F6BF-5375-455C-9EA6-DF929625EA0E}">
        <p15:presenceInfo xmlns:p15="http://schemas.microsoft.com/office/powerpoint/2012/main" userId="221fce7a3740d6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B9FFF"/>
    <a:srgbClr val="F5F5F5"/>
    <a:srgbClr val="3F4252"/>
    <a:srgbClr val="DB41D0"/>
    <a:srgbClr val="81D7EB"/>
    <a:srgbClr val="92D050"/>
    <a:srgbClr val="F77821"/>
    <a:srgbClr val="F1A87B"/>
    <a:srgbClr val="E8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F41CC-B987-44B4-9EA1-6781CE2DD188}">
  <a:tblStyle styleId="{F17F41CC-B987-44B4-9EA1-6781CE2DD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624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26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48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18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03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07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687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70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4CBC94-1362-7ECA-02B7-021E1E46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AB594-7182-2FCE-DACA-A1A08542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91" y="2656657"/>
            <a:ext cx="2134484" cy="165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30;p47">
            <a:extLst>
              <a:ext uri="{FF2B5EF4-FFF2-40B4-BE49-F238E27FC236}">
                <a16:creationId xmlns:a16="http://schemas.microsoft.com/office/drawing/2014/main" id="{9469DD8E-9206-E599-A57F-BA929A530E3F}"/>
              </a:ext>
            </a:extLst>
          </p:cNvPr>
          <p:cNvSpPr txBox="1">
            <a:spLocks/>
          </p:cNvSpPr>
          <p:nvPr/>
        </p:nvSpPr>
        <p:spPr>
          <a:xfrm>
            <a:off x="1388100" y="1653235"/>
            <a:ext cx="6367800" cy="8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4800" b="0" dirty="0">
                <a:solidFill>
                  <a:schemeClr val="tx1">
                    <a:lumMod val="50000"/>
                  </a:schemeClr>
                </a:solidFill>
              </a:rPr>
              <a:t>Команда Снегири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BC18331-86B9-2CE5-534E-C60175568204}"/>
              </a:ext>
            </a:extLst>
          </p:cNvPr>
          <p:cNvGrpSpPr/>
          <p:nvPr/>
        </p:nvGrpSpPr>
        <p:grpSpPr>
          <a:xfrm>
            <a:off x="2557293" y="2378938"/>
            <a:ext cx="4029413" cy="45719"/>
            <a:chOff x="3089826" y="1219668"/>
            <a:chExt cx="3113400" cy="0"/>
          </a:xfrm>
        </p:grpSpPr>
        <p:cxnSp>
          <p:nvCxnSpPr>
            <p:cNvPr id="16" name="Google Shape;258;p35">
              <a:extLst>
                <a:ext uri="{FF2B5EF4-FFF2-40B4-BE49-F238E27FC236}">
                  <a16:creationId xmlns:a16="http://schemas.microsoft.com/office/drawing/2014/main" id="{A5D705BF-2CD1-F9F4-4A9D-F13392FD7ED4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45;p28">
              <a:extLst>
                <a:ext uri="{FF2B5EF4-FFF2-40B4-BE49-F238E27FC236}">
                  <a16:creationId xmlns:a16="http://schemas.microsoft.com/office/drawing/2014/main" id="{5DF73BA6-8454-CB6D-D023-4B76234DBD71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Введение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8F6ABAC1-3711-0A72-5C33-AA22D3E37D56}"/>
              </a:ext>
            </a:extLst>
          </p:cNvPr>
          <p:cNvSpPr txBox="1">
            <a:spLocks/>
          </p:cNvSpPr>
          <p:nvPr/>
        </p:nvSpPr>
        <p:spPr>
          <a:xfrm>
            <a:off x="342484" y="1019957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6" name="Google Shape;172;p31">
            <a:extLst>
              <a:ext uri="{FF2B5EF4-FFF2-40B4-BE49-F238E27FC236}">
                <a16:creationId xmlns:a16="http://schemas.microsoft.com/office/drawing/2014/main" id="{074C7FD6-5173-0DDA-4AA1-4F10A5D7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530" y="1884516"/>
            <a:ext cx="7430157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Google Shape;172;p31">
            <a:extLst>
              <a:ext uri="{FF2B5EF4-FFF2-40B4-BE49-F238E27FC236}">
                <a16:creationId xmlns:a16="http://schemas.microsoft.com/office/drawing/2014/main" id="{ED095148-E910-0B76-5E13-858671579D12}"/>
              </a:ext>
            </a:extLst>
          </p:cNvPr>
          <p:cNvSpPr txBox="1">
            <a:spLocks/>
          </p:cNvSpPr>
          <p:nvPr/>
        </p:nvSpPr>
        <p:spPr>
          <a:xfrm>
            <a:off x="1248530" y="3026318"/>
            <a:ext cx="6780060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2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Google Shape;172;p31">
            <a:extLst>
              <a:ext uri="{FF2B5EF4-FFF2-40B4-BE49-F238E27FC236}">
                <a16:creationId xmlns:a16="http://schemas.microsoft.com/office/drawing/2014/main" id="{C0225353-66A3-A538-51DE-F190608F3B3C}"/>
              </a:ext>
            </a:extLst>
          </p:cNvPr>
          <p:cNvSpPr txBox="1">
            <a:spLocks/>
          </p:cNvSpPr>
          <p:nvPr/>
        </p:nvSpPr>
        <p:spPr>
          <a:xfrm>
            <a:off x="1248529" y="3994799"/>
            <a:ext cx="7430157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CDCD35-126C-E93F-0FD6-CFE8C852899A}"/>
              </a:ext>
            </a:extLst>
          </p:cNvPr>
          <p:cNvGrpSpPr/>
          <p:nvPr/>
        </p:nvGrpSpPr>
        <p:grpSpPr>
          <a:xfrm>
            <a:off x="453864" y="1654123"/>
            <a:ext cx="577034" cy="175828"/>
            <a:chOff x="2050256" y="941294"/>
            <a:chExt cx="5093494" cy="0"/>
          </a:xfrm>
        </p:grpSpPr>
        <p:cxnSp>
          <p:nvCxnSpPr>
            <p:cNvPr id="3" name="Google Shape;258;p35">
              <a:extLst>
                <a:ext uri="{FF2B5EF4-FFF2-40B4-BE49-F238E27FC236}">
                  <a16:creationId xmlns:a16="http://schemas.microsoft.com/office/drawing/2014/main" id="{D03B6E36-F884-2359-32AB-82BFC0F156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;p28">
              <a:extLst>
                <a:ext uri="{FF2B5EF4-FFF2-40B4-BE49-F238E27FC236}">
                  <a16:creationId xmlns:a16="http://schemas.microsoft.com/office/drawing/2014/main" id="{5BE1F0BC-047E-0213-DA73-B98BE87E08EA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6DF5FB5E-C52A-B0F0-0763-A29F08ED0C40}"/>
              </a:ext>
            </a:extLst>
          </p:cNvPr>
          <p:cNvSpPr txBox="1">
            <a:spLocks/>
          </p:cNvSpPr>
          <p:nvPr/>
        </p:nvSpPr>
        <p:spPr>
          <a:xfrm>
            <a:off x="357844" y="2064086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9A3A1385-51CC-C77E-7CCB-E733628B7067}"/>
              </a:ext>
            </a:extLst>
          </p:cNvPr>
          <p:cNvSpPr txBox="1">
            <a:spLocks/>
          </p:cNvSpPr>
          <p:nvPr/>
        </p:nvSpPr>
        <p:spPr>
          <a:xfrm>
            <a:off x="344543" y="3103174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F6D9C93-4897-1776-ED8B-2E124AF7A9E8}"/>
              </a:ext>
            </a:extLst>
          </p:cNvPr>
          <p:cNvGrpSpPr/>
          <p:nvPr/>
        </p:nvGrpSpPr>
        <p:grpSpPr>
          <a:xfrm>
            <a:off x="450688" y="2702928"/>
            <a:ext cx="577034" cy="175828"/>
            <a:chOff x="2050256" y="941294"/>
            <a:chExt cx="5093494" cy="0"/>
          </a:xfrm>
        </p:grpSpPr>
        <p:cxnSp>
          <p:nvCxnSpPr>
            <p:cNvPr id="27" name="Google Shape;258;p35">
              <a:extLst>
                <a:ext uri="{FF2B5EF4-FFF2-40B4-BE49-F238E27FC236}">
                  <a16:creationId xmlns:a16="http://schemas.microsoft.com/office/drawing/2014/main" id="{C800F500-B609-24FD-689D-EE94422737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45;p28">
              <a:extLst>
                <a:ext uri="{FF2B5EF4-FFF2-40B4-BE49-F238E27FC236}">
                  <a16:creationId xmlns:a16="http://schemas.microsoft.com/office/drawing/2014/main" id="{4122AF36-62BE-51E1-4982-5C1C076CE000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D0D82C1-E215-E253-F4AE-39BD1D00F1EB}"/>
              </a:ext>
            </a:extLst>
          </p:cNvPr>
          <p:cNvGrpSpPr/>
          <p:nvPr/>
        </p:nvGrpSpPr>
        <p:grpSpPr>
          <a:xfrm>
            <a:off x="447512" y="3740408"/>
            <a:ext cx="577034" cy="175828"/>
            <a:chOff x="2050256" y="941294"/>
            <a:chExt cx="5093494" cy="0"/>
          </a:xfrm>
        </p:grpSpPr>
        <p:cxnSp>
          <p:nvCxnSpPr>
            <p:cNvPr id="31" name="Google Shape;258;p35">
              <a:extLst>
                <a:ext uri="{FF2B5EF4-FFF2-40B4-BE49-F238E27FC236}">
                  <a16:creationId xmlns:a16="http://schemas.microsoft.com/office/drawing/2014/main" id="{7FF8DEF7-23EA-4708-D364-7493AA1A5A4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45;p28">
              <a:extLst>
                <a:ext uri="{FF2B5EF4-FFF2-40B4-BE49-F238E27FC236}">
                  <a16:creationId xmlns:a16="http://schemas.microsoft.com/office/drawing/2014/main" id="{04AEF555-54B0-8C09-133E-53D4B0E60771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957E4EDD-BD82-7C71-73A4-05DC0F13B59B}"/>
              </a:ext>
            </a:extLst>
          </p:cNvPr>
          <p:cNvSpPr txBox="1">
            <a:spLocks/>
          </p:cNvSpPr>
          <p:nvPr/>
        </p:nvSpPr>
        <p:spPr>
          <a:xfrm>
            <a:off x="344543" y="4078820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38DFC9E-1A56-E264-2A2D-8992D8F2ABBD}"/>
              </a:ext>
            </a:extLst>
          </p:cNvPr>
          <p:cNvGrpSpPr/>
          <p:nvPr/>
        </p:nvGrpSpPr>
        <p:grpSpPr>
          <a:xfrm>
            <a:off x="450688" y="4697056"/>
            <a:ext cx="577034" cy="175828"/>
            <a:chOff x="2050256" y="941294"/>
            <a:chExt cx="5093494" cy="0"/>
          </a:xfrm>
        </p:grpSpPr>
        <p:cxnSp>
          <p:nvCxnSpPr>
            <p:cNvPr id="11" name="Google Shape;258;p35">
              <a:extLst>
                <a:ext uri="{FF2B5EF4-FFF2-40B4-BE49-F238E27FC236}">
                  <a16:creationId xmlns:a16="http://schemas.microsoft.com/office/drawing/2014/main" id="{D0BA8CD8-4787-B535-4FB0-C738105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5;p28">
              <a:extLst>
                <a:ext uri="{FF2B5EF4-FFF2-40B4-BE49-F238E27FC236}">
                  <a16:creationId xmlns:a16="http://schemas.microsoft.com/office/drawing/2014/main" id="{8509018E-B4EB-543C-9467-2D2231B39462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1248529" y="937359"/>
            <a:ext cx="7454511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640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9" grpId="0"/>
      <p:bldP spid="12" grpId="0"/>
      <p:bldP spid="13" grpId="0"/>
      <p:bldP spid="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3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132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4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9914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5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89549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6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98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7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32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8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3107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121734-1D8D-C72B-B5F7-5BFFFBDAB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30;p47">
            <a:extLst>
              <a:ext uri="{FF2B5EF4-FFF2-40B4-BE49-F238E27FC236}">
                <a16:creationId xmlns:a16="http://schemas.microsoft.com/office/drawing/2014/main" id="{DA3C045E-155D-95D2-CC01-05FD4293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100" y="1024259"/>
            <a:ext cx="6367800" cy="845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</a:rPr>
              <a:t>Спасибо за внимание</a:t>
            </a:r>
            <a:r>
              <a:rPr lang="en" sz="4800" dirty="0">
                <a:solidFill>
                  <a:schemeClr val="tx1">
                    <a:lumMod val="50000"/>
                  </a:schemeClr>
                </a:solidFill>
              </a:rPr>
              <a:t>!</a:t>
            </a:r>
            <a:endParaRPr sz="4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Google Shape;584;p52">
            <a:extLst>
              <a:ext uri="{FF2B5EF4-FFF2-40B4-BE49-F238E27FC236}">
                <a16:creationId xmlns:a16="http://schemas.microsoft.com/office/drawing/2014/main" id="{595AB469-9353-AFE7-27B6-DD8D594145A2}"/>
              </a:ext>
            </a:extLst>
          </p:cNvPr>
          <p:cNvSpPr txBox="1">
            <a:spLocks/>
          </p:cNvSpPr>
          <p:nvPr/>
        </p:nvSpPr>
        <p:spPr>
          <a:xfrm>
            <a:off x="2977538" y="1829918"/>
            <a:ext cx="3200100" cy="416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Готовы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ответить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на Ваши вопросы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!</a:t>
            </a:r>
            <a:endParaRPr lang="ru-RU" dirty="0">
              <a:solidFill>
                <a:schemeClr val="tx1">
                  <a:lumMod val="50000"/>
                </a:schemeClr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grpSp>
        <p:nvGrpSpPr>
          <p:cNvPr id="10" name="Google Shape;11813;p71">
            <a:extLst>
              <a:ext uri="{FF2B5EF4-FFF2-40B4-BE49-F238E27FC236}">
                <a16:creationId xmlns:a16="http://schemas.microsoft.com/office/drawing/2014/main" id="{ADAD3429-AB45-1BEA-9E7C-AE9DF37B76E5}"/>
              </a:ext>
            </a:extLst>
          </p:cNvPr>
          <p:cNvGrpSpPr/>
          <p:nvPr/>
        </p:nvGrpSpPr>
        <p:grpSpPr>
          <a:xfrm>
            <a:off x="6137356" y="1879203"/>
            <a:ext cx="320273" cy="318395"/>
            <a:chOff x="4667216" y="2915382"/>
            <a:chExt cx="320273" cy="318395"/>
          </a:xfrm>
        </p:grpSpPr>
        <p:sp>
          <p:nvSpPr>
            <p:cNvPr id="11" name="Google Shape;11814;p71">
              <a:extLst>
                <a:ext uri="{FF2B5EF4-FFF2-40B4-BE49-F238E27FC236}">
                  <a16:creationId xmlns:a16="http://schemas.microsoft.com/office/drawing/2014/main" id="{3B2819FE-E414-ED38-EF74-5A7E5B482FE6}"/>
                </a:ext>
              </a:extLst>
            </p:cNvPr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Google Shape;11815;p71">
              <a:extLst>
                <a:ext uri="{FF2B5EF4-FFF2-40B4-BE49-F238E27FC236}">
                  <a16:creationId xmlns:a16="http://schemas.microsoft.com/office/drawing/2014/main" id="{B84C1AD4-996E-0E3D-27EA-8651724BD394}"/>
                </a:ext>
              </a:extLst>
            </p:cNvPr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Google Shape;11816;p71">
              <a:extLst>
                <a:ext uri="{FF2B5EF4-FFF2-40B4-BE49-F238E27FC236}">
                  <a16:creationId xmlns:a16="http://schemas.microsoft.com/office/drawing/2014/main" id="{4FCB3BC3-1827-3DBD-B81B-0666234B9A36}"/>
                </a:ext>
              </a:extLst>
            </p:cNvPr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Google Shape;11817;p71">
              <a:extLst>
                <a:ext uri="{FF2B5EF4-FFF2-40B4-BE49-F238E27FC236}">
                  <a16:creationId xmlns:a16="http://schemas.microsoft.com/office/drawing/2014/main" id="{5E6FEFCF-F916-8486-08FD-269AA63A8A5E}"/>
                </a:ext>
              </a:extLst>
            </p:cNvPr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90424C6-6537-9226-EB7E-9BA61E60CBF0}"/>
              </a:ext>
            </a:extLst>
          </p:cNvPr>
          <p:cNvGrpSpPr/>
          <p:nvPr/>
        </p:nvGrpSpPr>
        <p:grpSpPr>
          <a:xfrm>
            <a:off x="2557293" y="1749962"/>
            <a:ext cx="4029413" cy="45719"/>
            <a:chOff x="3089826" y="1219668"/>
            <a:chExt cx="3113400" cy="0"/>
          </a:xfrm>
        </p:grpSpPr>
        <p:cxnSp>
          <p:nvCxnSpPr>
            <p:cNvPr id="28" name="Google Shape;258;p35">
              <a:extLst>
                <a:ext uri="{FF2B5EF4-FFF2-40B4-BE49-F238E27FC236}">
                  <a16:creationId xmlns:a16="http://schemas.microsoft.com/office/drawing/2014/main" id="{F59AF2B7-E5D3-FCB4-6688-F2D6F2792168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45;p28">
              <a:extLst>
                <a:ext uri="{FF2B5EF4-FFF2-40B4-BE49-F238E27FC236}">
                  <a16:creationId xmlns:a16="http://schemas.microsoft.com/office/drawing/2014/main" id="{B43661E6-FBFC-2647-E3E5-F96AA499581C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7B5FCB5D-F169-C0D0-D6BB-257572048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3" b="10032"/>
          <a:stretch/>
        </p:blipFill>
        <p:spPr bwMode="auto">
          <a:xfrm>
            <a:off x="7865107" y="3860019"/>
            <a:ext cx="1115151" cy="11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4;p28">
            <a:extLst>
              <a:ext uri="{FF2B5EF4-FFF2-40B4-BE49-F238E27FC236}">
                <a16:creationId xmlns:a16="http://schemas.microsoft.com/office/drawing/2014/main" id="{EAEDB4CE-318A-2E75-26D7-C34B63556B77}"/>
              </a:ext>
            </a:extLst>
          </p:cNvPr>
          <p:cNvSpPr txBox="1">
            <a:spLocks/>
          </p:cNvSpPr>
          <p:nvPr/>
        </p:nvSpPr>
        <p:spPr>
          <a:xfrm>
            <a:off x="287835" y="2499514"/>
            <a:ext cx="3787777" cy="143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Состав команды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0" indent="0"/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ru-RU" sz="1400" dirty="0">
                <a:solidFill>
                  <a:schemeClr val="tx1">
                    <a:lumMod val="50000"/>
                  </a:schemeClr>
                </a:solidFill>
              </a:rPr>
              <a:t>Галимов Карим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        @number012345678</a:t>
            </a:r>
          </a:p>
          <a:p>
            <a:pPr marL="0" indent="0"/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ru-RU" sz="1400" dirty="0">
                <a:solidFill>
                  <a:schemeClr val="tx1">
                    <a:lumMod val="50000"/>
                  </a:schemeClr>
                </a:solidFill>
              </a:rPr>
              <a:t>Дмитрий столяров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  @DiStAloff</a:t>
            </a:r>
          </a:p>
          <a:p>
            <a:pPr marL="0" indent="0"/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ru-RU" sz="1400" dirty="0">
                <a:solidFill>
                  <a:schemeClr val="tx1">
                    <a:lumMod val="50000"/>
                  </a:schemeClr>
                </a:solidFill>
              </a:rPr>
              <a:t>Зазнобин Петр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 	@smortlly</a:t>
            </a:r>
            <a:br>
              <a:rPr lang="ru-RU" sz="14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ru-RU" sz="1400" dirty="0">
                <a:solidFill>
                  <a:schemeClr val="tx1">
                    <a:lumMod val="50000"/>
                  </a:schemeClr>
                </a:solidFill>
              </a:rPr>
              <a:t>Подмарев Никита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	@</a:t>
            </a:r>
          </a:p>
          <a:p>
            <a:pPr marL="0" indent="0"/>
            <a:r>
              <a:rPr lang="ru-RU" sz="14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1400" dirty="0">
                <a:solidFill>
                  <a:schemeClr val="tx1">
                    <a:lumMod val="50000"/>
                  </a:schemeClr>
                </a:solidFill>
              </a:rPr>
              <a:t>Рыжов Сергей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	@sr_ryzho	</a:t>
            </a:r>
            <a:endParaRPr lang="ru-RU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FE879-45BC-7E68-7D88-1AA14065D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919" y="4567954"/>
            <a:ext cx="255327" cy="255327"/>
          </a:xfrm>
          <a:prstGeom prst="rect">
            <a:avLst/>
          </a:prstGeom>
        </p:spPr>
      </p:pic>
      <p:sp>
        <p:nvSpPr>
          <p:cNvPr id="5" name="Google Shape;584;p52">
            <a:extLst>
              <a:ext uri="{FF2B5EF4-FFF2-40B4-BE49-F238E27FC236}">
                <a16:creationId xmlns:a16="http://schemas.microsoft.com/office/drawing/2014/main" id="{92087CAE-F4B2-3FD8-DBD1-C7D68127ED1C}"/>
              </a:ext>
            </a:extLst>
          </p:cNvPr>
          <p:cNvSpPr txBox="1">
            <a:spLocks/>
          </p:cNvSpPr>
          <p:nvPr/>
        </p:nvSpPr>
        <p:spPr>
          <a:xfrm>
            <a:off x="2902468" y="4557669"/>
            <a:ext cx="3339061" cy="275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https://github.com/srRyzhov/Hackathon</a:t>
            </a:r>
          </a:p>
        </p:txBody>
      </p:sp>
    </p:spTree>
    <p:extLst>
      <p:ext uri="{BB962C8B-B14F-4D97-AF65-F5344CB8AC3E}">
        <p14:creationId xmlns:p14="http://schemas.microsoft.com/office/powerpoint/2010/main" val="190243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71</Words>
  <Application>Microsoft Office PowerPoint</Application>
  <PresentationFormat>Экран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Questrial</vt:lpstr>
      <vt:lpstr>Catamaran</vt:lpstr>
      <vt:lpstr>Nunito</vt:lpstr>
      <vt:lpstr>Arial</vt:lpstr>
      <vt:lpstr>Lexend Deca</vt:lpstr>
      <vt:lpstr>Minimalist Slides for meeting by Slidesgo</vt:lpstr>
      <vt:lpstr>Презентация PowerPoint</vt:lpstr>
      <vt:lpstr>-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сравнительный анализ алгоритмов аппроксимации кривых</dc:title>
  <cp:lastModifiedBy>Сергей Рыжов</cp:lastModifiedBy>
  <cp:revision>88</cp:revision>
  <dcterms:modified xsi:type="dcterms:W3CDTF">2023-09-08T21:16:04Z</dcterms:modified>
</cp:coreProperties>
</file>