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1" r:id="rId9"/>
    <p:sldId id="352" r:id="rId10"/>
    <p:sldId id="30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exend Deca" panose="020B0604020202020204" charset="0"/>
      <p:regular r:id="rId15"/>
      <p:bold r:id="rId16"/>
    </p:embeddedFont>
    <p:embeddedFont>
      <p:font typeface="Nunito" pitchFamily="2" charset="-52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B9FFF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26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1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3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7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29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2767692"/>
            <a:ext cx="1917519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«Снегири»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24259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1829918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1749962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0032"/>
          <a:stretch/>
        </p:blipFill>
        <p:spPr bwMode="auto">
          <a:xfrm>
            <a:off x="7865107" y="3860019"/>
            <a:ext cx="1115151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FE879-45BC-7E68-7D88-1AA14065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919" y="4567954"/>
            <a:ext cx="255327" cy="255327"/>
          </a:xfrm>
          <a:prstGeom prst="rect">
            <a:avLst/>
          </a:prstGeom>
        </p:spPr>
      </p:pic>
      <p:sp>
        <p:nvSpPr>
          <p:cNvPr id="5" name="Google Shape;584;p52">
            <a:extLst>
              <a:ext uri="{FF2B5EF4-FFF2-40B4-BE49-F238E27FC236}">
                <a16:creationId xmlns:a16="http://schemas.microsoft.com/office/drawing/2014/main" id="{92087CAE-F4B2-3FD8-DBD1-C7D68127ED1C}"/>
              </a:ext>
            </a:extLst>
          </p:cNvPr>
          <p:cNvSpPr txBox="1">
            <a:spLocks/>
          </p:cNvSpPr>
          <p:nvPr/>
        </p:nvSpPr>
        <p:spPr>
          <a:xfrm>
            <a:off x="2902468" y="4557669"/>
            <a:ext cx="3339061" cy="27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https://github.com/srRyzhov/Hackathon</a:t>
            </a:r>
          </a:p>
        </p:txBody>
      </p:sp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Введение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2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6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3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4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91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5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954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6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9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7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3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Заключение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8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8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04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Команда и роли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9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5" name="Google Shape;172;p31">
            <a:extLst>
              <a:ext uri="{FF2B5EF4-FFF2-40B4-BE49-F238E27FC236}">
                <a16:creationId xmlns:a16="http://schemas.microsoft.com/office/drawing/2014/main" id="{EFF1F459-2CEB-13A5-08ED-FC9F949A5C2B}"/>
              </a:ext>
            </a:extLst>
          </p:cNvPr>
          <p:cNvSpPr txBox="1">
            <a:spLocks/>
          </p:cNvSpPr>
          <p:nvPr/>
        </p:nvSpPr>
        <p:spPr>
          <a:xfrm>
            <a:off x="885674" y="1913876"/>
            <a:ext cx="1991060" cy="33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endParaRPr lang="ru-RU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79514C3-4A92-260F-00D2-CBAC9C5F275D}"/>
              </a:ext>
            </a:extLst>
          </p:cNvPr>
          <p:cNvGrpSpPr/>
          <p:nvPr/>
        </p:nvGrpSpPr>
        <p:grpSpPr>
          <a:xfrm>
            <a:off x="159604" y="1294456"/>
            <a:ext cx="3252723" cy="967967"/>
            <a:chOff x="159604" y="1294456"/>
            <a:chExt cx="3252723" cy="967967"/>
          </a:xfrm>
        </p:grpSpPr>
        <p:sp>
          <p:nvSpPr>
            <p:cNvPr id="24" name="Google Shape;182;p31">
              <a:extLst>
                <a:ext uri="{FF2B5EF4-FFF2-40B4-BE49-F238E27FC236}">
                  <a16:creationId xmlns:a16="http://schemas.microsoft.com/office/drawing/2014/main" id="{8F6ABAC1-3711-0A72-5C33-AA22D3E37D56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es" sz="5200" dirty="0">
                  <a:solidFill>
                    <a:schemeClr val="bg1">
                      <a:lumMod val="10000"/>
                    </a:schemeClr>
                  </a:solidFill>
                </a:rPr>
                <a:t>1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BCDCD35-126C-E93F-0FD6-CFE8C852899A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3" name="Google Shape;258;p35">
                <a:extLst>
                  <a:ext uri="{FF2B5EF4-FFF2-40B4-BE49-F238E27FC236}">
                    <a16:creationId xmlns:a16="http://schemas.microsoft.com/office/drawing/2014/main" id="{D03B6E36-F884-2359-32AB-82BFC0F15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45;p28">
                <a:extLst>
                  <a:ext uri="{FF2B5EF4-FFF2-40B4-BE49-F238E27FC236}">
                    <a16:creationId xmlns:a16="http://schemas.microsoft.com/office/drawing/2014/main" id="{5BE1F0BC-047E-0213-DA73-B98BE87E08EA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72;p31">
              <a:extLst>
                <a:ext uri="{FF2B5EF4-FFF2-40B4-BE49-F238E27FC236}">
                  <a16:creationId xmlns:a16="http://schemas.microsoft.com/office/drawing/2014/main" id="{BE929544-F6E3-6E9E-DC1A-9545829C0E82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Зазнобин Петр </a:t>
              </a:r>
            </a:p>
            <a:p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@smortlly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172;p31">
              <a:extLst>
                <a:ext uri="{FF2B5EF4-FFF2-40B4-BE49-F238E27FC236}">
                  <a16:creationId xmlns:a16="http://schemas.microsoft.com/office/drawing/2014/main" id="{0B27FE43-3D6E-1A48-A30D-958BB5496A04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65EF356-75BB-9BEA-D9D6-A28A7002E613}"/>
              </a:ext>
            </a:extLst>
          </p:cNvPr>
          <p:cNvGrpSpPr/>
          <p:nvPr/>
        </p:nvGrpSpPr>
        <p:grpSpPr>
          <a:xfrm>
            <a:off x="380522" y="2878190"/>
            <a:ext cx="3252723" cy="967967"/>
            <a:chOff x="159604" y="1294456"/>
            <a:chExt cx="3252723" cy="967967"/>
          </a:xfrm>
        </p:grpSpPr>
        <p:sp>
          <p:nvSpPr>
            <p:cNvPr id="64" name="Google Shape;182;p31">
              <a:extLst>
                <a:ext uri="{FF2B5EF4-FFF2-40B4-BE49-F238E27FC236}">
                  <a16:creationId xmlns:a16="http://schemas.microsoft.com/office/drawing/2014/main" id="{76F93D5A-6FA1-7E9E-BECA-0A85DE95EF85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BC9A60A7-9F57-7BD7-5FEF-EB2D99DFF577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68" name="Google Shape;258;p35">
                <a:extLst>
                  <a:ext uri="{FF2B5EF4-FFF2-40B4-BE49-F238E27FC236}">
                    <a16:creationId xmlns:a16="http://schemas.microsoft.com/office/drawing/2014/main" id="{0489A2A1-BECC-9468-B51E-D05D64927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45;p28">
                <a:extLst>
                  <a:ext uri="{FF2B5EF4-FFF2-40B4-BE49-F238E27FC236}">
                    <a16:creationId xmlns:a16="http://schemas.microsoft.com/office/drawing/2014/main" id="{9E6B4C72-16E0-B64E-5F65-B88FC5BF284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" name="Google Shape;172;p31">
              <a:extLst>
                <a:ext uri="{FF2B5EF4-FFF2-40B4-BE49-F238E27FC236}">
                  <a16:creationId xmlns:a16="http://schemas.microsoft.com/office/drawing/2014/main" id="{526A2B92-7236-E7D9-59F6-8E2F44041BC0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Галимов Карим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number012345678</a:t>
              </a:r>
            </a:p>
          </p:txBody>
        </p:sp>
        <p:sp>
          <p:nvSpPr>
            <p:cNvPr id="67" name="Google Shape;172;p31">
              <a:extLst>
                <a:ext uri="{FF2B5EF4-FFF2-40B4-BE49-F238E27FC236}">
                  <a16:creationId xmlns:a16="http://schemas.microsoft.com/office/drawing/2014/main" id="{A4EE6E30-AF81-DE80-BADF-52C79ED6B33C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4F8C5B01-1C1A-9C0F-AFCA-0887545F39E6}"/>
              </a:ext>
            </a:extLst>
          </p:cNvPr>
          <p:cNvGrpSpPr/>
          <p:nvPr/>
        </p:nvGrpSpPr>
        <p:grpSpPr>
          <a:xfrm>
            <a:off x="2944831" y="3850088"/>
            <a:ext cx="3252723" cy="1033315"/>
            <a:chOff x="159604" y="1294456"/>
            <a:chExt cx="3252723" cy="1033315"/>
          </a:xfrm>
        </p:grpSpPr>
        <p:sp>
          <p:nvSpPr>
            <p:cNvPr id="71" name="Google Shape;182;p31">
              <a:extLst>
                <a:ext uri="{FF2B5EF4-FFF2-40B4-BE49-F238E27FC236}">
                  <a16:creationId xmlns:a16="http://schemas.microsoft.com/office/drawing/2014/main" id="{0D8FACD1-0560-D787-1525-C69E0CDAEC0A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5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92456698-9116-7BB2-8927-BC49D9315425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75" name="Google Shape;258;p35">
                <a:extLst>
                  <a:ext uri="{FF2B5EF4-FFF2-40B4-BE49-F238E27FC236}">
                    <a16:creationId xmlns:a16="http://schemas.microsoft.com/office/drawing/2014/main" id="{8FE054C9-5509-A081-8B93-14B2527C7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145;p28">
                <a:extLst>
                  <a:ext uri="{FF2B5EF4-FFF2-40B4-BE49-F238E27FC236}">
                    <a16:creationId xmlns:a16="http://schemas.microsoft.com/office/drawing/2014/main" id="{E57736B1-AE54-2970-1B5F-08EEB38E7C8B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" name="Google Shape;172;p31">
              <a:extLst>
                <a:ext uri="{FF2B5EF4-FFF2-40B4-BE49-F238E27FC236}">
                  <a16:creationId xmlns:a16="http://schemas.microsoft.com/office/drawing/2014/main" id="{32EED110-7F86-7E68-3FE2-2A70429FC53F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Рыжов Сергей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@sr_ryzhov</a:t>
              </a:r>
              <a:endParaRPr lang="ru-RU" sz="20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4" name="Google Shape;172;p31">
              <a:extLst>
                <a:ext uri="{FF2B5EF4-FFF2-40B4-BE49-F238E27FC236}">
                  <a16:creationId xmlns:a16="http://schemas.microsoft.com/office/drawing/2014/main" id="{20AD2191-BCBE-7901-5989-1222369F12E4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4"/>
              <a:ext cx="2510222" cy="395497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Делал презентацию и занимался организацией команды</a:t>
              </a: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2BED524-A703-ACC7-29FB-331E7553356F}"/>
              </a:ext>
            </a:extLst>
          </p:cNvPr>
          <p:cNvGrpSpPr/>
          <p:nvPr/>
        </p:nvGrpSpPr>
        <p:grpSpPr>
          <a:xfrm>
            <a:off x="5396690" y="2878634"/>
            <a:ext cx="3252723" cy="967967"/>
            <a:chOff x="159604" y="1294456"/>
            <a:chExt cx="3252723" cy="967967"/>
          </a:xfrm>
        </p:grpSpPr>
        <p:sp>
          <p:nvSpPr>
            <p:cNvPr id="78" name="Google Shape;182;p31">
              <a:extLst>
                <a:ext uri="{FF2B5EF4-FFF2-40B4-BE49-F238E27FC236}">
                  <a16:creationId xmlns:a16="http://schemas.microsoft.com/office/drawing/2014/main" id="{1E421101-4449-F089-02C3-3C0C0D29ADAD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4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1C6FB1-801E-F777-6244-D94D9FA09EF1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2" name="Google Shape;258;p35">
                <a:extLst>
                  <a:ext uri="{FF2B5EF4-FFF2-40B4-BE49-F238E27FC236}">
                    <a16:creationId xmlns:a16="http://schemas.microsoft.com/office/drawing/2014/main" id="{B9C920AD-BE25-A0D6-5894-21C6E1551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145;p28">
                <a:extLst>
                  <a:ext uri="{FF2B5EF4-FFF2-40B4-BE49-F238E27FC236}">
                    <a16:creationId xmlns:a16="http://schemas.microsoft.com/office/drawing/2014/main" id="{45B24E90-3059-6C7D-BE55-EF7B10A2C264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" name="Google Shape;172;p31">
              <a:extLst>
                <a:ext uri="{FF2B5EF4-FFF2-40B4-BE49-F238E27FC236}">
                  <a16:creationId xmlns:a16="http://schemas.microsoft.com/office/drawing/2014/main" id="{39C85D9F-0277-9145-8A5D-58C473052AE1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Дмитрий столяров 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@DiStAloff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1" name="Google Shape;172;p31">
              <a:extLst>
                <a:ext uri="{FF2B5EF4-FFF2-40B4-BE49-F238E27FC236}">
                  <a16:creationId xmlns:a16="http://schemas.microsoft.com/office/drawing/2014/main" id="{886715C8-3FA4-4202-1315-B9F406E0B5AA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999717E-A6AE-4BCD-4107-5FEFFC656A7A}"/>
              </a:ext>
            </a:extLst>
          </p:cNvPr>
          <p:cNvGrpSpPr/>
          <p:nvPr/>
        </p:nvGrpSpPr>
        <p:grpSpPr>
          <a:xfrm>
            <a:off x="5729370" y="1289573"/>
            <a:ext cx="3252723" cy="967967"/>
            <a:chOff x="159604" y="1294456"/>
            <a:chExt cx="3252723" cy="967967"/>
          </a:xfrm>
        </p:grpSpPr>
        <p:sp>
          <p:nvSpPr>
            <p:cNvPr id="85" name="Google Shape;182;p31">
              <a:extLst>
                <a:ext uri="{FF2B5EF4-FFF2-40B4-BE49-F238E27FC236}">
                  <a16:creationId xmlns:a16="http://schemas.microsoft.com/office/drawing/2014/main" id="{6BC3AFC3-05BC-E44C-0FB4-8D649319A03F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2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A7695FA5-F698-4C4C-FE34-239F623E86EF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9" name="Google Shape;258;p35">
                <a:extLst>
                  <a:ext uri="{FF2B5EF4-FFF2-40B4-BE49-F238E27FC236}">
                    <a16:creationId xmlns:a16="http://schemas.microsoft.com/office/drawing/2014/main" id="{24303E83-87A4-0C7A-3FAB-1DD53F91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145;p28">
                <a:extLst>
                  <a:ext uri="{FF2B5EF4-FFF2-40B4-BE49-F238E27FC236}">
                    <a16:creationId xmlns:a16="http://schemas.microsoft.com/office/drawing/2014/main" id="{70FC292A-935F-0EE7-321A-E75E3135D48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" name="Google Shape;172;p31">
              <a:extLst>
                <a:ext uri="{FF2B5EF4-FFF2-40B4-BE49-F238E27FC236}">
                  <a16:creationId xmlns:a16="http://schemas.microsoft.com/office/drawing/2014/main" id="{70C46ADA-1202-F1FB-FB1B-DD9EDD4634B6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Подмарев Никита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@дописать</a:t>
              </a:r>
            </a:p>
          </p:txBody>
        </p:sp>
        <p:sp>
          <p:nvSpPr>
            <p:cNvPr id="88" name="Google Shape;172;p31">
              <a:extLst>
                <a:ext uri="{FF2B5EF4-FFF2-40B4-BE49-F238E27FC236}">
                  <a16:creationId xmlns:a16="http://schemas.microsoft.com/office/drawing/2014/main" id="{2913DC13-7362-1E94-5469-71B3574846EB}"/>
                </a:ext>
              </a:extLst>
            </p:cNvPr>
            <p:cNvSpPr txBox="1">
              <a:spLocks/>
            </p:cNvSpPr>
            <p:nvPr/>
          </p:nvSpPr>
          <p:spPr>
            <a:xfrm>
              <a:off x="902105" y="1932275"/>
              <a:ext cx="1991060" cy="330148"/>
            </a:xfrm>
            <a:prstGeom prst="rect">
              <a:avLst/>
            </a:prstGeom>
            <a:noFill/>
            <a:ln>
              <a:solidFill>
                <a:schemeClr val="accent5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ДОПИСАТЬ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45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89</Words>
  <Application>Microsoft Office PowerPoint</Application>
  <PresentationFormat>Экран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Lexend Deca</vt:lpstr>
      <vt:lpstr>Questrial</vt:lpstr>
      <vt:lpstr>Nunito</vt:lpstr>
      <vt:lpstr>Arial</vt:lpstr>
      <vt:lpstr>Catamaran</vt:lpstr>
      <vt:lpstr>Minimalist Slides for meeting by Slidesgo</vt:lpstr>
      <vt:lpstr>Презентация PowerPoint</vt:lpstr>
      <vt:lpstr>-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92</cp:revision>
  <dcterms:modified xsi:type="dcterms:W3CDTF">2023-09-08T21:48:28Z</dcterms:modified>
</cp:coreProperties>
</file>