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"/>
  </p:notesMasterIdLst>
  <p:sldIdLst>
    <p:sldId id="256" r:id="rId2"/>
    <p:sldId id="305" r:id="rId3"/>
  </p:sldIdLst>
  <p:sldSz cx="9144000" cy="5143500" type="screen16x9"/>
  <p:notesSz cx="6858000" cy="9144000"/>
  <p:embeddedFontLst>
    <p:embeddedFont>
      <p:font typeface="Catamaran" panose="020B0604020202020204" charset="0"/>
      <p:regular r:id="rId5"/>
      <p:bold r:id="rId6"/>
    </p:embeddedFont>
    <p:embeddedFont>
      <p:font typeface="Lexend Deca" panose="020B0604020202020204" charset="0"/>
      <p:regular r:id="rId7"/>
      <p:bold r:id="rId8"/>
    </p:embeddedFont>
    <p:embeddedFont>
      <p:font typeface="Nunito" pitchFamily="2" charset="-52"/>
      <p:regular r:id="rId9"/>
      <p:bold r:id="rId10"/>
      <p:italic r:id="rId11"/>
      <p:boldItalic r:id="rId12"/>
    </p:embeddedFont>
    <p:embeddedFont>
      <p:font typeface="Questrial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B9FFF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;p28">
            <a:extLst>
              <a:ext uri="{FF2B5EF4-FFF2-40B4-BE49-F238E27FC236}">
                <a16:creationId xmlns:a16="http://schemas.microsoft.com/office/drawing/2014/main" id="{49079FE0-F27F-658B-E22C-51276586994C}"/>
              </a:ext>
            </a:extLst>
          </p:cNvPr>
          <p:cNvSpPr txBox="1">
            <a:spLocks/>
          </p:cNvSpPr>
          <p:nvPr/>
        </p:nvSpPr>
        <p:spPr>
          <a:xfrm>
            <a:off x="295976" y="3388614"/>
            <a:ext cx="4809540" cy="143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Состав команды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indent="0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br>
              <a:rPr lang="ru-RU" sz="1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br>
              <a:rPr lang="ru-RU" sz="1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br>
              <a:rPr lang="ru-RU" sz="1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br>
              <a:rPr lang="ru-RU" sz="1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95" y="2656658"/>
            <a:ext cx="1889079" cy="14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Снегири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653235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2458894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10" name="Google Shape;11813;p71">
            <a:extLst>
              <a:ext uri="{FF2B5EF4-FFF2-40B4-BE49-F238E27FC236}">
                <a16:creationId xmlns:a16="http://schemas.microsoft.com/office/drawing/2014/main" id="{ADAD3429-AB45-1BEA-9E7C-AE9DF37B76E5}"/>
              </a:ext>
            </a:extLst>
          </p:cNvPr>
          <p:cNvGrpSpPr/>
          <p:nvPr/>
        </p:nvGrpSpPr>
        <p:grpSpPr>
          <a:xfrm>
            <a:off x="6137356" y="2508179"/>
            <a:ext cx="320273" cy="318395"/>
            <a:chOff x="4667216" y="2915382"/>
            <a:chExt cx="320273" cy="318395"/>
          </a:xfrm>
        </p:grpSpPr>
        <p:sp>
          <p:nvSpPr>
            <p:cNvPr id="11" name="Google Shape;11814;p71">
              <a:extLst>
                <a:ext uri="{FF2B5EF4-FFF2-40B4-BE49-F238E27FC236}">
                  <a16:creationId xmlns:a16="http://schemas.microsoft.com/office/drawing/2014/main" id="{3B2819FE-E414-ED38-EF74-5A7E5B482FE6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Google Shape;11815;p71">
              <a:extLst>
                <a:ext uri="{FF2B5EF4-FFF2-40B4-BE49-F238E27FC236}">
                  <a16:creationId xmlns:a16="http://schemas.microsoft.com/office/drawing/2014/main" id="{B84C1AD4-996E-0E3D-27EA-8651724BD394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1816;p71">
              <a:extLst>
                <a:ext uri="{FF2B5EF4-FFF2-40B4-BE49-F238E27FC236}">
                  <a16:creationId xmlns:a16="http://schemas.microsoft.com/office/drawing/2014/main" id="{4FCB3BC3-1827-3DBD-B81B-0666234B9A36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Google Shape;11817;p71">
              <a:extLst>
                <a:ext uri="{FF2B5EF4-FFF2-40B4-BE49-F238E27FC236}">
                  <a16:creationId xmlns:a16="http://schemas.microsoft.com/office/drawing/2014/main" id="{5E6FEFCF-F916-8486-08FD-269AA63A8A5E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2"/>
          <a:stretch/>
        </p:blipFill>
        <p:spPr bwMode="auto">
          <a:xfrm>
            <a:off x="7471206" y="3860019"/>
            <a:ext cx="1250767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24</Words>
  <Application>Microsoft Office PowerPoint</Application>
  <PresentationFormat>Экран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Questrial</vt:lpstr>
      <vt:lpstr>Catamaran</vt:lpstr>
      <vt:lpstr>Nunito</vt:lpstr>
      <vt:lpstr>Lexend Deca</vt:lpstr>
      <vt:lpstr>Arial</vt:lpstr>
      <vt:lpstr>Minimalist Slides for meeting by Slidesgo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85</cp:revision>
  <dcterms:modified xsi:type="dcterms:W3CDTF">2023-09-08T19:51:33Z</dcterms:modified>
</cp:coreProperties>
</file>