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1" r:id="rId9"/>
    <p:sldId id="352" r:id="rId10"/>
    <p:sldId id="305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Lexend Deca" panose="020B0604020202020204" charset="0"/>
      <p:regular r:id="rId15"/>
      <p:bold r:id="rId16"/>
    </p:embeddedFont>
    <p:embeddedFont>
      <p:font typeface="Nunito" pitchFamily="2" charset="-52"/>
      <p:regular r:id="rId17"/>
      <p:bold r:id="rId18"/>
      <p:italic r:id="rId19"/>
      <p:boldItalic r:id="rId20"/>
    </p:embeddedFont>
    <p:embeddedFont>
      <p:font typeface="Questrial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Рыжов" initials="СР" lastIdx="2" clrIdx="0">
    <p:extLst>
      <p:ext uri="{19B8F6BF-5375-455C-9EA6-DF929625EA0E}">
        <p15:presenceInfo xmlns:p15="http://schemas.microsoft.com/office/powerpoint/2012/main" userId="221fce7a3740d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B9FFF"/>
    <a:srgbClr val="F5F5F5"/>
    <a:srgbClr val="3F4252"/>
    <a:srgbClr val="DB41D0"/>
    <a:srgbClr val="81D7EB"/>
    <a:srgbClr val="92D050"/>
    <a:srgbClr val="F77821"/>
    <a:srgbClr val="F1A87B"/>
    <a:srgbClr val="E8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F41CC-B987-44B4-9EA1-6781CE2DD188}">
  <a:tblStyle styleId="{F17F41CC-B987-44B4-9EA1-6781CE2DD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7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26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8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1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3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07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29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3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4CBC94-1362-7ECA-02B7-021E1E46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AB594-7182-2FCE-DACA-A1A08542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2767692"/>
            <a:ext cx="1917519" cy="14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30;p47">
            <a:extLst>
              <a:ext uri="{FF2B5EF4-FFF2-40B4-BE49-F238E27FC236}">
                <a16:creationId xmlns:a16="http://schemas.microsoft.com/office/drawing/2014/main" id="{9469DD8E-9206-E599-A57F-BA929A530E3F}"/>
              </a:ext>
            </a:extLst>
          </p:cNvPr>
          <p:cNvSpPr txBox="1">
            <a:spLocks/>
          </p:cNvSpPr>
          <p:nvPr/>
        </p:nvSpPr>
        <p:spPr>
          <a:xfrm>
            <a:off x="1388100" y="1653235"/>
            <a:ext cx="6367800" cy="8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4800" b="0" dirty="0">
                <a:solidFill>
                  <a:schemeClr val="tx1">
                    <a:lumMod val="50000"/>
                  </a:schemeClr>
                </a:solidFill>
              </a:rPr>
              <a:t>Команда «Снегири»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BC18331-86B9-2CE5-534E-C60175568204}"/>
              </a:ext>
            </a:extLst>
          </p:cNvPr>
          <p:cNvGrpSpPr/>
          <p:nvPr/>
        </p:nvGrpSpPr>
        <p:grpSpPr>
          <a:xfrm>
            <a:off x="2557293" y="2378938"/>
            <a:ext cx="4029413" cy="45719"/>
            <a:chOff x="3089826" y="1219668"/>
            <a:chExt cx="3113400" cy="0"/>
          </a:xfrm>
        </p:grpSpPr>
        <p:cxnSp>
          <p:nvCxnSpPr>
            <p:cNvPr id="16" name="Google Shape;258;p35">
              <a:extLst>
                <a:ext uri="{FF2B5EF4-FFF2-40B4-BE49-F238E27FC236}">
                  <a16:creationId xmlns:a16="http://schemas.microsoft.com/office/drawing/2014/main" id="{A5D705BF-2CD1-F9F4-4A9D-F13392FD7E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45;p28">
              <a:extLst>
                <a:ext uri="{FF2B5EF4-FFF2-40B4-BE49-F238E27FC236}">
                  <a16:creationId xmlns:a16="http://schemas.microsoft.com/office/drawing/2014/main" id="{5DF73BA6-8454-CB6D-D023-4B76234DBD71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121734-1D8D-C72B-B5F7-5BFFFBDA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30;p47">
            <a:extLst>
              <a:ext uri="{FF2B5EF4-FFF2-40B4-BE49-F238E27FC236}">
                <a16:creationId xmlns:a16="http://schemas.microsoft.com/office/drawing/2014/main" id="{DA3C045E-155D-95D2-CC01-05FD4293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024259"/>
            <a:ext cx="6367800" cy="84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</a:rPr>
              <a:t>Спасибо за внимание</a:t>
            </a:r>
            <a:r>
              <a:rPr lang="en" sz="4800" dirty="0">
                <a:solidFill>
                  <a:schemeClr val="tx1">
                    <a:lumMod val="50000"/>
                  </a:schemeClr>
                </a:solidFill>
              </a:rPr>
              <a:t>!</a:t>
            </a:r>
            <a:endParaRPr sz="4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Google Shape;584;p52">
            <a:extLst>
              <a:ext uri="{FF2B5EF4-FFF2-40B4-BE49-F238E27FC236}">
                <a16:creationId xmlns:a16="http://schemas.microsoft.com/office/drawing/2014/main" id="{595AB469-9353-AFE7-27B6-DD8D594145A2}"/>
              </a:ext>
            </a:extLst>
          </p:cNvPr>
          <p:cNvSpPr txBox="1">
            <a:spLocks/>
          </p:cNvSpPr>
          <p:nvPr/>
        </p:nvSpPr>
        <p:spPr>
          <a:xfrm>
            <a:off x="2977538" y="1829918"/>
            <a:ext cx="3200100" cy="416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Готовы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ответить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на Ваши вопросы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!</a:t>
            </a:r>
            <a:endParaRPr lang="ru-RU" dirty="0">
              <a:solidFill>
                <a:schemeClr val="tx1">
                  <a:lumMod val="50000"/>
                </a:schemeClr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90424C6-6537-9226-EB7E-9BA61E60CBF0}"/>
              </a:ext>
            </a:extLst>
          </p:cNvPr>
          <p:cNvGrpSpPr/>
          <p:nvPr/>
        </p:nvGrpSpPr>
        <p:grpSpPr>
          <a:xfrm>
            <a:off x="2557293" y="1749962"/>
            <a:ext cx="4029413" cy="45719"/>
            <a:chOff x="3089826" y="1219668"/>
            <a:chExt cx="3113400" cy="0"/>
          </a:xfrm>
        </p:grpSpPr>
        <p:cxnSp>
          <p:nvCxnSpPr>
            <p:cNvPr id="28" name="Google Shape;258;p35">
              <a:extLst>
                <a:ext uri="{FF2B5EF4-FFF2-40B4-BE49-F238E27FC236}">
                  <a16:creationId xmlns:a16="http://schemas.microsoft.com/office/drawing/2014/main" id="{F59AF2B7-E5D3-FCB4-6688-F2D6F2792168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45;p28">
              <a:extLst>
                <a:ext uri="{FF2B5EF4-FFF2-40B4-BE49-F238E27FC236}">
                  <a16:creationId xmlns:a16="http://schemas.microsoft.com/office/drawing/2014/main" id="{B43661E6-FBFC-2647-E3E5-F96AA499581C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7B5FCB5D-F169-C0D0-D6BB-257572048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 b="10032"/>
          <a:stretch/>
        </p:blipFill>
        <p:spPr bwMode="auto">
          <a:xfrm>
            <a:off x="7865107" y="3860019"/>
            <a:ext cx="1115151" cy="11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FE879-45BC-7E68-7D88-1AA14065D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919" y="4567954"/>
            <a:ext cx="255327" cy="255327"/>
          </a:xfrm>
          <a:prstGeom prst="rect">
            <a:avLst/>
          </a:prstGeom>
        </p:spPr>
      </p:pic>
      <p:sp>
        <p:nvSpPr>
          <p:cNvPr id="5" name="Google Shape;584;p52">
            <a:extLst>
              <a:ext uri="{FF2B5EF4-FFF2-40B4-BE49-F238E27FC236}">
                <a16:creationId xmlns:a16="http://schemas.microsoft.com/office/drawing/2014/main" id="{92087CAE-F4B2-3FD8-DBD1-C7D68127ED1C}"/>
              </a:ext>
            </a:extLst>
          </p:cNvPr>
          <p:cNvSpPr txBox="1">
            <a:spLocks/>
          </p:cNvSpPr>
          <p:nvPr/>
        </p:nvSpPr>
        <p:spPr>
          <a:xfrm>
            <a:off x="2902468" y="4557669"/>
            <a:ext cx="3339061" cy="275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https://github.com/srRyzhov/Hackathon</a:t>
            </a:r>
          </a:p>
        </p:txBody>
      </p:sp>
    </p:spTree>
    <p:extLst>
      <p:ext uri="{BB962C8B-B14F-4D97-AF65-F5344CB8AC3E}">
        <p14:creationId xmlns:p14="http://schemas.microsoft.com/office/powerpoint/2010/main" val="19024377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Введение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2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64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3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132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4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9914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5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9549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6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98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7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32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Заключение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8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78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04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Команда и роли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9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5" name="Google Shape;172;p31">
            <a:extLst>
              <a:ext uri="{FF2B5EF4-FFF2-40B4-BE49-F238E27FC236}">
                <a16:creationId xmlns:a16="http://schemas.microsoft.com/office/drawing/2014/main" id="{EFF1F459-2CEB-13A5-08ED-FC9F949A5C2B}"/>
              </a:ext>
            </a:extLst>
          </p:cNvPr>
          <p:cNvSpPr txBox="1">
            <a:spLocks/>
          </p:cNvSpPr>
          <p:nvPr/>
        </p:nvSpPr>
        <p:spPr>
          <a:xfrm>
            <a:off x="885674" y="1913876"/>
            <a:ext cx="1991060" cy="33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endParaRPr lang="ru-RU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879514C3-4A92-260F-00D2-CBAC9C5F275D}"/>
              </a:ext>
            </a:extLst>
          </p:cNvPr>
          <p:cNvGrpSpPr/>
          <p:nvPr/>
        </p:nvGrpSpPr>
        <p:grpSpPr>
          <a:xfrm>
            <a:off x="159604" y="1294456"/>
            <a:ext cx="3252723" cy="967967"/>
            <a:chOff x="159604" y="1294456"/>
            <a:chExt cx="3252723" cy="967967"/>
          </a:xfrm>
        </p:grpSpPr>
        <p:sp>
          <p:nvSpPr>
            <p:cNvPr id="24" name="Google Shape;182;p31">
              <a:extLst>
                <a:ext uri="{FF2B5EF4-FFF2-40B4-BE49-F238E27FC236}">
                  <a16:creationId xmlns:a16="http://schemas.microsoft.com/office/drawing/2014/main" id="{8F6ABAC1-3711-0A72-5C33-AA22D3E37D56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es" sz="5200" dirty="0">
                  <a:solidFill>
                    <a:schemeClr val="bg1">
                      <a:lumMod val="10000"/>
                    </a:schemeClr>
                  </a:solidFill>
                </a:rPr>
                <a:t>1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ABCDCD35-126C-E93F-0FD6-CFE8C852899A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3" name="Google Shape;258;p35">
                <a:extLst>
                  <a:ext uri="{FF2B5EF4-FFF2-40B4-BE49-F238E27FC236}">
                    <a16:creationId xmlns:a16="http://schemas.microsoft.com/office/drawing/2014/main" id="{D03B6E36-F884-2359-32AB-82BFC0F15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45;p28">
                <a:extLst>
                  <a:ext uri="{FF2B5EF4-FFF2-40B4-BE49-F238E27FC236}">
                    <a16:creationId xmlns:a16="http://schemas.microsoft.com/office/drawing/2014/main" id="{5BE1F0BC-047E-0213-DA73-B98BE87E08EA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72;p31">
              <a:extLst>
                <a:ext uri="{FF2B5EF4-FFF2-40B4-BE49-F238E27FC236}">
                  <a16:creationId xmlns:a16="http://schemas.microsoft.com/office/drawing/2014/main" id="{BE929544-F6E3-6E9E-DC1A-9545829C0E82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Зазнобин Петр </a:t>
              </a:r>
            </a:p>
            <a:p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@smortlly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6" name="Google Shape;172;p31">
              <a:extLst>
                <a:ext uri="{FF2B5EF4-FFF2-40B4-BE49-F238E27FC236}">
                  <a16:creationId xmlns:a16="http://schemas.microsoft.com/office/drawing/2014/main" id="{0B27FE43-3D6E-1A48-A30D-958BB5496A04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D65EF356-75BB-9BEA-D9D6-A28A7002E613}"/>
              </a:ext>
            </a:extLst>
          </p:cNvPr>
          <p:cNvGrpSpPr/>
          <p:nvPr/>
        </p:nvGrpSpPr>
        <p:grpSpPr>
          <a:xfrm>
            <a:off x="380522" y="2878190"/>
            <a:ext cx="3252723" cy="967967"/>
            <a:chOff x="159604" y="1294456"/>
            <a:chExt cx="3252723" cy="967967"/>
          </a:xfrm>
        </p:grpSpPr>
        <p:sp>
          <p:nvSpPr>
            <p:cNvPr id="64" name="Google Shape;182;p31">
              <a:extLst>
                <a:ext uri="{FF2B5EF4-FFF2-40B4-BE49-F238E27FC236}">
                  <a16:creationId xmlns:a16="http://schemas.microsoft.com/office/drawing/2014/main" id="{76F93D5A-6FA1-7E9E-BECA-0A85DE95EF85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3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BC9A60A7-9F57-7BD7-5FEF-EB2D99DFF577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68" name="Google Shape;258;p35">
                <a:extLst>
                  <a:ext uri="{FF2B5EF4-FFF2-40B4-BE49-F238E27FC236}">
                    <a16:creationId xmlns:a16="http://schemas.microsoft.com/office/drawing/2014/main" id="{0489A2A1-BECC-9468-B51E-D05D64927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145;p28">
                <a:extLst>
                  <a:ext uri="{FF2B5EF4-FFF2-40B4-BE49-F238E27FC236}">
                    <a16:creationId xmlns:a16="http://schemas.microsoft.com/office/drawing/2014/main" id="{9E6B4C72-16E0-B64E-5F65-B88FC5BF284E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6" name="Google Shape;172;p31">
              <a:extLst>
                <a:ext uri="{FF2B5EF4-FFF2-40B4-BE49-F238E27FC236}">
                  <a16:creationId xmlns:a16="http://schemas.microsoft.com/office/drawing/2014/main" id="{526A2B92-7236-E7D9-59F6-8E2F44041BC0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Галимов Карим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number012345678</a:t>
              </a:r>
            </a:p>
          </p:txBody>
        </p:sp>
        <p:sp>
          <p:nvSpPr>
            <p:cNvPr id="67" name="Google Shape;172;p31">
              <a:extLst>
                <a:ext uri="{FF2B5EF4-FFF2-40B4-BE49-F238E27FC236}">
                  <a16:creationId xmlns:a16="http://schemas.microsoft.com/office/drawing/2014/main" id="{A4EE6E30-AF81-DE80-BADF-52C79ED6B33C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4F8C5B01-1C1A-9C0F-AFCA-0887545F39E6}"/>
              </a:ext>
            </a:extLst>
          </p:cNvPr>
          <p:cNvGrpSpPr/>
          <p:nvPr/>
        </p:nvGrpSpPr>
        <p:grpSpPr>
          <a:xfrm>
            <a:off x="2944831" y="3850088"/>
            <a:ext cx="3252723" cy="1033315"/>
            <a:chOff x="159604" y="1294456"/>
            <a:chExt cx="3252723" cy="1033315"/>
          </a:xfrm>
        </p:grpSpPr>
        <p:sp>
          <p:nvSpPr>
            <p:cNvPr id="71" name="Google Shape;182;p31">
              <a:extLst>
                <a:ext uri="{FF2B5EF4-FFF2-40B4-BE49-F238E27FC236}">
                  <a16:creationId xmlns:a16="http://schemas.microsoft.com/office/drawing/2014/main" id="{0D8FACD1-0560-D787-1525-C69E0CDAEC0A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5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92456698-9116-7BB2-8927-BC49D9315425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75" name="Google Shape;258;p35">
                <a:extLst>
                  <a:ext uri="{FF2B5EF4-FFF2-40B4-BE49-F238E27FC236}">
                    <a16:creationId xmlns:a16="http://schemas.microsoft.com/office/drawing/2014/main" id="{8FE054C9-5509-A081-8B93-14B2527C7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145;p28">
                <a:extLst>
                  <a:ext uri="{FF2B5EF4-FFF2-40B4-BE49-F238E27FC236}">
                    <a16:creationId xmlns:a16="http://schemas.microsoft.com/office/drawing/2014/main" id="{E57736B1-AE54-2970-1B5F-08EEB38E7C8B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" name="Google Shape;172;p31">
              <a:extLst>
                <a:ext uri="{FF2B5EF4-FFF2-40B4-BE49-F238E27FC236}">
                  <a16:creationId xmlns:a16="http://schemas.microsoft.com/office/drawing/2014/main" id="{32EED110-7F86-7E68-3FE2-2A70429FC53F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Рыжов Сергей</a:t>
              </a:r>
            </a:p>
            <a:p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@sr_ryzhov</a:t>
              </a:r>
              <a:endParaRPr lang="ru-RU" sz="20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4" name="Google Shape;172;p31">
              <a:extLst>
                <a:ext uri="{FF2B5EF4-FFF2-40B4-BE49-F238E27FC236}">
                  <a16:creationId xmlns:a16="http://schemas.microsoft.com/office/drawing/2014/main" id="{20AD2191-BCBE-7901-5989-1222369F12E4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4"/>
              <a:ext cx="2510222" cy="395497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Делал презентацию и занимался организацией команды</a:t>
              </a: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02BED524-A703-ACC7-29FB-331E7553356F}"/>
              </a:ext>
            </a:extLst>
          </p:cNvPr>
          <p:cNvGrpSpPr/>
          <p:nvPr/>
        </p:nvGrpSpPr>
        <p:grpSpPr>
          <a:xfrm>
            <a:off x="5396690" y="2878634"/>
            <a:ext cx="3252723" cy="967967"/>
            <a:chOff x="159604" y="1294456"/>
            <a:chExt cx="3252723" cy="967967"/>
          </a:xfrm>
        </p:grpSpPr>
        <p:sp>
          <p:nvSpPr>
            <p:cNvPr id="78" name="Google Shape;182;p31">
              <a:extLst>
                <a:ext uri="{FF2B5EF4-FFF2-40B4-BE49-F238E27FC236}">
                  <a16:creationId xmlns:a16="http://schemas.microsoft.com/office/drawing/2014/main" id="{1E421101-4449-F089-02C3-3C0C0D29ADAD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4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551C6FB1-801E-F777-6244-D94D9FA09EF1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82" name="Google Shape;258;p35">
                <a:extLst>
                  <a:ext uri="{FF2B5EF4-FFF2-40B4-BE49-F238E27FC236}">
                    <a16:creationId xmlns:a16="http://schemas.microsoft.com/office/drawing/2014/main" id="{B9C920AD-BE25-A0D6-5894-21C6E1551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145;p28">
                <a:extLst>
                  <a:ext uri="{FF2B5EF4-FFF2-40B4-BE49-F238E27FC236}">
                    <a16:creationId xmlns:a16="http://schemas.microsoft.com/office/drawing/2014/main" id="{45B24E90-3059-6C7D-BE55-EF7B10A2C264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0" name="Google Shape;172;p31">
              <a:extLst>
                <a:ext uri="{FF2B5EF4-FFF2-40B4-BE49-F238E27FC236}">
                  <a16:creationId xmlns:a16="http://schemas.microsoft.com/office/drawing/2014/main" id="{39C85D9F-0277-9145-8A5D-58C473052AE1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Столяров Дмитрий 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@DiStAloff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1" name="Google Shape;172;p31">
              <a:extLst>
                <a:ext uri="{FF2B5EF4-FFF2-40B4-BE49-F238E27FC236}">
                  <a16:creationId xmlns:a16="http://schemas.microsoft.com/office/drawing/2014/main" id="{886715C8-3FA4-4202-1315-B9F406E0B5AA}"/>
                </a:ext>
              </a:extLst>
            </p:cNvPr>
            <p:cNvSpPr txBox="1">
              <a:spLocks/>
            </p:cNvSpPr>
            <p:nvPr/>
          </p:nvSpPr>
          <p:spPr>
            <a:xfrm>
              <a:off x="902104" y="1932275"/>
              <a:ext cx="2116535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Тестировал код программы</a:t>
              </a:r>
            </a:p>
          </p:txBody>
        </p: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4999717E-A6AE-4BCD-4107-5FEFFC656A7A}"/>
              </a:ext>
            </a:extLst>
          </p:cNvPr>
          <p:cNvGrpSpPr/>
          <p:nvPr/>
        </p:nvGrpSpPr>
        <p:grpSpPr>
          <a:xfrm>
            <a:off x="5729370" y="1289573"/>
            <a:ext cx="3252723" cy="967967"/>
            <a:chOff x="159604" y="1294456"/>
            <a:chExt cx="3252723" cy="967967"/>
          </a:xfrm>
        </p:grpSpPr>
        <p:sp>
          <p:nvSpPr>
            <p:cNvPr id="85" name="Google Shape;182;p31">
              <a:extLst>
                <a:ext uri="{FF2B5EF4-FFF2-40B4-BE49-F238E27FC236}">
                  <a16:creationId xmlns:a16="http://schemas.microsoft.com/office/drawing/2014/main" id="{6BC3AFC3-05BC-E44C-0FB4-8D649319A03F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2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A7695FA5-F698-4C4C-FE34-239F623E86EF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0"/>
              <a:chOff x="2050256" y="941294"/>
              <a:chExt cx="5093494" cy="0"/>
            </a:xfrm>
          </p:grpSpPr>
          <p:cxnSp>
            <p:nvCxnSpPr>
              <p:cNvPr id="89" name="Google Shape;258;p35">
                <a:extLst>
                  <a:ext uri="{FF2B5EF4-FFF2-40B4-BE49-F238E27FC236}">
                    <a16:creationId xmlns:a16="http://schemas.microsoft.com/office/drawing/2014/main" id="{24303E83-87A4-0C7A-3FAB-1DD53F91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145;p28">
                <a:extLst>
                  <a:ext uri="{FF2B5EF4-FFF2-40B4-BE49-F238E27FC236}">
                    <a16:creationId xmlns:a16="http://schemas.microsoft.com/office/drawing/2014/main" id="{70FC292A-935F-0EE7-321A-E75E3135D48E}"/>
                  </a:ext>
                </a:extLst>
              </p:cNvPr>
              <p:cNvCxnSpPr/>
              <p:nvPr/>
            </p:nvCxnSpPr>
            <p:spPr>
              <a:xfrm>
                <a:off x="2073957" y="941294"/>
                <a:ext cx="504175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7" name="Google Shape;172;p31">
              <a:extLst>
                <a:ext uri="{FF2B5EF4-FFF2-40B4-BE49-F238E27FC236}">
                  <a16:creationId xmlns:a16="http://schemas.microsoft.com/office/drawing/2014/main" id="{70C46ADA-1202-F1FB-FB1B-DD9EDD4634B6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Подмарев Никита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AnanasOro</a:t>
              </a:r>
              <a:endParaRPr lang="ru-RU" sz="12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8" name="Google Shape;172;p31">
              <a:extLst>
                <a:ext uri="{FF2B5EF4-FFF2-40B4-BE49-F238E27FC236}">
                  <a16:creationId xmlns:a16="http://schemas.microsoft.com/office/drawing/2014/main" id="{2913DC13-7362-1E94-5469-71B3574846EB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45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91</Words>
  <Application>Microsoft Office PowerPoint</Application>
  <PresentationFormat>Экран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Nunito</vt:lpstr>
      <vt:lpstr>Questrial</vt:lpstr>
      <vt:lpstr>Arial</vt:lpstr>
      <vt:lpstr>Lexend Deca</vt:lpstr>
      <vt:lpstr>Catamaran</vt:lpstr>
      <vt:lpstr>Minimalist Slides for meeting by Slidesgo</vt:lpstr>
      <vt:lpstr>Презентация PowerPoint</vt:lpstr>
      <vt:lpstr>-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-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сравнительный анализ алгоритмов аппроксимации кривых</dc:title>
  <cp:lastModifiedBy>Сергей Рыжов</cp:lastModifiedBy>
  <cp:revision>97</cp:revision>
  <dcterms:modified xsi:type="dcterms:W3CDTF">2023-09-09T10:51:10Z</dcterms:modified>
</cp:coreProperties>
</file>