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50034E-1008-4F26-A89E-F7D8C5DD72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BBUser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BFD880-C26D-418D-B8B4-1EA8817A73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12/7/22 12:39:45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loader General Look" id="2" name="slide2">
            <a:extLst>
              <a:ext uri="{FF2B5EF4-FFF2-40B4-BE49-F238E27FC236}">
                <a16:creationId xmlns:a16="http://schemas.microsoft.com/office/drawing/2014/main" id="{2312A45F-98BE-40CC-B2A2-6570522592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n Group Size Analysis" id="3" name="slide3">
            <a:extLst>
              <a:ext uri="{FF2B5EF4-FFF2-40B4-BE49-F238E27FC236}">
                <a16:creationId xmlns:a16="http://schemas.microsoft.com/office/drawing/2014/main" id="{5BD40B5E-6110-46D1-AB6F-598963CF6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Uploader Analysis" id="4" name="slide4">
            <a:extLst>
              <a:ext uri="{FF2B5EF4-FFF2-40B4-BE49-F238E27FC236}">
                <a16:creationId xmlns:a16="http://schemas.microsoft.com/office/drawing/2014/main" id="{7E943ED3-2EC4-42AF-899E-047003A51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deo And View Analysis" id="5" name="slide5">
            <a:extLst>
              <a:ext uri="{FF2B5EF4-FFF2-40B4-BE49-F238E27FC236}">
                <a16:creationId xmlns:a16="http://schemas.microsoft.com/office/drawing/2014/main" id="{7B680A24-E8A2-4BC8-AA51-36442F270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c Cycle Analysis" id="6" name="slide6">
            <a:extLst>
              <a:ext uri="{FF2B5EF4-FFF2-40B4-BE49-F238E27FC236}">
                <a16:creationId xmlns:a16="http://schemas.microsoft.com/office/drawing/2014/main" id="{7301776C-8E27-4845-8E64-C4777C7963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2022-12-07T05:39:46Z</dcterms:created>
  <dcterms:modified xsi:type="dcterms:W3CDTF">2022-12-07T05:39:46Z</dcterms:modified>
</cp:coreProperties>
</file>