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AB01-864E-447B-A42F-664A93E2A558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07E7-4094-4775-B8B6-8993B94C8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_RUSLI_B\_MULTIMEDIA\_DISERTASI_MODUL\LECTURE\DOKUMEN\Topik2\tataTopik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8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6" y="1"/>
            <a:ext cx="909511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82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9" y="0"/>
            <a:ext cx="906724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83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" y="0"/>
            <a:ext cx="9128033" cy="68147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9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64" y="0"/>
            <a:ext cx="9153764" cy="6816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1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32" y="0"/>
            <a:ext cx="914933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1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50641" cy="6874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Mat2_2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90990" cy="68389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Mat2_3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1" y="1"/>
            <a:ext cx="914477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4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6" y="1"/>
            <a:ext cx="9135214" cy="68657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5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0" y="1"/>
            <a:ext cx="9118340" cy="6821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5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32" y="0"/>
            <a:ext cx="9156032" cy="68345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7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" y="0"/>
            <a:ext cx="9143780" cy="6838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7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" y="1"/>
            <a:ext cx="9140222" cy="68561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2_8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4" y="0"/>
            <a:ext cx="9093746" cy="68371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Stikom</dc:creator>
  <cp:lastModifiedBy>Reza pratama</cp:lastModifiedBy>
  <cp:revision>10</cp:revision>
  <dcterms:created xsi:type="dcterms:W3CDTF">2012-02-15T07:36:16Z</dcterms:created>
  <dcterms:modified xsi:type="dcterms:W3CDTF">2018-07-08T12:03:49Z</dcterms:modified>
</cp:coreProperties>
</file>