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984C-8F9D-4248-A21B-98788245695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2850-CE46-4595-8638-20500195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AUDIT SISTEM 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A.A.G.A.P.R.ASMARA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Memberikan</a:t>
            </a:r>
            <a:r>
              <a:rPr lang="en-US" sz="4400" dirty="0" smtClean="0"/>
              <a:t> </a:t>
            </a:r>
            <a:r>
              <a:rPr lang="en-US" sz="4400" dirty="0" err="1" smtClean="0"/>
              <a:t>gambaran</a:t>
            </a:r>
            <a:r>
              <a:rPr lang="en-US" sz="4400" dirty="0" smtClean="0"/>
              <a:t> </a:t>
            </a:r>
            <a:r>
              <a:rPr lang="en-US" sz="4400" dirty="0" err="1" smtClean="0"/>
              <a:t>kondisi</a:t>
            </a:r>
            <a:r>
              <a:rPr lang="en-US" sz="4400" dirty="0" smtClean="0"/>
              <a:t> </a:t>
            </a:r>
            <a:r>
              <a:rPr lang="en-US" sz="4400" dirty="0" err="1" smtClean="0"/>
              <a:t>tertentu</a:t>
            </a:r>
            <a:r>
              <a:rPr lang="en-US" sz="4400" dirty="0" smtClean="0"/>
              <a:t> yang </a:t>
            </a:r>
            <a:r>
              <a:rPr lang="en-US" sz="4400" dirty="0" err="1" smtClean="0"/>
              <a:t>berlangsung</a:t>
            </a:r>
            <a:r>
              <a:rPr lang="en-US" sz="4400" dirty="0" smtClean="0"/>
              <a:t> di </a:t>
            </a:r>
            <a:r>
              <a:rPr lang="en-US" sz="4400" dirty="0" err="1" smtClean="0"/>
              <a:t>perusahaan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pelaporan</a:t>
            </a:r>
            <a:r>
              <a:rPr lang="en-US" sz="4400" dirty="0" smtClean="0"/>
              <a:t> </a:t>
            </a:r>
            <a:r>
              <a:rPr lang="en-US" sz="4400" dirty="0" err="1" smtClean="0"/>
              <a:t>mengenai</a:t>
            </a:r>
            <a:r>
              <a:rPr lang="en-US" sz="4400" dirty="0" smtClean="0"/>
              <a:t> </a:t>
            </a:r>
            <a:r>
              <a:rPr lang="en-US" sz="4400" dirty="0" err="1" smtClean="0"/>
              <a:t>pemenuhan</a:t>
            </a:r>
            <a:r>
              <a:rPr lang="en-US" sz="4400" dirty="0" smtClean="0"/>
              <a:t> </a:t>
            </a:r>
            <a:r>
              <a:rPr lang="en-US" sz="4400" dirty="0" err="1" smtClean="0"/>
              <a:t>terhadap</a:t>
            </a:r>
            <a:r>
              <a:rPr lang="en-US" sz="4400" dirty="0" smtClean="0"/>
              <a:t> </a:t>
            </a:r>
            <a:r>
              <a:rPr lang="en-US" sz="4400" dirty="0" err="1" smtClean="0"/>
              <a:t>sekumpulan</a:t>
            </a:r>
            <a:r>
              <a:rPr lang="en-US" sz="4400" dirty="0" smtClean="0"/>
              <a:t> </a:t>
            </a:r>
            <a:r>
              <a:rPr lang="en-US" sz="4400" dirty="0" err="1" smtClean="0"/>
              <a:t>standar</a:t>
            </a:r>
            <a:r>
              <a:rPr lang="en-US" sz="4400" dirty="0" smtClean="0"/>
              <a:t> yang </a:t>
            </a:r>
            <a:r>
              <a:rPr lang="en-US" sz="4400" dirty="0" err="1" smtClean="0"/>
              <a:t>terdefinisi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796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bukti-bukti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aset-aset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pemenuhannya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audit SI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pendayagunaan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SI/TI </a:t>
            </a:r>
            <a:r>
              <a:rPr lang="en-US" dirty="0" err="1" smtClean="0"/>
              <a:t>Vs</a:t>
            </a:r>
            <a:r>
              <a:rPr lang="en-US" dirty="0" smtClean="0"/>
              <a:t> AUDIT 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audit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ketidaksesuaian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terpenuhinya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temuan-temuan</a:t>
            </a:r>
            <a:r>
              <a:rPr lang="en-US" dirty="0" smtClean="0"/>
              <a:t> yang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kecurangan-kecurangan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politis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minoritas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audit SI/TI, </a:t>
            </a:r>
            <a:r>
              <a:rPr lang="en-US" dirty="0" err="1" smtClean="0"/>
              <a:t>aktivitas</a:t>
            </a:r>
            <a:r>
              <a:rPr lang="en-US" dirty="0" smtClean="0"/>
              <a:t> audit di </a:t>
            </a:r>
            <a:r>
              <a:rPr lang="en-US" dirty="0" err="1" smtClean="0"/>
              <a:t>fokuskan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proses yang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resikonya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keberlangsungan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proses yang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yang </a:t>
            </a:r>
            <a:r>
              <a:rPr lang="en-US" dirty="0" err="1" smtClean="0"/>
              <a:t>berlangsung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best practice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pengelolan</a:t>
            </a:r>
            <a:r>
              <a:rPr lang="en-US" dirty="0" smtClean="0"/>
              <a:t> proses TI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AKTIVITAS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demi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berdampak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UTAMA AUDIT SI/TI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Pengidentifikasian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kontrol-kontrol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mengendalikan</a:t>
            </a:r>
            <a:r>
              <a:rPr lang="en-US" dirty="0" smtClean="0"/>
              <a:t> proses TI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TI yang </a:t>
            </a:r>
            <a:r>
              <a:rPr lang="en-US" dirty="0" err="1" smtClean="0"/>
              <a:t>berlangsung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proses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degan</a:t>
            </a:r>
            <a:r>
              <a:rPr lang="en-US" dirty="0" smtClean="0"/>
              <a:t> yang </a:t>
            </a:r>
            <a:r>
              <a:rPr lang="en-US" dirty="0" err="1" smtClean="0"/>
              <a:t>diekspektasikan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disyaratkan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patuh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kebijakan</a:t>
            </a:r>
            <a:r>
              <a:rPr lang="en-US" dirty="0" smtClean="0"/>
              <a:t>,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pengaudit</a:t>
            </a:r>
            <a:r>
              <a:rPr lang="en-US" dirty="0" smtClean="0"/>
              <a:t> SI/TI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demi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(compliance test)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substantif</a:t>
            </a:r>
            <a:r>
              <a:rPr lang="en-US" dirty="0" smtClean="0"/>
              <a:t> (substantive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menaati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keefektivitas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yang </a:t>
            </a:r>
            <a:r>
              <a:rPr lang="en-US" dirty="0" err="1" smtClean="0"/>
              <a:t>berlangsung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TI</a:t>
            </a:r>
          </a:p>
          <a:p>
            <a:r>
              <a:rPr lang="en-US" dirty="0" err="1" smtClean="0"/>
              <a:t>Mempertinggi</a:t>
            </a:r>
            <a:r>
              <a:rPr lang="en-US" dirty="0" smtClean="0"/>
              <a:t> </a:t>
            </a:r>
            <a:r>
              <a:rPr lang="en-US" dirty="0" err="1" smtClean="0"/>
              <a:t>ekspektasi</a:t>
            </a:r>
            <a:r>
              <a:rPr lang="en-US" dirty="0" smtClean="0"/>
              <a:t> outcome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TI</a:t>
            </a:r>
          </a:p>
          <a:p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(speed),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,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minimal.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SUBSTANTIVE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pengevaluasian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,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lain (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yang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akun-akun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SI/TI BERBASIS RESIKO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porsi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level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pengaudit</a:t>
            </a:r>
            <a:r>
              <a:rPr lang="en-US" dirty="0" smtClean="0"/>
              <a:t> SI/TI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substantif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kesangsian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ketidaklengkapan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keakurasian</a:t>
            </a:r>
            <a:r>
              <a:rPr lang="en-US" dirty="0" smtClean="0"/>
              <a:t>, </a:t>
            </a:r>
            <a:r>
              <a:rPr lang="en-US" dirty="0" err="1" smtClean="0"/>
              <a:t>substansif</a:t>
            </a:r>
            <a:r>
              <a:rPr lang="en-US" dirty="0" smtClean="0"/>
              <a:t> test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keragu-raguan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analitik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kuntitatif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Perusahaan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TI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kritikal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TI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Perusahaan (Corporate Governance).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agar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(adding value)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penyeimbangan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proses 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yang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jajaran</a:t>
            </a:r>
            <a:r>
              <a:rPr lang="en-US" dirty="0" smtClean="0"/>
              <a:t> </a:t>
            </a:r>
            <a:r>
              <a:rPr lang="en-US" dirty="0" err="1" smtClean="0"/>
              <a:t>direksi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yang </a:t>
            </a:r>
            <a:r>
              <a:rPr lang="en-US" dirty="0" err="1" smtClean="0"/>
              <a:t>layak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</a:t>
            </a:r>
            <a:r>
              <a:rPr lang="en-US" dirty="0" err="1" smtClean="0"/>
              <a:t>efektivitas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,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dituju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</a:t>
            </a:r>
            <a:r>
              <a:rPr lang="en-US" dirty="0" smtClean="0"/>
              <a:t> </a:t>
            </a:r>
            <a:r>
              <a:rPr lang="en-US" dirty="0" smtClean="0"/>
              <a:t>Internal </a:t>
            </a:r>
            <a:r>
              <a:rPr lang="en-US" dirty="0" err="1" smtClean="0"/>
              <a:t>dan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dicegah,dideteksi,dan</a:t>
            </a:r>
            <a:r>
              <a:rPr lang="en-US" dirty="0" smtClean="0"/>
              <a:t> </a:t>
            </a:r>
            <a:r>
              <a:rPr lang="en-US" dirty="0" err="1" smtClean="0"/>
              <a:t>dikoreksi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kebijakan,prosedur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, </a:t>
            </a:r>
            <a:r>
              <a:rPr lang="en-US" dirty="0" err="1" smtClean="0"/>
              <a:t>dikomunikasikan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berkepentingan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depannya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berdampak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sistematis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keobyektifan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kompeten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perolehan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bukti-bukti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tuntutan-tuntutan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822</Words>
  <Application>Microsoft Office PowerPoint</Application>
  <PresentationFormat>On-screen Show (4:3)</PresentationFormat>
  <Paragraphs>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AUDIT SISTEM INFORMASI</vt:lpstr>
      <vt:lpstr>PENDAHULUAN</vt:lpstr>
      <vt:lpstr>Corporate Governance</vt:lpstr>
      <vt:lpstr>IT Governance</vt:lpstr>
      <vt:lpstr>Kontrol Internal</vt:lpstr>
      <vt:lpstr>Kontrol Internal</vt:lpstr>
      <vt:lpstr>Kontrol Internal dan Tata Kelola TI</vt:lpstr>
      <vt:lpstr>LANJUTAN</vt:lpstr>
      <vt:lpstr>AUDIT</vt:lpstr>
      <vt:lpstr>TUJUAN</vt:lpstr>
      <vt:lpstr>AUDIT SI</vt:lpstr>
      <vt:lpstr>AUDIT TI</vt:lpstr>
      <vt:lpstr>AUDIT SI/TI Vs AUDIT KEUANGAN</vt:lpstr>
      <vt:lpstr>LANJUTAN</vt:lpstr>
      <vt:lpstr>PowerPoint Presentation</vt:lpstr>
      <vt:lpstr>AKTIVITAS AUDIT</vt:lpstr>
      <vt:lpstr>TUJUAN UTAMA AUDIT SI/TI</vt:lpstr>
      <vt:lpstr>PowerPoint Presentation</vt:lpstr>
      <vt:lpstr>COMPLIANCE TEST</vt:lpstr>
      <vt:lpstr>SUBSTANTIVE TEST</vt:lpstr>
      <vt:lpstr>AUDIT SI/TI BERBASIS RESIKO</vt:lpstr>
      <vt:lpstr>LANJUTAN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SISTEM INFORMASI</dc:title>
  <dc:creator>Agung</dc:creator>
  <cp:lastModifiedBy>Agung</cp:lastModifiedBy>
  <cp:revision>16</cp:revision>
  <dcterms:created xsi:type="dcterms:W3CDTF">2014-03-04T07:05:41Z</dcterms:created>
  <dcterms:modified xsi:type="dcterms:W3CDTF">2014-03-04T15:48:39Z</dcterms:modified>
</cp:coreProperties>
</file>