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2A95-BB66-9D72-07C8-4CC27CB46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7E0CC-47DB-83B1-CF50-70776CFC0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9305-746B-7E2C-9685-EFF3FD93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DF12-998B-952A-7429-9EEFFDB5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C9073-7BF8-39E9-1FFF-1E2E8073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9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2B6D-C324-6916-6985-2C111791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D38FA-1398-F7FF-23A8-BCF9119D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9E8C3-7310-D396-B2DB-2D8821CF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F1BB-97B0-5FE7-8A61-BBCBCA38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83D6-C8E4-953C-07DD-8FB33F2D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0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76FA7-02A1-A2BD-249D-90A807811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0D79-2213-0EF0-517A-CDE3D059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83604-9E16-775D-FCEF-B2150071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F474-6D21-9686-29E4-B9F97AF6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BBAD-D809-43BC-9121-21A94A1B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4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5108-A30E-0099-45FF-5FD8CFF6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04D6-9098-B246-FF34-0B60D7B1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64DC-E69A-1C43-AE8A-E24FE426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E4C62-6F16-C17A-ADC5-41FDF43C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CF57-0ECD-A630-7D6C-D3CC0918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4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C920-5BED-8E7E-5C27-7E547AA9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B3A2B-6566-389D-1745-5E09C266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2391-AC9A-FDAE-0493-3BC75C6A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5B6B-D85F-B7EB-271E-496FCF69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FDCD-A99C-4C5E-4E13-211C6F08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8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1EA8-4140-561A-E811-091EEBEB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4E7F-EF9F-AB0F-4EC4-D5C0391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954FE-17CF-44E6-337E-D6854B49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3095-F5C6-F0EC-6BD6-FB3D3863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8F076-6340-A818-87A7-61427668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2E3D-FD53-8D8D-E2C2-B7A5DED5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F077-8450-016C-54A2-E7D318C0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5788-7209-E1A2-D067-A8273B53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1A0D9-D973-6D6A-AEDB-32E35730B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5EA17-5E1C-52E8-8B44-64D4A45E4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A7917-A0FC-5CBC-B05E-4EFA1685F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D4514-01D8-70BF-55AC-83A066EF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CA814-D002-2FC7-45EF-06842B09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2D797-23B1-FE76-1789-6731A8A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6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9932-DABD-3453-28CB-EFDE0A62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B3474-2812-3B54-D333-C4B67DE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B6250-5042-1FC9-B96C-1C842AA3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8A942-8A09-E5CA-BFA4-041B0FC7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30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E342F-AE66-13FF-A503-75A86797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9FA18-FAB7-2F80-A370-03CE47C8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04F2-7396-4244-DCF9-D969ABDE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8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FCBD-8A47-974A-1F86-B4DF21BB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8F26-F4F7-8533-B640-834863EA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317FE-1BEE-1C56-A642-4CA03105B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2576A-B411-71FC-FF2A-CC8DA6D0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6FD0-74D9-318F-981B-B420FEE5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1839-B9A8-01A9-65DA-EBDFC597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1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077-F916-3B72-3040-BBEE99A1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45211-1CBC-4B5C-4686-2DDB5783F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42316-03C7-954A-4AC4-9941658A6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50912-7979-207B-F9D4-36ED924B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34D3-188D-4B19-098B-CBF355D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82327-A97B-B9B0-3A3F-6212AA9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50ACE-5F28-CB74-CF9D-D15AEA81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90CB-46D3-3B71-9222-F41408DC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49C5-02B0-93E0-E14C-9DA555C6F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4B01-FB73-4BA5-9403-B97463E25852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71E6-6DC3-358F-744F-59ED9D87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A8B9-065C-32EF-60CA-E38D187F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A2EA-C412-47BF-B4E2-81FDC3336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6947-93EB-3F72-8CF1-3D3E3CF25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IBM Plex Sans" panose="020B0604020202020204" pitchFamily="34" charset="0"/>
              </a:rPr>
              <a:t>Радар тенденций новостных статей</a:t>
            </a:r>
            <a:br>
              <a:rPr lang="ru-RU" b="1" i="0" dirty="0">
                <a:solidFill>
                  <a:srgbClr val="000000"/>
                </a:solidFill>
                <a:effectLst/>
                <a:latin typeface="IBM Plex Sans" panose="020B0604020202020204" pitchFamily="34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674D-C11B-307B-955F-937D001DA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Цифровой прорыв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F4A6E-25F7-C301-BCBC-D12CDA4CD7C3}"/>
              </a:ext>
            </a:extLst>
          </p:cNvPr>
          <p:cNvSpPr txBox="1"/>
          <p:nvPr/>
        </p:nvSpPr>
        <p:spPr>
          <a:xfrm>
            <a:off x="8897815" y="5685692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Заболотин</a:t>
            </a:r>
            <a:r>
              <a:rPr lang="ru-RU" dirty="0"/>
              <a:t> Роман</a:t>
            </a:r>
          </a:p>
        </p:txBody>
      </p:sp>
    </p:spTree>
    <p:extLst>
      <p:ext uri="{BB962C8B-B14F-4D97-AF65-F5344CB8AC3E}">
        <p14:creationId xmlns:p14="http://schemas.microsoft.com/office/powerpoint/2010/main" val="369255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24BA-1D49-A8D9-CBFE-DFD80DC1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0531-5193-9C48-B02F-6234B82E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err="1"/>
              <a:t>Заболотин</a:t>
            </a:r>
            <a:r>
              <a:rPr lang="ru-RU" sz="3200" dirty="0"/>
              <a:t> Роман (</a:t>
            </a:r>
            <a:r>
              <a:rPr lang="ru-RU" sz="3200" dirty="0" err="1"/>
              <a:t>г.Хабаровск</a:t>
            </a:r>
            <a:r>
              <a:rPr lang="ru-RU" sz="3200" dirty="0"/>
              <a:t>)</a:t>
            </a:r>
          </a:p>
          <a:p>
            <a:r>
              <a:rPr lang="ru-RU" dirty="0"/>
              <a:t>Студент курс </a:t>
            </a:r>
            <a:r>
              <a:rPr lang="en-US" dirty="0"/>
              <a:t>Data Science </a:t>
            </a:r>
            <a:r>
              <a:rPr lang="ru-RU" dirty="0"/>
              <a:t>от </a:t>
            </a:r>
            <a:r>
              <a:rPr lang="en-US" dirty="0" err="1"/>
              <a:t>SkillFactory</a:t>
            </a:r>
            <a:endParaRPr lang="en-US" dirty="0"/>
          </a:p>
          <a:p>
            <a:r>
              <a:rPr lang="ru-RU" dirty="0"/>
              <a:t>Результат на </a:t>
            </a:r>
            <a:r>
              <a:rPr lang="ru-RU" dirty="0" err="1"/>
              <a:t>лидерборде</a:t>
            </a:r>
            <a:r>
              <a:rPr lang="ru-RU" dirty="0"/>
              <a:t> </a:t>
            </a:r>
            <a:r>
              <a:rPr lang="ru-RU" b="1" i="0" dirty="0">
                <a:solidFill>
                  <a:srgbClr val="24292F"/>
                </a:solidFill>
                <a:effectLst/>
                <a:latin typeface="-apple-system"/>
              </a:rPr>
              <a:t>0.685924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5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AB08-7E1B-F7AB-B86A-CF459A69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Мое решение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F7AA-18C9-7C32-F5B3-2EAECB8D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ru-RU" dirty="0"/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 err="1"/>
              <a:t>Tf</a:t>
            </a:r>
            <a:r>
              <a:rPr lang="ru-RU" dirty="0"/>
              <a:t>-</a:t>
            </a:r>
            <a:r>
              <a:rPr lang="en-US" dirty="0" err="1"/>
              <a:t>Idf</a:t>
            </a:r>
            <a:r>
              <a:rPr lang="en-US" dirty="0"/>
              <a:t> </a:t>
            </a:r>
            <a:r>
              <a:rPr lang="ru-RU" dirty="0"/>
              <a:t>преобразование</a:t>
            </a:r>
          </a:p>
          <a:p>
            <a:r>
              <a:rPr lang="en-US" dirty="0"/>
              <a:t>Training model</a:t>
            </a:r>
          </a:p>
          <a:p>
            <a:pPr lvl="1"/>
            <a:r>
              <a:rPr lang="en-US" dirty="0" err="1"/>
              <a:t>Catboost</a:t>
            </a:r>
            <a:r>
              <a:rPr lang="en-US" dirty="0"/>
              <a:t> Regressor</a:t>
            </a:r>
          </a:p>
          <a:p>
            <a:r>
              <a:rPr lang="en-US" dirty="0"/>
              <a:t>Ensemble</a:t>
            </a:r>
          </a:p>
          <a:p>
            <a:pPr lvl="1"/>
            <a:r>
              <a:rPr lang="ru-RU" dirty="0"/>
              <a:t>Разбиение на 4 </a:t>
            </a:r>
            <a:r>
              <a:rPr lang="ru-RU" dirty="0" err="1"/>
              <a:t>фолда</a:t>
            </a:r>
            <a:endParaRPr lang="ru-RU" dirty="0"/>
          </a:p>
          <a:p>
            <a:pPr lvl="1"/>
            <a:r>
              <a:rPr lang="ru-RU" dirty="0"/>
              <a:t>Усреднение предсказаний</a:t>
            </a:r>
          </a:p>
        </p:txBody>
      </p:sp>
    </p:spTree>
    <p:extLst>
      <p:ext uri="{BB962C8B-B14F-4D97-AF65-F5344CB8AC3E}">
        <p14:creationId xmlns:p14="http://schemas.microsoft.com/office/powerpoint/2010/main" val="136854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EF9E-2E5B-42EB-7207-80D30827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399C-C387-4F29-15A9-6466F49B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Произвел анализ предоставленного </a:t>
            </a:r>
            <a:r>
              <a:rPr lang="ru-RU" dirty="0" err="1"/>
              <a:t>датасета</a:t>
            </a:r>
            <a:endParaRPr lang="ru-RU" dirty="0"/>
          </a:p>
          <a:p>
            <a:r>
              <a:rPr lang="ru-RU" dirty="0"/>
              <a:t>Для заголовка, авторов и категорий сделал </a:t>
            </a:r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ru-RU" dirty="0"/>
              <a:t>преобразование</a:t>
            </a:r>
          </a:p>
          <a:p>
            <a:r>
              <a:rPr lang="ru-RU" dirty="0"/>
              <a:t>Сделал </a:t>
            </a:r>
            <a:r>
              <a:rPr lang="en-US" dirty="0"/>
              <a:t>One-Hot </a:t>
            </a:r>
            <a:r>
              <a:rPr lang="en-US" dirty="0" err="1"/>
              <a:t>endoding</a:t>
            </a:r>
            <a:r>
              <a:rPr lang="en-US" dirty="0"/>
              <a:t> </a:t>
            </a:r>
            <a:r>
              <a:rPr lang="ru-RU" dirty="0"/>
              <a:t>для категориальных признаков</a:t>
            </a:r>
          </a:p>
          <a:p>
            <a:r>
              <a:rPr lang="ru-RU" dirty="0"/>
              <a:t>Сделал предобработку заголовка (стоп-слова, регистр, </a:t>
            </a:r>
            <a:r>
              <a:rPr lang="ru-RU" dirty="0" err="1"/>
              <a:t>лематизация</a:t>
            </a:r>
            <a:r>
              <a:rPr lang="ru-RU" dirty="0"/>
              <a:t>, удалил категорию из заголовка)</a:t>
            </a:r>
          </a:p>
        </p:txBody>
      </p:sp>
    </p:spTree>
    <p:extLst>
      <p:ext uri="{BB962C8B-B14F-4D97-AF65-F5344CB8AC3E}">
        <p14:creationId xmlns:p14="http://schemas.microsoft.com/office/powerpoint/2010/main" val="262410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26C-8013-C72F-BA23-0633496F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2572-9DBD-594A-1ECF-401898A6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Пробовал случайный лес и </a:t>
            </a:r>
            <a:r>
              <a:rPr lang="en-US" dirty="0" err="1"/>
              <a:t>catboost</a:t>
            </a:r>
            <a:endParaRPr lang="ru-RU" dirty="0"/>
          </a:p>
          <a:p>
            <a:r>
              <a:rPr lang="ru-RU" dirty="0"/>
              <a:t>Проводил </a:t>
            </a:r>
            <a:r>
              <a:rPr lang="en-US" dirty="0"/>
              <a:t>Grid search </a:t>
            </a:r>
            <a:r>
              <a:rPr lang="ru-RU" dirty="0"/>
              <a:t>для подбора оптимальных параметров (на маленьком количестве </a:t>
            </a:r>
            <a:r>
              <a:rPr lang="ru-RU" dirty="0" err="1"/>
              <a:t>иттераций</a:t>
            </a:r>
            <a:r>
              <a:rPr lang="ru-RU" dirty="0"/>
              <a:t>)</a:t>
            </a:r>
          </a:p>
          <a:p>
            <a:r>
              <a:rPr lang="ru-RU" dirty="0"/>
              <a:t>Сделал локальную валидацию на отложенной выборке</a:t>
            </a:r>
          </a:p>
          <a:p>
            <a:r>
              <a:rPr lang="ru-RU" dirty="0"/>
              <a:t>В итоге остановился на модели </a:t>
            </a:r>
            <a:r>
              <a:rPr lang="en-US" dirty="0" err="1"/>
              <a:t>catboost</a:t>
            </a:r>
            <a:r>
              <a:rPr lang="ru-RU" dirty="0"/>
              <a:t>, при этом сделал по одной на каждый </a:t>
            </a:r>
            <a:r>
              <a:rPr lang="ru-RU" dirty="0" err="1"/>
              <a:t>таргет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85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C728-377A-660E-7BEE-4D07AB8D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Ансамбль из моделей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9652-6CD3-B9E1-BF79-1317BC08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использовать все данные из обучающего я сделал ансамбль из 4-х моделей</a:t>
            </a:r>
          </a:p>
          <a:p>
            <a:r>
              <a:rPr lang="ru-RU" dirty="0"/>
              <a:t>Обученных на разных </a:t>
            </a:r>
            <a:r>
              <a:rPr lang="ru-RU" dirty="0" err="1"/>
              <a:t>фолдах</a:t>
            </a:r>
            <a:endParaRPr lang="ru-RU" dirty="0"/>
          </a:p>
          <a:p>
            <a:r>
              <a:rPr lang="ru-RU" dirty="0"/>
              <a:t>Итоговое предсказание сделал усреднением из предсказаний всех 4-х моделей</a:t>
            </a:r>
          </a:p>
          <a:p>
            <a:r>
              <a:rPr lang="ru-RU" dirty="0"/>
              <a:t>На </a:t>
            </a:r>
            <a:r>
              <a:rPr lang="ru-RU" dirty="0" err="1"/>
              <a:t>лидерборде</a:t>
            </a:r>
            <a:r>
              <a:rPr lang="ru-RU" dirty="0"/>
              <a:t> это показало чуть хуже результат, чем модель на одном </a:t>
            </a:r>
            <a:r>
              <a:rPr lang="ru-RU" dirty="0" err="1"/>
              <a:t>фолде</a:t>
            </a:r>
            <a:r>
              <a:rPr lang="ru-RU" dirty="0"/>
              <a:t>, но может быть в закрытой части результат будет лучше.</a:t>
            </a:r>
          </a:p>
        </p:txBody>
      </p:sp>
    </p:spTree>
    <p:extLst>
      <p:ext uri="{BB962C8B-B14F-4D97-AF65-F5344CB8AC3E}">
        <p14:creationId xmlns:p14="http://schemas.microsoft.com/office/powerpoint/2010/main" val="194737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EF28-27B9-67AB-C347-6A03E8D9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267D-A744-B286-FBAF-E9249854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Мое решение показало достаточно неплохой результат</a:t>
            </a:r>
          </a:p>
          <a:p>
            <a:r>
              <a:rPr lang="ru-RU" dirty="0"/>
              <a:t>При этом я не использовал внешние данные, не брал текст статьи с сайта РБК</a:t>
            </a:r>
          </a:p>
        </p:txBody>
      </p:sp>
    </p:spTree>
    <p:extLst>
      <p:ext uri="{BB962C8B-B14F-4D97-AF65-F5344CB8AC3E}">
        <p14:creationId xmlns:p14="http://schemas.microsoft.com/office/powerpoint/2010/main" val="183523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IBM Plex Sans</vt:lpstr>
      <vt:lpstr>Office Theme</vt:lpstr>
      <vt:lpstr>Радар тенденций новостных статей </vt:lpstr>
      <vt:lpstr>Обо мне</vt:lpstr>
      <vt:lpstr>Мое решение</vt:lpstr>
      <vt:lpstr>Feature extraction</vt:lpstr>
      <vt:lpstr>Выбор модели</vt:lpstr>
      <vt:lpstr>Ансамбль из моделей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Радар тенденций новостных статей </dc:title>
  <dc:creator>Roman Zabolotin</dc:creator>
  <cp:lastModifiedBy>Roman Zabolotin</cp:lastModifiedBy>
  <cp:revision>1</cp:revision>
  <dcterms:created xsi:type="dcterms:W3CDTF">2022-07-21T20:32:05Z</dcterms:created>
  <dcterms:modified xsi:type="dcterms:W3CDTF">2022-07-21T20:46:52Z</dcterms:modified>
</cp:coreProperties>
</file>