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0692B-4E97-FB9A-2E4C-5854D20ED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404247-9851-42D2-4C57-1676183D3C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71ED0-0A71-73B3-36DA-E47409442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79EE8-788A-4F06-9CF5-DAEE18876B0A}" type="datetimeFigureOut">
              <a:rPr lang="en-GB" smtClean="0"/>
              <a:t>26/06/2022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04D16-FF17-85D0-5483-6E314294C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1B455-3E17-1947-69F8-B7501E97D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CFFF-6F84-4CF9-B09B-C7231397CE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098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D023F-B5D5-5F36-4634-DD45AF4B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916DDA-B800-4F6B-709F-D162837E5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F8761-6C02-9D70-C9CA-D6C69201E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79EE8-788A-4F06-9CF5-DAEE18876B0A}" type="datetimeFigureOut">
              <a:rPr lang="en-GB" smtClean="0"/>
              <a:t>26/06/2022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31CB4-CCD5-9D93-4D47-172B1B8F8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D697A-96EA-60E6-DC5E-D2D7EDABD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CFFF-6F84-4CF9-B09B-C7231397CE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398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C2DBB9-0202-05DF-0A67-3248CF17EB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EF1F4D-6334-895A-2226-C4043804E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B68EC-E3A5-B7B0-60C8-BBA7D26DB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79EE8-788A-4F06-9CF5-DAEE18876B0A}" type="datetimeFigureOut">
              <a:rPr lang="en-GB" smtClean="0"/>
              <a:t>26/06/2022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C22E2-0AAA-EAF1-3935-FAE3B2ABF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CB829-B176-EE4C-DD84-AC3ED2420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CFFF-6F84-4CF9-B09B-C7231397CE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2183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F5FAD-3E8F-1F21-F699-766FD2B67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876D2-9A87-BEE1-7BCB-B89A1929B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3596E-E8C0-2138-6963-70350AD71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79EE8-788A-4F06-9CF5-DAEE18876B0A}" type="datetimeFigureOut">
              <a:rPr lang="en-GB" smtClean="0"/>
              <a:t>26/06/2022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0AB2E-4824-1984-69F3-18E2FB19A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A1EF9-6624-CEDD-5CCB-8B2933525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CFFF-6F84-4CF9-B09B-C7231397CE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88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AF867-AF59-3314-2ABD-35239794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BB83E-3095-6ECB-3C76-735010EFD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2C0E7-FEC6-86CB-85AC-16BC3D7A9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79EE8-788A-4F06-9CF5-DAEE18876B0A}" type="datetimeFigureOut">
              <a:rPr lang="en-GB" smtClean="0"/>
              <a:t>26/06/2022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86081-02A0-009B-D0CB-873FE354B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08D54-07B2-1313-8E39-8773B8EBB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CFFF-6F84-4CF9-B09B-C7231397CE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4863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D8147-77C5-48BC-836F-2639C8FAF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DCB6F-0543-2B4D-54DB-4652A6B8DB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2B2454-FA00-EEC2-B6D0-395494471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9ED9A-2499-A5D9-679F-9755AA14A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79EE8-788A-4F06-9CF5-DAEE18876B0A}" type="datetimeFigureOut">
              <a:rPr lang="en-GB" smtClean="0"/>
              <a:t>26/06/2022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8DC285-CD0D-58C3-A6B3-F310D5123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6501E5-7B87-2CBF-7D8F-632229B90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CFFF-6F84-4CF9-B09B-C7231397CE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348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4685A-699B-F553-AE00-A5D8A8CA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F5422-0A12-50E9-BDAA-B59279991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928C70-68AC-1082-EA78-8B4F02DAF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F8DF39-1868-9662-81FB-7E8921D09C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D698F2-2988-4D52-1AE3-C059D3D1A9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3A138A-86D4-4238-3114-AB9CB5E6B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79EE8-788A-4F06-9CF5-DAEE18876B0A}" type="datetimeFigureOut">
              <a:rPr lang="en-GB" smtClean="0"/>
              <a:t>26/06/2022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7DF7D0-B594-5C7D-C5DE-3E06ED6FE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16BB5C-3BC5-09CC-6983-69016B9D8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CFFF-6F84-4CF9-B09B-C7231397CE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1998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C0EA8-0B77-8D6C-C0E4-20EB832C2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972BAB-955F-0716-470D-D0252DBC4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79EE8-788A-4F06-9CF5-DAEE18876B0A}" type="datetimeFigureOut">
              <a:rPr lang="en-GB" smtClean="0"/>
              <a:t>26/06/2022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46E70A-110E-409F-B951-6CD59A2FE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00AE71-37C5-8945-1AA3-89973DC96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CFFF-6F84-4CF9-B09B-C7231397CE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5757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54AF2D-7C26-63F3-31EB-7AEEE2926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79EE8-788A-4F06-9CF5-DAEE18876B0A}" type="datetimeFigureOut">
              <a:rPr lang="en-GB" smtClean="0"/>
              <a:t>26/06/2022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102180-1DBF-3B90-C056-766371FC5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01D725-C991-99C0-D227-4BA8EF132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CFFF-6F84-4CF9-B09B-C7231397CE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915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DF04A-80C5-006E-52BB-DB6DF09F7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B2AE4-FFFA-B035-3FB1-143BB6C48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A905DD-DD00-9536-6401-837FB1F4F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B326B-689E-F68E-E8C4-CD1E5B958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79EE8-788A-4F06-9CF5-DAEE18876B0A}" type="datetimeFigureOut">
              <a:rPr lang="en-GB" smtClean="0"/>
              <a:t>26/06/2022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46274D-5B63-4BD5-4669-F42FAE3B5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1364C5-A069-7675-EB09-542396662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CFFF-6F84-4CF9-B09B-C7231397CE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7963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88B06-4A56-67C2-C5B2-44898DC4E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23C48C-BE30-9E5E-9BAA-41880AC88A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3C0EE8-A2F8-9594-2063-E9AC0CB00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1D608A-0C4E-8453-7C88-22F7FBD5C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79EE8-788A-4F06-9CF5-DAEE18876B0A}" type="datetimeFigureOut">
              <a:rPr lang="en-GB" smtClean="0"/>
              <a:t>26/06/2022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C58C8-9396-8133-446D-7372C6605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EAEE0A-E41A-A094-55E7-ED6481CF5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CFFF-6F84-4CF9-B09B-C7231397CE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8454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4E90C7-8030-C9A4-93A2-2670576A2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69356-2227-B19D-E70C-A9CD4707B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83EB2-AEFA-C759-67CB-4E3CF5CCCE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79EE8-788A-4F06-9CF5-DAEE18876B0A}" type="datetimeFigureOut">
              <a:rPr lang="en-GB" smtClean="0"/>
              <a:t>26/06/2022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C83E9-CFF0-490A-9446-1146AAAC3F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872B6-968C-4BD2-112B-809E567827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CCFFF-6F84-4CF9-B09B-C7231397CE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586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A7B8B-F501-078B-90FC-2854987087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7569" y="291744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/>
              <a:t>Соревнование по предсказанию категорий новости для «Интерфакс»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E8581E-ABD5-DAE9-C918-DBFB0633D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720" y="602549"/>
            <a:ext cx="9659698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887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334BB2-329C-D7A9-BB89-D8772F429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ru-RU" dirty="0"/>
              <a:t>Задача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117A2-40B4-DF8C-8DC2-2C15049D2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r>
              <a:rPr lang="ru-RU" sz="2000"/>
              <a:t>Для анализа дан датасет из 59402 строк</a:t>
            </a:r>
          </a:p>
          <a:p>
            <a:r>
              <a:rPr lang="ru-RU" sz="2000"/>
              <a:t>Каждая строка содержит тест и его категорию</a:t>
            </a:r>
          </a:p>
          <a:p>
            <a:r>
              <a:rPr lang="ru-RU" sz="2000"/>
              <a:t>Нужно разработать алгоритм машинного обучения, который бы обучился на предложенном наборе данных, и смог бы предсказывать категории текстов в дальнейшем</a:t>
            </a:r>
            <a:endParaRPr lang="en-GB" sz="2000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1469FB84-E4B2-77AB-AB67-3D62F8549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5662" y="2184914"/>
            <a:ext cx="3755915" cy="3755915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099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AB5E71-F4B2-B163-5EF4-1CE511D58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Распределение категорий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08670E-BC6C-B579-77A8-9586CADBAB65}"/>
              </a:ext>
            </a:extLst>
          </p:cNvPr>
          <p:cNvSpPr txBox="1"/>
          <p:nvPr/>
        </p:nvSpPr>
        <p:spPr>
          <a:xfrm>
            <a:off x="1137034" y="2194102"/>
            <a:ext cx="4438036" cy="3908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Наравномерное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Категория 0 представлена в 40159 строках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Остальные категория тоже представлены очень по разному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Наивный бейслайн что у всех новостей категория равна «О» – будет иметь точность 67%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8899CB-7510-0E8A-9268-48DBF59EB1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80610" y="1841151"/>
            <a:ext cx="4737650" cy="319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933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9A5EBB-B0A2-5C91-B82B-6ABB0FED7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ru-RU">
                <a:solidFill>
                  <a:schemeClr val="tx1">
                    <a:lumMod val="85000"/>
                    <a:lumOff val="15000"/>
                  </a:schemeClr>
                </a:solidFill>
              </a:rPr>
              <a:t>Мои подходы к решению проблемы</a:t>
            </a:r>
            <a:endParaRPr lang="en-GB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CEC52-5117-F357-8035-93E58D658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2431765"/>
            <a:ext cx="8276026" cy="3320031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Fasttext</a:t>
            </a:r>
            <a:endParaRPr lang="ru-RU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Трансформеры </a:t>
            </a: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huggingface</a:t>
            </a:r>
            <a:r>
              <a:rPr lang="ru-RU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(файнтюнинг на новые категории)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Ансамбль из трансформеров</a:t>
            </a:r>
            <a:endParaRPr lang="en-GB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106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4FCF8-836D-65E8-4534-2944137DB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dirty="0" err="1"/>
              <a:t>Fasttext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124B2-35B1-9530-5705-43C251E0E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r>
              <a:rPr lang="en-US" sz="2000" dirty="0"/>
              <a:t>Score: 0.88556</a:t>
            </a:r>
          </a:p>
          <a:p>
            <a:r>
              <a:rPr lang="ru-RU" sz="2000" dirty="0"/>
              <a:t>Своеобразный интерфейс для обучения (для тренировки модели нужно сохранить данные в </a:t>
            </a:r>
            <a:r>
              <a:rPr lang="en-US" sz="2000" dirty="0"/>
              <a:t>csv </a:t>
            </a:r>
            <a:r>
              <a:rPr lang="ru-RU" sz="2000" dirty="0"/>
              <a:t>определенным образом)</a:t>
            </a:r>
          </a:p>
          <a:p>
            <a:r>
              <a:rPr lang="ru-RU" sz="2000" dirty="0"/>
              <a:t>Требуется небольшая предобработка данных (</a:t>
            </a:r>
            <a:r>
              <a:rPr lang="en-US" sz="2000" dirty="0" err="1"/>
              <a:t>genism.simple_preprocess</a:t>
            </a:r>
            <a:r>
              <a:rPr lang="en-US" sz="2000" dirty="0"/>
              <a:t>)</a:t>
            </a:r>
            <a:endParaRPr lang="ru-RU" sz="2000" dirty="0"/>
          </a:p>
          <a:p>
            <a:r>
              <a:rPr lang="ru-RU" sz="2000" dirty="0"/>
              <a:t>Очень быстро обучился (48 секунд на обучение и предсказание)</a:t>
            </a:r>
            <a:endParaRPr lang="en-GB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173AC1-0FF4-A208-AACC-1450BF84B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367" y="3099185"/>
            <a:ext cx="4788505" cy="1927373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92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349E09-9DCE-BDED-A2F7-8ACE5F6FA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dirty="0"/>
              <a:t>Hugging face</a:t>
            </a:r>
            <a:endParaRPr lang="en-GB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E245D11-F7B9-5353-A58D-CD1F75AF7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Score: 0.92787</a:t>
            </a:r>
          </a:p>
          <a:p>
            <a:r>
              <a:rPr lang="ru-RU" sz="2000" dirty="0"/>
              <a:t>Пробовал две модели: </a:t>
            </a:r>
            <a:r>
              <a:rPr lang="en-US" sz="2000" dirty="0" err="1"/>
              <a:t>sberbank</a:t>
            </a:r>
            <a:r>
              <a:rPr lang="en-US" sz="2000" dirty="0"/>
              <a:t> </a:t>
            </a:r>
            <a:r>
              <a:rPr lang="ru-RU" sz="2000" dirty="0"/>
              <a:t>и </a:t>
            </a:r>
            <a:r>
              <a:rPr lang="en-US" sz="2000" dirty="0"/>
              <a:t>deep </a:t>
            </a:r>
            <a:r>
              <a:rPr lang="en-US" sz="2000" dirty="0" err="1"/>
              <a:t>pavlow</a:t>
            </a:r>
            <a:endParaRPr lang="en-US" sz="2000" dirty="0"/>
          </a:p>
          <a:p>
            <a:r>
              <a:rPr lang="ru-RU" sz="2000" dirty="0"/>
              <a:t>Самая сложность для меня было изучить как правильно нужно подготовить </a:t>
            </a:r>
            <a:r>
              <a:rPr lang="en-US" sz="2000" dirty="0"/>
              <a:t>dataset </a:t>
            </a:r>
            <a:r>
              <a:rPr lang="ru-RU" sz="2000" dirty="0"/>
              <a:t>для модели</a:t>
            </a:r>
          </a:p>
          <a:p>
            <a:r>
              <a:rPr lang="ru-RU" sz="2000" dirty="0"/>
              <a:t>Никаких гиперпараметров не менял. </a:t>
            </a:r>
            <a:endParaRPr lang="en-US" sz="2000" dirty="0"/>
          </a:p>
          <a:p>
            <a:r>
              <a:rPr lang="ru-RU" sz="2000" dirty="0"/>
              <a:t>Параметры модели</a:t>
            </a:r>
            <a:br>
              <a:rPr lang="ru-RU" sz="2000" dirty="0"/>
            </a:br>
            <a:br>
              <a:rPr lang="ru-RU" sz="2000" dirty="0"/>
            </a:br>
            <a:r>
              <a:rPr lang="en-GB" sz="1600" dirty="0"/>
              <a:t>BATCH_SIZE = 32</a:t>
            </a:r>
            <a:br>
              <a:rPr lang="ru-RU" sz="1600" dirty="0"/>
            </a:br>
            <a:r>
              <a:rPr lang="en-GB" sz="1600" dirty="0"/>
              <a:t>NUM_WORKERS = 2</a:t>
            </a:r>
            <a:br>
              <a:rPr lang="ru-RU" sz="1600" dirty="0"/>
            </a:br>
            <a:r>
              <a:rPr lang="en-GB" sz="1600" dirty="0"/>
              <a:t>MAX_LEN = 100</a:t>
            </a:r>
            <a:br>
              <a:rPr lang="ru-RU" sz="1600" dirty="0"/>
            </a:br>
            <a:r>
              <a:rPr lang="en-GB" sz="1600" dirty="0"/>
              <a:t>NUM_EPOCHS = 1</a:t>
            </a:r>
            <a:endParaRPr lang="en-US" sz="1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4350A0-3330-5BB9-A432-AE4D0B2C0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367" y="2991444"/>
            <a:ext cx="4788505" cy="2142855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612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349E09-9DCE-BDED-A2F7-8ACE5F6FA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ru-RU" dirty="0"/>
              <a:t>Попытки улучшения (неудачные)</a:t>
            </a:r>
            <a:endParaRPr lang="en-GB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E245D11-F7B9-5353-A58D-CD1F75AF7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7589716" cy="3917773"/>
          </a:xfrm>
        </p:spPr>
        <p:txBody>
          <a:bodyPr>
            <a:normAutofit/>
          </a:bodyPr>
          <a:lstStyle/>
          <a:p>
            <a:r>
              <a:rPr lang="ru-RU" sz="2000" dirty="0"/>
              <a:t>Сделал свой класс, с методами </a:t>
            </a:r>
            <a:r>
              <a:rPr lang="en-US" sz="2000" dirty="0"/>
              <a:t>fit,</a:t>
            </a:r>
            <a:r>
              <a:rPr lang="ru-RU" sz="2000" dirty="0"/>
              <a:t> </a:t>
            </a:r>
            <a:r>
              <a:rPr lang="en-US" sz="2000" dirty="0"/>
              <a:t>predict</a:t>
            </a:r>
            <a:r>
              <a:rPr lang="ru-RU" sz="2000" dirty="0"/>
              <a:t>. И хотел с его помощью уже нормально потренировать модель, выбрать лучшие гиперпараметры.</a:t>
            </a:r>
          </a:p>
          <a:p>
            <a:r>
              <a:rPr lang="ru-RU" sz="2000" dirty="0"/>
              <a:t>Была идея сделать несколько моделей, которые бы предсказывали вероятность (на разных фолдах), и потом суммировать вероятности и определеять победителя.</a:t>
            </a:r>
            <a:endParaRPr lang="en-GB" sz="2000" dirty="0"/>
          </a:p>
          <a:p>
            <a:r>
              <a:rPr lang="ru-RU" sz="2000" dirty="0"/>
              <a:t>Не получилось. Модели стали предсказывать всегда 0 класс. </a:t>
            </a:r>
            <a:br>
              <a:rPr lang="ru-RU" sz="2000" dirty="0"/>
            </a:br>
            <a:r>
              <a:rPr lang="ru-RU" sz="2000" dirty="0"/>
              <a:t>И не я не смог побороть. </a:t>
            </a:r>
          </a:p>
          <a:p>
            <a:r>
              <a:rPr lang="ru-RU" sz="2000" dirty="0"/>
              <a:t>Может быть мало данных в фолдах оставалось.</a:t>
            </a:r>
          </a:p>
          <a:p>
            <a:r>
              <a:rPr lang="ru-RU" sz="2000" dirty="0"/>
              <a:t>Также не получилось увеличить количество эпох. Не хватило времени.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45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349E09-9DCE-BDED-A2F7-8ACE5F6FA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ru-RU" dirty="0"/>
              <a:t>Итоговое решение</a:t>
            </a:r>
            <a:endParaRPr lang="en-GB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E245D11-F7B9-5353-A58D-CD1F75AF7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9072286" cy="3917773"/>
          </a:xfrm>
        </p:spPr>
        <p:txBody>
          <a:bodyPr>
            <a:normAutofit/>
          </a:bodyPr>
          <a:lstStyle/>
          <a:p>
            <a:r>
              <a:rPr lang="ru-RU" sz="2000" dirty="0"/>
              <a:t>Сделал 2 модели </a:t>
            </a:r>
            <a:r>
              <a:rPr lang="en-US" sz="2000" dirty="0"/>
              <a:t>hugging face </a:t>
            </a:r>
            <a:r>
              <a:rPr lang="ru-RU" sz="2000" dirty="0"/>
              <a:t>на основании модели сбербанка</a:t>
            </a:r>
          </a:p>
          <a:p>
            <a:r>
              <a:rPr lang="ru-RU" sz="2000" dirty="0"/>
              <a:t>Натренированные на всем тренировочном наборе, но сделанные с разными </a:t>
            </a:r>
            <a:r>
              <a:rPr lang="en-US" sz="2000" dirty="0"/>
              <a:t>random seed</a:t>
            </a:r>
            <a:endParaRPr lang="ru-RU" sz="2000" dirty="0"/>
          </a:p>
          <a:p>
            <a:r>
              <a:rPr lang="ru-RU" sz="2000" dirty="0"/>
              <a:t>Суммируем вероятности предсказанные моделями.</a:t>
            </a:r>
          </a:p>
          <a:p>
            <a:r>
              <a:rPr lang="ru-RU" sz="2000" dirty="0"/>
              <a:t>В итоге решение получилось полностью равное тому, что давала первая модель от </a:t>
            </a:r>
            <a:r>
              <a:rPr lang="en-US" sz="2000" dirty="0"/>
              <a:t>hugging face</a:t>
            </a:r>
            <a:endParaRPr lang="en-US" sz="160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53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328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Соревнование по предсказанию категорий новости для «Интерфакс»</vt:lpstr>
      <vt:lpstr>Задача</vt:lpstr>
      <vt:lpstr>Распределение категорий</vt:lpstr>
      <vt:lpstr>Мои подходы к решению проблемы</vt:lpstr>
      <vt:lpstr>Fasttext</vt:lpstr>
      <vt:lpstr>Hugging face</vt:lpstr>
      <vt:lpstr>Попытки улучшения (неудачные)</vt:lpstr>
      <vt:lpstr>Итоговое решение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Соревнование по предсказанию категорий новости для «Интерфакс»</dc:title>
  <dc:creator>Рома Заболотин</dc:creator>
  <cp:lastModifiedBy>Рома Заболотин</cp:lastModifiedBy>
  <cp:revision>2</cp:revision>
  <dcterms:created xsi:type="dcterms:W3CDTF">2022-06-25T07:40:35Z</dcterms:created>
  <dcterms:modified xsi:type="dcterms:W3CDTF">2022-06-26T11:21:52Z</dcterms:modified>
</cp:coreProperties>
</file>