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692B-4E97-FB9A-2E4C-5854D20E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04247-9851-42D2-4C57-1676183D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1ED0-0A71-73B3-36DA-E4740944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4D16-FF17-85D0-5483-6E314294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B455-3E17-1947-69F8-B7501E97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9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023F-B5D5-5F36-4634-DD45AF4B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16DDA-B800-4F6B-709F-D162837E5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8761-6C02-9D70-C9CA-D6C69201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1CB4-CCD5-9D93-4D47-172B1B8F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697A-96EA-60E6-DC5E-D2D7EDAB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9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2DBB9-0202-05DF-0A67-3248CF17E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F1F4D-6334-895A-2226-C4043804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68EC-E3A5-B7B0-60C8-BBA7D26D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22E2-0AAA-EAF1-3935-FAE3B2AB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829-B176-EE4C-DD84-AC3ED242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5FAD-3E8F-1F21-F699-766FD2B6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76D2-9A87-BEE1-7BCB-B89A1929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596E-E8C0-2138-6963-70350AD7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AB2E-4824-1984-69F3-18E2FB19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1EF9-6624-CEDD-5CCB-8B293352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F867-AF59-3314-2ABD-35239794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BB83E-3095-6ECB-3C76-735010EFD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C0E7-FEC6-86CB-85AC-16BC3D7A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6081-02A0-009B-D0CB-873FE354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8D54-07B2-1313-8E39-8773B8EB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8147-77C5-48BC-836F-2639C8FA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CB6F-0543-2B4D-54DB-4652A6B8D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2454-FA00-EEC2-B6D0-39549447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9ED9A-2499-A5D9-679F-9755AA14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DC285-CD0D-58C3-A6B3-F310D512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501E5-7B87-2CBF-7D8F-632229B9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34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685A-699B-F553-AE00-A5D8A8CA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5422-0A12-50E9-BDAA-B5927999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8C70-68AC-1082-EA78-8B4F02DAF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8DF39-1868-9662-81FB-7E8921D09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698F2-2988-4D52-1AE3-C059D3D1A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A138A-86D4-4238-3114-AB9CB5E6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DF7D0-B594-5C7D-C5DE-3E06ED6F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6BB5C-3BC5-09CC-6983-69016B9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99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0EA8-0B77-8D6C-C0E4-20EB832C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72BAB-955F-0716-470D-D0252DBC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6E70A-110E-409F-B951-6CD59A2F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0AE71-37C5-8945-1AA3-89973DC9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7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4AF2D-7C26-63F3-31EB-7AEEE292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02180-1DBF-3B90-C056-766371FC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1D725-C991-99C0-D227-4BA8EF13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5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F04A-80C5-006E-52BB-DB6DF09F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2AE4-FFFA-B035-3FB1-143BB6C4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905DD-DD00-9536-6401-837FB1F4F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B326B-689E-F68E-E8C4-CD1E5B95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6274D-5B63-4BD5-4669-F42FAE3B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364C5-A069-7675-EB09-54239666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8B06-4A56-67C2-C5B2-44898DC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3C48C-BE30-9E5E-9BAA-41880AC88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C0EE8-A2F8-9594-2063-E9AC0CB0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D608A-0C4E-8453-7C88-22F7FBD5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C58C8-9396-8133-446D-7372C660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AEE0A-E41A-A094-55E7-ED6481CF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4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E90C7-8030-C9A4-93A2-2670576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9356-2227-B19D-E70C-A9CD4707B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3EB2-AEFA-C759-67CB-4E3CF5CCC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9EE8-788A-4F06-9CF5-DAEE18876B0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83E9-CFF0-490A-9446-1146AAAC3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72B6-968C-4BD2-112B-809E56782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58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7B8B-F501-078B-90FC-285498708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69" y="291744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Соревнование по предсказанию категорий новости для «Интерфакс»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8581E-ABD5-DAE9-C918-DBFB0633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20" y="602549"/>
            <a:ext cx="965969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8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4BB2-329C-D7A9-BB89-D8772F42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950959"/>
          </a:xfrm>
        </p:spPr>
        <p:txBody>
          <a:bodyPr>
            <a:normAutofit/>
          </a:bodyPr>
          <a:lstStyle/>
          <a:p>
            <a:r>
              <a:rPr lang="ru-RU" dirty="0"/>
              <a:t>Задача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17A2-40B4-DF8C-8DC2-2C15049D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763697"/>
            <a:ext cx="3802284" cy="3785419"/>
          </a:xfrm>
        </p:spPr>
        <p:txBody>
          <a:bodyPr>
            <a:normAutofit/>
          </a:bodyPr>
          <a:lstStyle/>
          <a:p>
            <a:r>
              <a:rPr lang="ru-RU" sz="1700" dirty="0"/>
              <a:t>Для анализа дан датасет из 59402 строк</a:t>
            </a:r>
          </a:p>
          <a:p>
            <a:r>
              <a:rPr lang="ru-RU" sz="1700" dirty="0"/>
              <a:t>Каждая строка содержит тест и его категорию</a:t>
            </a:r>
          </a:p>
          <a:p>
            <a:r>
              <a:rPr lang="ru-RU" sz="1700" dirty="0"/>
              <a:t>Нужно разработать алгоритм машинного обучения, который бы обучился на предложенном наборе данных, и смог бы предсказывать категории текстов в дальнейшем</a:t>
            </a:r>
            <a:endParaRPr lang="en-GB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469FB84-E4B2-77AB-AB67-3D62F854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743" y="807593"/>
            <a:ext cx="523956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709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E71-F4B2-B163-5EF4-1CE511D5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категорий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899CB-7510-0E8A-9268-48DBF59EB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849" y="1566400"/>
            <a:ext cx="64426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8670E-BC6C-B579-77A8-9586CADBAB65}"/>
              </a:ext>
            </a:extLst>
          </p:cNvPr>
          <p:cNvSpPr txBox="1"/>
          <p:nvPr/>
        </p:nvSpPr>
        <p:spPr>
          <a:xfrm>
            <a:off x="939329" y="1690688"/>
            <a:ext cx="3808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Наравномерное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Категория 0 представлена в 40159 строках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Остальные категория тоже представлены очень по разному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Наивный бейслайн что у всех новостей категория равна «О» – будет иметь точность </a:t>
            </a:r>
            <a:r>
              <a:rPr lang="en-US" dirty="0"/>
              <a:t>67%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93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5EBB-B0A2-5C91-B82B-6ABB0FED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Мои подходы к решению проблемы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EC52-5117-F357-8035-93E58D65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Fasttext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Трансформеры </a:t>
            </a:r>
            <a:r>
              <a:rPr lang="en-US" dirty="0" err="1"/>
              <a:t>huggingface</a:t>
            </a:r>
            <a:r>
              <a:rPr lang="ru-RU" dirty="0"/>
              <a:t> (файнтюнинг на новые категории)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Ансамбль из трансформеров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10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FCF8-836D-65E8-4534-2944137D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24B2-35B1-9530-5705-43C251E0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9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09-9DCE-BDED-A2F7-8ACE5F6F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1566-9109-CAA9-2395-D5E7319D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61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2E5-4859-41B6-E065-15DF6BE9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Обертка для тренировки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6E95-25E6-CC18-5D4E-4C600C0D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20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Соревнование по предсказанию категорий новости для «Интерфакс»</vt:lpstr>
      <vt:lpstr>Задача</vt:lpstr>
      <vt:lpstr>Распределение категорий</vt:lpstr>
      <vt:lpstr>Мои подходы к решению проблемы</vt:lpstr>
      <vt:lpstr>Fasttext</vt:lpstr>
      <vt:lpstr>Hugging face</vt:lpstr>
      <vt:lpstr>Обертка для тренировки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Соревнование по предсказанию категорий новости для «Интерфакс»</dc:title>
  <dc:creator>Рома Заболотин</dc:creator>
  <cp:lastModifiedBy>Рома Заболотин</cp:lastModifiedBy>
  <cp:revision>1</cp:revision>
  <dcterms:created xsi:type="dcterms:W3CDTF">2022-06-25T07:40:35Z</dcterms:created>
  <dcterms:modified xsi:type="dcterms:W3CDTF">2022-06-25T07:53:18Z</dcterms:modified>
</cp:coreProperties>
</file>