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8" r:id="rId3"/>
    <p:sldId id="295" r:id="rId4"/>
    <p:sldId id="296" r:id="rId5"/>
    <p:sldId id="297" r:id="rId6"/>
    <p:sldId id="298" r:id="rId7"/>
  </p:sldIdLst>
  <p:sldSz cx="9144000" cy="5143500" type="screen16x9"/>
  <p:notesSz cx="6858000" cy="9144000"/>
  <p:embeddedFontLst>
    <p:embeddedFont>
      <p:font typeface="Bree Serif" panose="020B0604020202020204" charset="0"/>
      <p:regular r:id="rId9"/>
    </p:embeddedFont>
    <p:embeddedFont>
      <p:font typeface="Impact" panose="020B0806030902050204" pitchFamily="34" charset="0"/>
      <p:regular r:id="rId10"/>
    </p:embeddedFont>
    <p:embeddedFont>
      <p:font typeface="Roboto Black" panose="020B0604020202020204" charset="0"/>
      <p:bold r:id="rId11"/>
      <p:boldItalic r:id="rId12"/>
    </p:embeddedFont>
    <p:embeddedFont>
      <p:font typeface="Roboto Light" panose="020B0604020202020204" charset="0"/>
      <p:regular r:id="rId13"/>
      <p:bold r:id="rId14"/>
      <p:italic r:id="rId15"/>
      <p:boldItalic r:id="rId16"/>
    </p:embeddedFont>
    <p:embeddedFont>
      <p:font typeface="Roboto Mono Thin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54F72F-026C-4D54-95DC-F7B427E7639C}">
  <a:tblStyle styleId="{2B54F72F-026C-4D54-95DC-F7B427E763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98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71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95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8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WiFi</a:t>
            </a:r>
            <a:r>
              <a:rPr lang="en-US" b="1" dirty="0"/>
              <a:t>: A/B/C/G/N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098466" y="4181150"/>
            <a:ext cx="4268509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Rizal Maulana (3122600004)</a:t>
            </a:r>
            <a:endParaRPr sz="18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996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b="1" dirty="0"/>
              <a:t>WiFi Generasi Awal (802.11a/b)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344100"/>
            <a:ext cx="4118220" cy="203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200" dirty="0"/>
              <a:t>802.11a </a:t>
            </a:r>
            <a:r>
              <a:rPr lang="en-US" sz="1200" dirty="0" err="1"/>
              <a:t>bekerja</a:t>
            </a:r>
            <a:r>
              <a:rPr lang="en-US" sz="1200" dirty="0"/>
              <a:t> pada </a:t>
            </a:r>
            <a:r>
              <a:rPr lang="en-US" sz="1200" dirty="0" err="1"/>
              <a:t>frekuensi</a:t>
            </a:r>
            <a:r>
              <a:rPr lang="en-US" sz="1200" dirty="0"/>
              <a:t> 5GHz dan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kecepatan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, </a:t>
            </a:r>
            <a:r>
              <a:rPr lang="en-US" sz="1200" dirty="0" err="1"/>
              <a:t>sementara</a:t>
            </a:r>
            <a:r>
              <a:rPr lang="en-US" sz="1200" dirty="0"/>
              <a:t> 802.11b </a:t>
            </a:r>
            <a:r>
              <a:rPr lang="en-US" sz="1200" dirty="0" err="1"/>
              <a:t>beroperasi</a:t>
            </a:r>
            <a:r>
              <a:rPr lang="en-US" sz="1200" dirty="0"/>
              <a:t> pada </a:t>
            </a:r>
            <a:r>
              <a:rPr lang="en-US" sz="1200" dirty="0" err="1"/>
              <a:t>frekuensi</a:t>
            </a:r>
            <a:r>
              <a:rPr lang="en-US" sz="1200" dirty="0"/>
              <a:t> 2.4GHz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kecepatan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rendah</a:t>
            </a:r>
            <a:r>
              <a:rPr lang="en-US" sz="12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200" dirty="0"/>
              <a:t>802.11a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kecepatan</a:t>
            </a:r>
            <a:r>
              <a:rPr lang="en-US" sz="1200" dirty="0"/>
              <a:t> transfer data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(54 Mbps) </a:t>
            </a:r>
            <a:r>
              <a:rPr lang="en-US" sz="1200" dirty="0" err="1"/>
              <a:t>dibandingkan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 802.11b (11 Mbps).</a:t>
            </a:r>
          </a:p>
          <a:p>
            <a:pPr marL="0" lvl="0" indent="0">
              <a:buClr>
                <a:schemeClr val="dk1"/>
              </a:buClr>
            </a:pPr>
            <a:r>
              <a:rPr lang="en-US" sz="1200" dirty="0" err="1"/>
              <a:t>Kecepatan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802.11a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pilihan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yang </a:t>
            </a:r>
            <a:r>
              <a:rPr lang="en-US" sz="1200" dirty="0" err="1"/>
              <a:t>memerlukan</a:t>
            </a:r>
            <a:r>
              <a:rPr lang="en-US" sz="1200" dirty="0"/>
              <a:t> throughput </a:t>
            </a:r>
            <a:r>
              <a:rPr lang="en-US" sz="1200" dirty="0" err="1"/>
              <a:t>tinggi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streaming video.</a:t>
            </a:r>
          </a:p>
          <a:p>
            <a:pPr marL="0" lvl="0" indent="0">
              <a:buClr>
                <a:schemeClr val="dk1"/>
              </a:buClr>
            </a:pPr>
            <a:r>
              <a:rPr lang="en-US" sz="1200" dirty="0"/>
              <a:t>802.11b </a:t>
            </a:r>
            <a:r>
              <a:rPr lang="en-US" sz="1200" dirty="0" err="1"/>
              <a:t>cocok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rumah</a:t>
            </a:r>
            <a:r>
              <a:rPr lang="en-US" sz="1200" dirty="0"/>
              <a:t> </a:t>
            </a:r>
            <a:r>
              <a:rPr lang="en-US" sz="1200" dirty="0" err="1"/>
              <a:t>tangga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pada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.</a:t>
            </a:r>
          </a:p>
          <a:p>
            <a:pPr marL="0" lvl="0" indent="0">
              <a:buClr>
                <a:schemeClr val="dk1"/>
              </a:buClr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710524" y="3370258"/>
            <a:ext cx="32102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WIFI GENERASI AWAL</a:t>
            </a:r>
            <a:endParaRPr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998A6-816F-4538-80A2-A87F1996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51" y="1504792"/>
            <a:ext cx="1333147" cy="1072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996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err="1"/>
              <a:t>WiFi</a:t>
            </a:r>
            <a:r>
              <a:rPr lang="en-US" b="1" dirty="0"/>
              <a:t> </a:t>
            </a:r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Menengah</a:t>
            </a:r>
            <a:r>
              <a:rPr lang="en-US" b="1" dirty="0"/>
              <a:t> (802.11g)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344100"/>
            <a:ext cx="4118220" cy="203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400" b="1" dirty="0"/>
              <a:t>802.11g: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evolusi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802.11b, </a:t>
            </a:r>
            <a:r>
              <a:rPr lang="en-US" sz="1400" dirty="0" err="1"/>
              <a:t>mempertahankan</a:t>
            </a:r>
            <a:r>
              <a:rPr lang="en-US" sz="1400" dirty="0"/>
              <a:t> </a:t>
            </a:r>
            <a:r>
              <a:rPr lang="en-US" sz="1400" dirty="0" err="1"/>
              <a:t>frekuensi</a:t>
            </a:r>
            <a:r>
              <a:rPr lang="en-US" sz="1400" dirty="0"/>
              <a:t> 2.4GHz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kompatibilitas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 transfer data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54 Mbps. 802.11g </a:t>
            </a:r>
            <a:r>
              <a:rPr lang="en-US" sz="1400" dirty="0" err="1"/>
              <a:t>mendukung</a:t>
            </a:r>
            <a:r>
              <a:rPr lang="en-US" sz="1400" dirty="0"/>
              <a:t> backward compatibility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802.11b.</a:t>
            </a:r>
            <a:endParaRPr sz="14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710524" y="3370258"/>
            <a:ext cx="32102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WIFI GENERASI MENENGAH</a:t>
            </a:r>
            <a:endParaRPr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998A6-816F-4538-80A2-A87F1996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51" y="1504792"/>
            <a:ext cx="1333147" cy="10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1127759" y="228533"/>
            <a:ext cx="3972465" cy="685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err="1"/>
              <a:t>WiFi</a:t>
            </a:r>
            <a:r>
              <a:rPr lang="en-US" sz="2400" b="1" dirty="0"/>
              <a:t> </a:t>
            </a:r>
            <a:r>
              <a:rPr lang="en-US" sz="2400" b="1" dirty="0" err="1"/>
              <a:t>Generasi</a:t>
            </a:r>
            <a:r>
              <a:rPr lang="en-US" sz="2400" b="1" dirty="0"/>
              <a:t> N (802.11n)</a:t>
            </a:r>
            <a:endParaRPr lang="en-US" sz="24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04800" y="1207451"/>
            <a:ext cx="7315200" cy="203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400" dirty="0" err="1"/>
              <a:t>Karakteristik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802.11n: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r>
              <a:rPr lang="en-US" sz="1400" dirty="0"/>
              <a:t>Multiple Input Multiple Output (MIMO):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Memperkenalkan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MIMO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antena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dan </a:t>
            </a:r>
            <a:r>
              <a:rPr lang="en-US" sz="1400" dirty="0" err="1"/>
              <a:t>menerima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aliran</a:t>
            </a:r>
            <a:r>
              <a:rPr lang="en-US" sz="1400" dirty="0"/>
              <a:t> data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bersamaan</a:t>
            </a:r>
            <a:r>
              <a:rPr lang="en-US" sz="1400" dirty="0"/>
              <a:t>,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kapasitas</a:t>
            </a:r>
            <a:r>
              <a:rPr lang="en-US" sz="1400" dirty="0"/>
              <a:t> dan </a:t>
            </a:r>
            <a:r>
              <a:rPr lang="en-US" sz="1400" dirty="0" err="1"/>
              <a:t>kecepatan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Kecepatan</a:t>
            </a:r>
            <a:r>
              <a:rPr lang="en-US" sz="1400" dirty="0"/>
              <a:t> transfer data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dan </a:t>
            </a:r>
            <a:r>
              <a:rPr lang="en-US" sz="1400" dirty="0" err="1"/>
              <a:t>teknologi</a:t>
            </a:r>
            <a:r>
              <a:rPr lang="en-US" sz="1400" dirty="0"/>
              <a:t> MIMO: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Kecepatan</a:t>
            </a:r>
            <a:r>
              <a:rPr lang="en-US" sz="1400" dirty="0"/>
              <a:t> Transfer Data: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mencapai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 transfer data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ratus</a:t>
            </a:r>
            <a:r>
              <a:rPr lang="en-US" sz="1400" dirty="0"/>
              <a:t> Mbps,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streaming video dan transfer file </a:t>
            </a:r>
            <a:r>
              <a:rPr lang="en-US" sz="1400" dirty="0" err="1"/>
              <a:t>besar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Teknologi</a:t>
            </a:r>
            <a:r>
              <a:rPr lang="en-US" sz="1400" dirty="0"/>
              <a:t> MIMO: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Meningkatkan</a:t>
            </a:r>
            <a:r>
              <a:rPr lang="en-US" sz="1400" dirty="0"/>
              <a:t> throughput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mengoptimalkan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antena</a:t>
            </a:r>
            <a:r>
              <a:rPr lang="en-US" sz="1400" dirty="0"/>
              <a:t>, </a:t>
            </a:r>
            <a:r>
              <a:rPr lang="en-US" sz="1400" dirty="0" err="1"/>
              <a:t>mengatasi</a:t>
            </a:r>
            <a:r>
              <a:rPr lang="en-US" sz="1400" dirty="0"/>
              <a:t> </a:t>
            </a:r>
            <a:r>
              <a:rPr lang="en-US" sz="1400" dirty="0" err="1"/>
              <a:t>interferensi</a:t>
            </a:r>
            <a:r>
              <a:rPr lang="en-US" sz="1400" dirty="0"/>
              <a:t> dan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koneksi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stabil</a:t>
            </a:r>
            <a:r>
              <a:rPr lang="en-US" sz="1400" dirty="0"/>
              <a:t> dan </a:t>
            </a:r>
            <a:r>
              <a:rPr lang="en-US" sz="1400" dirty="0" err="1"/>
              <a:t>andal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998A6-816F-4538-80A2-A87F1996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1" y="228533"/>
            <a:ext cx="852937" cy="6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6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1259839" y="375060"/>
            <a:ext cx="4775201" cy="685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err="1"/>
              <a:t>WiFi</a:t>
            </a:r>
            <a:r>
              <a:rPr lang="en-US" sz="2400" b="1" dirty="0"/>
              <a:t> </a:t>
            </a:r>
            <a:r>
              <a:rPr lang="en-US" sz="2400" b="1" dirty="0" err="1"/>
              <a:t>Generasi</a:t>
            </a:r>
            <a:r>
              <a:rPr lang="en-US" sz="2400" b="1" dirty="0"/>
              <a:t> </a:t>
            </a:r>
            <a:r>
              <a:rPr lang="en-US" sz="2400" b="1" dirty="0" err="1"/>
              <a:t>Terbaru</a:t>
            </a:r>
            <a:r>
              <a:rPr lang="en-US" sz="2400" b="1" dirty="0"/>
              <a:t> (802.11ac/802.11ax)</a:t>
            </a:r>
            <a:endParaRPr lang="en-US" sz="24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04800" y="1060926"/>
            <a:ext cx="8737600" cy="203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400" dirty="0"/>
              <a:t>802.11ac: </a:t>
            </a: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 dan </a:t>
            </a:r>
            <a:r>
              <a:rPr lang="en-US" sz="1400" dirty="0" err="1"/>
              <a:t>kapasitas</a:t>
            </a:r>
            <a:r>
              <a:rPr lang="en-US" sz="1400" dirty="0"/>
              <a:t> pada </a:t>
            </a:r>
            <a:r>
              <a:rPr lang="en-US" sz="1400" dirty="0" err="1"/>
              <a:t>frekuensi</a:t>
            </a:r>
            <a:r>
              <a:rPr lang="en-US" sz="1400" dirty="0"/>
              <a:t> 5GHz.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/>
              <a:t>802.11ax: </a:t>
            </a:r>
            <a:r>
              <a:rPr lang="en-US" sz="1400" dirty="0" err="1"/>
              <a:t>Efisiensi</a:t>
            </a:r>
            <a:r>
              <a:rPr lang="en-US" sz="1400" dirty="0"/>
              <a:t> dan </a:t>
            </a:r>
            <a:r>
              <a:rPr lang="en-US" sz="1400" dirty="0" err="1"/>
              <a:t>kapasitas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, </a:t>
            </a:r>
            <a:r>
              <a:rPr lang="en-US" sz="1400" dirty="0" err="1"/>
              <a:t>dirancang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yang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pada </a:t>
            </a:r>
            <a:r>
              <a:rPr lang="en-US" sz="1400" dirty="0" err="1"/>
              <a:t>frekuensi</a:t>
            </a:r>
            <a:r>
              <a:rPr lang="en-US" sz="1400" dirty="0"/>
              <a:t> 2.4GHz dan 5GHz.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Kecepatan</a:t>
            </a:r>
            <a:r>
              <a:rPr lang="en-US" sz="1400" dirty="0"/>
              <a:t>, </a:t>
            </a:r>
            <a:r>
              <a:rPr lang="en-US" sz="1400" dirty="0" err="1"/>
              <a:t>kapasitas</a:t>
            </a:r>
            <a:r>
              <a:rPr lang="en-US" sz="1400" dirty="0"/>
              <a:t>, dan </a:t>
            </a:r>
            <a:r>
              <a:rPr lang="en-US" sz="1400" dirty="0" err="1"/>
              <a:t>efisiensi</a:t>
            </a:r>
            <a:r>
              <a:rPr lang="en-US" sz="1400" dirty="0"/>
              <a:t> yang </a:t>
            </a:r>
            <a:r>
              <a:rPr lang="en-US" sz="1400" dirty="0" err="1"/>
              <a:t>ditingkatkan</a:t>
            </a:r>
            <a:r>
              <a:rPr lang="en-US" sz="1400" dirty="0"/>
              <a:t>: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r>
              <a:rPr lang="en-US" sz="1400" dirty="0"/>
              <a:t>802.11ac: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Kecepatan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berat</a:t>
            </a:r>
            <a:r>
              <a:rPr lang="en-US" sz="1400" dirty="0"/>
              <a:t> bandwidth.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Kapasitas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/>
              <a:t>802.11ax: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spektrum</a:t>
            </a:r>
            <a:r>
              <a:rPr lang="en-US" sz="1400" dirty="0"/>
              <a:t> yang </a:t>
            </a:r>
            <a:r>
              <a:rPr lang="en-US" sz="1400" dirty="0" err="1"/>
              <a:t>ditingkatkan</a:t>
            </a:r>
            <a:r>
              <a:rPr lang="en-US" sz="1400" dirty="0"/>
              <a:t> dan </a:t>
            </a:r>
            <a:r>
              <a:rPr lang="en-US" sz="1400" dirty="0" err="1"/>
              <a:t>kapasitas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Kinerja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padat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Keunggulan</a:t>
            </a:r>
            <a:r>
              <a:rPr lang="en-US" sz="1400" dirty="0"/>
              <a:t> </a:t>
            </a:r>
            <a:r>
              <a:rPr lang="en-US" sz="1400" dirty="0" err="1"/>
              <a:t>dibandingkan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generasi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: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r>
              <a:rPr lang="en-US" sz="1400" dirty="0"/>
              <a:t>802.11ac dan 802.11ax: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, </a:t>
            </a:r>
            <a:r>
              <a:rPr lang="en-US" sz="1400" dirty="0" err="1"/>
              <a:t>kapasitas</a:t>
            </a:r>
            <a:r>
              <a:rPr lang="en-US" sz="1400" dirty="0"/>
              <a:t>, dan 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spektrum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Pengalaman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padat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dan </a:t>
            </a: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yang </a:t>
            </a:r>
            <a:r>
              <a:rPr lang="en-US" sz="1400" dirty="0" err="1"/>
              <a:t>tinggi</a:t>
            </a:r>
            <a:r>
              <a:rPr lang="en-US" sz="1400" dirty="0"/>
              <a:t>..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998A6-816F-4538-80A2-A87F1996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1" y="228533"/>
            <a:ext cx="852937" cy="6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2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1259839" y="375060"/>
            <a:ext cx="4775201" cy="685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/>
              <a:t>KESIMPULAN</a:t>
            </a:r>
            <a:endParaRPr lang="en-US" sz="24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203200" y="1314926"/>
            <a:ext cx="8737600" cy="203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WiFi</a:t>
            </a:r>
            <a:r>
              <a:rPr lang="en-US" sz="1400" dirty="0"/>
              <a:t>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berkembang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generasi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generasi</a:t>
            </a:r>
            <a:r>
              <a:rPr lang="en-US" sz="1400" dirty="0"/>
              <a:t>,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, </a:t>
            </a:r>
            <a:r>
              <a:rPr lang="en-US" sz="1400" dirty="0" err="1"/>
              <a:t>kapasitas</a:t>
            </a:r>
            <a:r>
              <a:rPr lang="en-US" sz="1400" dirty="0"/>
              <a:t>, dan 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spektrum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yang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kompleks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Keamanan</a:t>
            </a:r>
            <a:r>
              <a:rPr lang="en-US" sz="1400" dirty="0"/>
              <a:t>: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perhatian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keamanan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</a:t>
            </a:r>
            <a:r>
              <a:rPr lang="en-US" sz="1400" dirty="0" err="1"/>
              <a:t>WiFi</a:t>
            </a:r>
            <a:r>
              <a:rPr lang="en-US" sz="1400" dirty="0"/>
              <a:t> </a:t>
            </a:r>
            <a:r>
              <a:rPr lang="en-US" sz="1400" dirty="0" err="1"/>
              <a:t>mengingat</a:t>
            </a:r>
            <a:r>
              <a:rPr lang="en-US" sz="1400" dirty="0"/>
              <a:t> </a:t>
            </a:r>
            <a:r>
              <a:rPr lang="en-US" sz="1400" dirty="0" err="1"/>
              <a:t>pertumbuhan</a:t>
            </a:r>
            <a:r>
              <a:rPr lang="en-US" sz="1400" dirty="0"/>
              <a:t> </a:t>
            </a:r>
            <a:r>
              <a:rPr lang="en-US" sz="1400" dirty="0" err="1"/>
              <a:t>serangan</a:t>
            </a:r>
            <a:r>
              <a:rPr lang="en-US" sz="1400" dirty="0"/>
              <a:t> </a:t>
            </a:r>
            <a:r>
              <a:rPr lang="en-US" sz="1400" dirty="0" err="1"/>
              <a:t>siber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Kapasitas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: </a:t>
            </a:r>
            <a:r>
              <a:rPr lang="en-US" sz="1400" dirty="0" err="1"/>
              <a:t>Menangani</a:t>
            </a:r>
            <a:r>
              <a:rPr lang="en-US" sz="1400" dirty="0"/>
              <a:t> </a:t>
            </a: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yang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pertumbuhan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terhubung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Kompatibilitas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: </a:t>
            </a:r>
            <a:r>
              <a:rPr lang="en-US" sz="1400" dirty="0" err="1"/>
              <a:t>Menjamin</a:t>
            </a:r>
            <a:r>
              <a:rPr lang="en-US" sz="1400" dirty="0"/>
              <a:t> </a:t>
            </a:r>
            <a:r>
              <a:rPr lang="en-US" sz="1400" dirty="0" err="1"/>
              <a:t>kompatibilitas</a:t>
            </a:r>
            <a:r>
              <a:rPr lang="en-US" sz="1400" dirty="0"/>
              <a:t> </a:t>
            </a:r>
            <a:r>
              <a:rPr lang="en-US" sz="1400" dirty="0" err="1"/>
              <a:t>antarperangkat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ekosistem</a:t>
            </a:r>
            <a:r>
              <a:rPr lang="en-US" sz="1400" dirty="0"/>
              <a:t> yang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kompleks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Inovasi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: </a:t>
            </a:r>
            <a:r>
              <a:rPr lang="en-US" sz="1400" dirty="0" err="1"/>
              <a:t>Potensi</a:t>
            </a:r>
            <a:r>
              <a:rPr lang="en-US" sz="1400" dirty="0"/>
              <a:t> </a:t>
            </a: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inovasi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,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melibatkan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yang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masa </a:t>
            </a:r>
            <a:r>
              <a:rPr lang="en-US" sz="1400" dirty="0" err="1"/>
              <a:t>depan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Energi</a:t>
            </a:r>
            <a:r>
              <a:rPr lang="en-US" sz="1400" dirty="0"/>
              <a:t>: </a:t>
            </a:r>
            <a:r>
              <a:rPr lang="en-US" sz="1400" dirty="0" err="1"/>
              <a:t>Fokus</a:t>
            </a:r>
            <a:r>
              <a:rPr lang="en-US" sz="1400" dirty="0"/>
              <a:t> pada 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energi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baterai</a:t>
            </a:r>
            <a:r>
              <a:rPr lang="en-US" sz="1400" dirty="0"/>
              <a:t> dan </a:t>
            </a:r>
            <a:r>
              <a:rPr lang="en-US" sz="1400" dirty="0" err="1"/>
              <a:t>lingkungan</a:t>
            </a:r>
            <a:r>
              <a:rPr lang="en-US" sz="1400" dirty="0"/>
              <a:t> yang </a:t>
            </a:r>
            <a:r>
              <a:rPr lang="en-US" sz="1400" dirty="0" err="1"/>
              <a:t>berkelanjutan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998A6-816F-4538-80A2-A87F1996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1" y="228533"/>
            <a:ext cx="852937" cy="6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393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466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Roboto Mono Thin</vt:lpstr>
      <vt:lpstr>Roboto Black</vt:lpstr>
      <vt:lpstr>Impact</vt:lpstr>
      <vt:lpstr>Bree Serif</vt:lpstr>
      <vt:lpstr>Roboto Light</vt:lpstr>
      <vt:lpstr>Arial</vt:lpstr>
      <vt:lpstr>WEB PROPOSAL</vt:lpstr>
      <vt:lpstr>Teknologi WiFi: A/B/C/G/N</vt:lpstr>
      <vt:lpstr>WiFi Generasi Awal (802.11a/b)</vt:lpstr>
      <vt:lpstr>WiFi Generasi Menengah (802.11g)</vt:lpstr>
      <vt:lpstr>WiFi Generasi N (802.11n)</vt:lpstr>
      <vt:lpstr>WiFi Generasi Terbaru (802.11ac/802.11ax)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WiFi: A/B/C/G/N</dc:title>
  <dc:creator>User</dc:creator>
  <cp:lastModifiedBy>User</cp:lastModifiedBy>
  <cp:revision>9</cp:revision>
  <dcterms:modified xsi:type="dcterms:W3CDTF">2023-12-01T13:30:54Z</dcterms:modified>
</cp:coreProperties>
</file>