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Abril Fatface"/>
      <p:regular r:id="rId28"/>
    </p:embeddedFont>
    <p:embeddedFont>
      <p:font typeface="Poppins"/>
      <p:regular r:id="rId29"/>
      <p:bold r:id="rId30"/>
      <p:italic r:id="rId31"/>
      <p:boldItalic r:id="rId32"/>
    </p:embeddedFont>
    <p:embeddedFont>
      <p:font typeface="Lora"/>
      <p:regular r:id="rId33"/>
      <p:bold r:id="rId34"/>
      <p:italic r:id="rId35"/>
      <p:boldItalic r:id="rId36"/>
    </p:embeddedFont>
    <p:embeddedFont>
      <p:font typeface="Antic Slab"/>
      <p:regular r:id="rId37"/>
    </p:embeddedFont>
    <p:embeddedFont>
      <p:font typeface="Calistoga"/>
      <p:regular r:id="rId38"/>
    </p:embeddedFont>
    <p:embeddedFont>
      <p:font typeface="Homemade Apple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brilFatfac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6.xml"/><Relationship Id="rId33" Type="http://schemas.openxmlformats.org/officeDocument/2006/relationships/font" Target="fonts/Lora-regular.fntdata"/><Relationship Id="rId10" Type="http://schemas.openxmlformats.org/officeDocument/2006/relationships/slide" Target="slides/slide5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35" Type="http://schemas.openxmlformats.org/officeDocument/2006/relationships/font" Target="fonts/Lora-italic.fntdata"/><Relationship Id="rId12" Type="http://schemas.openxmlformats.org/officeDocument/2006/relationships/slide" Target="slides/slide7.xml"/><Relationship Id="rId34" Type="http://schemas.openxmlformats.org/officeDocument/2006/relationships/font" Target="fonts/Lora-bold.fntdata"/><Relationship Id="rId15" Type="http://schemas.openxmlformats.org/officeDocument/2006/relationships/slide" Target="slides/slide10.xml"/><Relationship Id="rId37" Type="http://schemas.openxmlformats.org/officeDocument/2006/relationships/font" Target="fonts/AnticSlab-regular.fntdata"/><Relationship Id="rId14" Type="http://schemas.openxmlformats.org/officeDocument/2006/relationships/slide" Target="slides/slide9.xml"/><Relationship Id="rId36" Type="http://schemas.openxmlformats.org/officeDocument/2006/relationships/font" Target="fonts/Lora-boldItalic.fntdata"/><Relationship Id="rId17" Type="http://schemas.openxmlformats.org/officeDocument/2006/relationships/slide" Target="slides/slide12.xml"/><Relationship Id="rId39" Type="http://schemas.openxmlformats.org/officeDocument/2006/relationships/font" Target="fonts/HomemadeApple-regular.fntdata"/><Relationship Id="rId16" Type="http://schemas.openxmlformats.org/officeDocument/2006/relationships/slide" Target="slides/slide11.xml"/><Relationship Id="rId38" Type="http://schemas.openxmlformats.org/officeDocument/2006/relationships/font" Target="fonts/Calistog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189f9629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a189f9629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189f9629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189f9629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189f9629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189f9629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189f9629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189f9629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189f9629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189f9629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189f9629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a189f9629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189f9629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189f9629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189f9629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189f9629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189f9629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a189f9629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189f9629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189f9629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073618e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073618e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189f9629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a189f9629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189f9629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a189f9629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073618e60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073618e60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073618e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073618e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073618e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073618e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189f9629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189f9629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189f9629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189f9629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189f9629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189f9629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189f9629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189f9629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2.png"/><Relationship Id="rId11" Type="http://schemas.openxmlformats.org/officeDocument/2006/relationships/image" Target="../media/image3.png"/><Relationship Id="rId10" Type="http://schemas.openxmlformats.org/officeDocument/2006/relationships/image" Target="../media/image5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idx="1" type="subTitle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0" sz="3000"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66" name="Google Shape;66;p11"/>
          <p:cNvSpPr txBox="1"/>
          <p:nvPr>
            <p:ph idx="2" type="subTitle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0" sz="3000"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67" name="Google Shape;67;p11"/>
          <p:cNvSpPr txBox="1"/>
          <p:nvPr>
            <p:ph idx="3" type="subTitle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0" sz="3000"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68" name="Google Shape;68;p11"/>
          <p:cNvSpPr txBox="1"/>
          <p:nvPr>
            <p:ph idx="4" type="subTitle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0" sz="3000"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69" name="Google Shape;69;p11"/>
          <p:cNvSpPr txBox="1"/>
          <p:nvPr>
            <p:ph idx="5" type="subTitle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0" sz="3000"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6" type="body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idx="7" type="body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idx="8" type="body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9" type="body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idx="13" type="body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5"/>
          <p:cNvSpPr txBox="1"/>
          <p:nvPr>
            <p:ph idx="2" type="subTitle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3" type="title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idx="4" type="subTitle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6" name="Google Shape;96;p15"/>
          <p:cNvSpPr txBox="1"/>
          <p:nvPr>
            <p:ph idx="5" type="subTitle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i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idx="6" type="subTitle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i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idx="7" type="subTitle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idx="8" type="subTitle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idx="2" type="pic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3" type="body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4" type="title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5" type="title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6" type="title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7" type="body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8" type="title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210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2" name="Google Shape;52;p9"/>
          <p:cNvSpPr txBox="1"/>
          <p:nvPr>
            <p:ph idx="2" type="subTitle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210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210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idx="5" type="body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idx="6" type="body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idx="1" type="subTitle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b="1" sz="19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b="1" sz="19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b="1" sz="19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b="1" sz="19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b="1" sz="19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b="1" sz="19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b="1" sz="19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b="1" sz="19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b="1" sz="19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Rizal Maulana/3122600004/2 D4 IT A</a:t>
            </a:r>
            <a:endParaRPr/>
          </a:p>
        </p:txBody>
      </p:sp>
      <p:sp>
        <p:nvSpPr>
          <p:cNvPr id="119" name="Google Shape;119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 with Express 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/>
          <p:nvPr/>
        </p:nvSpPr>
        <p:spPr>
          <a:xfrm>
            <a:off x="1079650" y="3705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99" name="Google Shape;199;p26"/>
          <p:cNvSpPr txBox="1"/>
          <p:nvPr>
            <p:ph type="title"/>
          </p:nvPr>
        </p:nvSpPr>
        <p:spPr>
          <a:xfrm>
            <a:off x="1370900" y="804100"/>
            <a:ext cx="82845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Buat folder bernama “app” pada folder express-api lalu buat folder route dan buat file “mahasiswa.routes.js”</a:t>
            </a:r>
            <a:endParaRPr sz="2500"/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1370900" y="1852500"/>
            <a:ext cx="8284500" cy="36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module.exports = (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=&gt; {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const mahasiswa = require("../controllers/mahasiswa.controller.js");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const router = require("express").Router();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router.post("/", mahasiswa.create);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router.get("/", mahasiswa.findAll);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router.get("/:id", mahasiswa.show);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router.put("/:id", mahasiswa.update);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router.delete("/:id", mahasiswa.delete);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.use("/mahasiswa", router);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/>
          <p:nvPr/>
        </p:nvSpPr>
        <p:spPr>
          <a:xfrm>
            <a:off x="1079650" y="3705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06" name="Google Shape;206;p27"/>
          <p:cNvSpPr txBox="1"/>
          <p:nvPr>
            <p:ph type="title"/>
          </p:nvPr>
        </p:nvSpPr>
        <p:spPr>
          <a:xfrm>
            <a:off x="1370900" y="804100"/>
            <a:ext cx="82845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Buat folder bernama “config” pada folder app lalu buat file “database.js”</a:t>
            </a:r>
            <a:endParaRPr sz="2500"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1370900" y="1852500"/>
            <a:ext cx="8284500" cy="102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module.exports = {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url: "mongodb://localhost:27017/express_api",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1079650" y="2835067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09" name="Google Shape;209;p27"/>
          <p:cNvSpPr txBox="1"/>
          <p:nvPr>
            <p:ph type="title"/>
          </p:nvPr>
        </p:nvSpPr>
        <p:spPr>
          <a:xfrm>
            <a:off x="1370900" y="3268579"/>
            <a:ext cx="82845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Buat folder bernama “models” pada folder app lalu buat file “mahasiswa.models.js”</a:t>
            </a:r>
            <a:endParaRPr sz="2500"/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1370900" y="4097479"/>
            <a:ext cx="4482300" cy="102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{ default: mongoose } = require("mongoose");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module.exports = (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=&gt; {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const schema = 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.Schema(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nama_mahasiswa: String,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nrp: String,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jurusan: String,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 timestamps: true }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6096000" y="4097479"/>
            <a:ext cx="4482300" cy="102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schema.method("toJSON", function () {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const { __v, _id, ...object } = this.toObject();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object.id = _id;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object;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return 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.model("mahasiswa", schema);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/>
          <p:nvPr/>
        </p:nvSpPr>
        <p:spPr>
          <a:xfrm>
            <a:off x="1079650" y="3705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17" name="Google Shape;217;p28"/>
          <p:cNvSpPr txBox="1"/>
          <p:nvPr>
            <p:ph type="title"/>
          </p:nvPr>
        </p:nvSpPr>
        <p:spPr>
          <a:xfrm>
            <a:off x="1370900" y="804100"/>
            <a:ext cx="82845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Buat file “index.js” pada folder models</a:t>
            </a:r>
            <a:endParaRPr sz="2500"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1370900" y="1852500"/>
            <a:ext cx="8284500" cy="102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dbConfig = require("../config/database");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mongoose = require("mongoose");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module.exports = {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mongoose,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url: dbConfig.url,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mahasiswa: require("./mahasiswa.model.js")(mongoose),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/>
          <p:nvPr/>
        </p:nvSpPr>
        <p:spPr>
          <a:xfrm>
            <a:off x="1079650" y="3705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24" name="Google Shape;224;p29"/>
          <p:cNvSpPr txBox="1"/>
          <p:nvPr>
            <p:ph type="title"/>
          </p:nvPr>
        </p:nvSpPr>
        <p:spPr>
          <a:xfrm>
            <a:off x="1370900" y="804100"/>
            <a:ext cx="82845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Buat file “mahasiswa.controller.js” pada folder controllers</a:t>
            </a:r>
            <a:endParaRPr sz="2500"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495225" y="1837150"/>
            <a:ext cx="4682100" cy="102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db = require("../models");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mahasiswa = db.mahasiswa;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exports.create = async (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=&gt; {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try {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const data = await mahasiswa.create(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.body);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.send(data);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catch (err) {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.status(500).send({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message: err.message || "Error creating mahasiswa",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5471575" y="1837150"/>
            <a:ext cx="4682100" cy="102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exports.findAll = async (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=&gt; {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try {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const data = await mahasiswa.find().lean();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.send(data);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catch (err) {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.status(500).send({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message: err.message || "Error occurred while retrieving mahasiswa.",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/>
          <p:nvPr/>
        </p:nvSpPr>
        <p:spPr>
          <a:xfrm>
            <a:off x="1079650" y="3705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32" name="Google Shape;232;p30"/>
          <p:cNvSpPr txBox="1"/>
          <p:nvPr>
            <p:ph type="title"/>
          </p:nvPr>
        </p:nvSpPr>
        <p:spPr>
          <a:xfrm>
            <a:off x="1370900" y="804100"/>
            <a:ext cx="82845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Buat file “mahasiswa.controller.js” pada folder controllers</a:t>
            </a:r>
            <a:endParaRPr sz="2500"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495225" y="1837150"/>
            <a:ext cx="4682100" cy="102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exports.show = async (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=&gt; {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const id = 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.params.id;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try {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const data = await mahasiswa.findById(id);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.send(data);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catch (err) {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endParaRPr b="0" i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.status(500)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.send({ message: err.message || "Error retrieving mahasiswa." });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5471575" y="1837150"/>
            <a:ext cx="4682100" cy="102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exports.update = async (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=&gt; {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const id = 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.params.id;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try {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const data = await mahasiswa.findByIdAndUpdate(id, 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.body, {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useFindAndModify: false,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const message = data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? "mahasiswa was updated successfully."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: `Cannot update mahasiswa with id=${id}. Maybe mahasiswa was not found!`;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.send({ message });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catch (err) {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.status(500).send({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message: "Error updating mahasiswa with id=" + id,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/>
          <p:nvPr/>
        </p:nvSpPr>
        <p:spPr>
          <a:xfrm>
            <a:off x="1079650" y="3705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40" name="Google Shape;240;p31"/>
          <p:cNvSpPr txBox="1"/>
          <p:nvPr>
            <p:ph type="title"/>
          </p:nvPr>
        </p:nvSpPr>
        <p:spPr>
          <a:xfrm>
            <a:off x="1370900" y="804100"/>
            <a:ext cx="82845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Buat file “mahasiswa.controller.js” pada folder controllers</a:t>
            </a:r>
            <a:endParaRPr sz="2500"/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495225" y="1837150"/>
            <a:ext cx="4682100" cy="102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exports.delete = async (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=&gt; {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const id = 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.params.id;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try {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const data = await mahasiswa.findByIdAndRemove(id);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const message = data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? "mahasiswa was deleted successfully!"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: `Cannot delete mahasiswa with id=${id}. Maybe mahasiswa was not found!`;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.send({ message });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catch (err) {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.status(500).send({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message: "Could not delete mahasiswa with id=" + id,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rest api </a:t>
            </a:r>
            <a:r>
              <a:rPr lang="en"/>
              <a:t>express using postman</a:t>
            </a:r>
            <a:endParaRPr/>
          </a:p>
        </p:txBody>
      </p:sp>
      <p:sp>
        <p:nvSpPr>
          <p:cNvPr id="248" name="Google Shape;248;p32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API</a:t>
            </a:r>
            <a:endParaRPr/>
          </a:p>
        </p:txBody>
      </p:sp>
      <p:sp>
        <p:nvSpPr>
          <p:cNvPr id="249" name="Google Shape;249;p32"/>
          <p:cNvSpPr/>
          <p:nvPr/>
        </p:nvSpPr>
        <p:spPr>
          <a:xfrm>
            <a:off x="5045062" y="1393201"/>
            <a:ext cx="2028973" cy="12722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Calistoga"/>
              </a:rPr>
              <a:t>03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/>
          <p:nvPr/>
        </p:nvSpPr>
        <p:spPr>
          <a:xfrm>
            <a:off x="1079650" y="3705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55" name="Google Shape;255;p33"/>
          <p:cNvSpPr txBox="1"/>
          <p:nvPr>
            <p:ph type="title"/>
          </p:nvPr>
        </p:nvSpPr>
        <p:spPr>
          <a:xfrm>
            <a:off x="1370900" y="804100"/>
            <a:ext cx="82845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Testing get all data</a:t>
            </a:r>
            <a:endParaRPr sz="2500"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375" y="1781450"/>
            <a:ext cx="7267874" cy="50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/>
          <p:nvPr/>
        </p:nvSpPr>
        <p:spPr>
          <a:xfrm>
            <a:off x="1079650" y="3705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62" name="Google Shape;262;p34"/>
          <p:cNvSpPr txBox="1"/>
          <p:nvPr>
            <p:ph type="title"/>
          </p:nvPr>
        </p:nvSpPr>
        <p:spPr>
          <a:xfrm>
            <a:off x="1370900" y="804100"/>
            <a:ext cx="82845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Testing get data </a:t>
            </a:r>
            <a:r>
              <a:rPr lang="en" sz="2500"/>
              <a:t>specific</a:t>
            </a:r>
            <a:r>
              <a:rPr lang="en" sz="2500"/>
              <a:t> by id</a:t>
            </a:r>
            <a:endParaRPr sz="2500"/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01" y="1720000"/>
            <a:ext cx="7158287" cy="513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/>
          <p:nvPr/>
        </p:nvSpPr>
        <p:spPr>
          <a:xfrm>
            <a:off x="1079650" y="3705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69" name="Google Shape;269;p35"/>
          <p:cNvSpPr txBox="1"/>
          <p:nvPr>
            <p:ph type="title"/>
          </p:nvPr>
        </p:nvSpPr>
        <p:spPr>
          <a:xfrm>
            <a:off x="1370900" y="804100"/>
            <a:ext cx="82845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Testing create data </a:t>
            </a:r>
            <a:endParaRPr sz="2500"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58" y="1633000"/>
            <a:ext cx="6978025" cy="506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>
            <a:off x="4596100" y="1833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 I’m...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 introduce yourself.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add your name, title and a little background. Right click the image and replace it with your own.</a:t>
            </a:r>
            <a:endParaRPr/>
          </a:p>
        </p:txBody>
      </p:sp>
      <p:pic>
        <p:nvPicPr>
          <p:cNvPr id="127" name="Google Shape;127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4339" l="31928" r="22105" t="13010"/>
          <a:stretch/>
        </p:blipFill>
        <p:spPr>
          <a:xfrm flipH="1">
            <a:off x="7208200" y="1633013"/>
            <a:ext cx="3731100" cy="3976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/>
          <p:nvPr/>
        </p:nvSpPr>
        <p:spPr>
          <a:xfrm>
            <a:off x="1079650" y="3705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6" name="Google Shape;276;p36"/>
          <p:cNvSpPr txBox="1"/>
          <p:nvPr>
            <p:ph type="title"/>
          </p:nvPr>
        </p:nvSpPr>
        <p:spPr>
          <a:xfrm>
            <a:off x="1370900" y="804100"/>
            <a:ext cx="82845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Testing update data </a:t>
            </a:r>
            <a:endParaRPr sz="2500"/>
          </a:p>
        </p:txBody>
      </p:sp>
      <p:pic>
        <p:nvPicPr>
          <p:cNvPr id="277" name="Google Shape;2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900" y="1633000"/>
            <a:ext cx="6945680" cy="498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/>
          <p:nvPr/>
        </p:nvSpPr>
        <p:spPr>
          <a:xfrm>
            <a:off x="1079650" y="3705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83" name="Google Shape;283;p37"/>
          <p:cNvSpPr txBox="1"/>
          <p:nvPr>
            <p:ph type="title"/>
          </p:nvPr>
        </p:nvSpPr>
        <p:spPr>
          <a:xfrm>
            <a:off x="1370900" y="804100"/>
            <a:ext cx="82845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Testing delete data </a:t>
            </a:r>
            <a:endParaRPr sz="2500"/>
          </a:p>
        </p:txBody>
      </p:sp>
      <p:pic>
        <p:nvPicPr>
          <p:cNvPr id="284" name="Google Shape;2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97" y="1766075"/>
            <a:ext cx="6625399" cy="47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90" name="Google Shape;290;p38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6344850" y="1833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STEP-STEP</a:t>
            </a:r>
            <a:endParaRPr/>
          </a:p>
        </p:txBody>
      </p:sp>
      <p:sp>
        <p:nvSpPr>
          <p:cNvPr id="136" name="Google Shape;136;p19"/>
          <p:cNvSpPr txBox="1"/>
          <p:nvPr>
            <p:ph idx="2" type="body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talk about this second.</a:t>
            </a:r>
            <a:endParaRPr/>
          </a:p>
        </p:txBody>
      </p:sp>
      <p:sp>
        <p:nvSpPr>
          <p:cNvPr id="137" name="Google Shape;137;p19"/>
          <p:cNvSpPr txBox="1"/>
          <p:nvPr>
            <p:ph idx="4" type="title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1950">
                <a:latin typeface="Lora"/>
                <a:ea typeface="Lora"/>
                <a:cs typeface="Lora"/>
                <a:sym typeface="Lora"/>
              </a:rPr>
              <a:t>Install Express, Mongoose, Nodemon, dan Cors</a:t>
            </a:r>
            <a:endParaRPr/>
          </a:p>
        </p:txBody>
      </p:sp>
      <p:sp>
        <p:nvSpPr>
          <p:cNvPr id="138" name="Google Shape;138;p19"/>
          <p:cNvSpPr txBox="1"/>
          <p:nvPr>
            <p:ph idx="5" type="title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1950">
                <a:latin typeface="Lora"/>
                <a:ea typeface="Lora"/>
                <a:cs typeface="Lora"/>
                <a:sym typeface="Lora"/>
              </a:rPr>
              <a:t>Testing Postman</a:t>
            </a:r>
            <a:endParaRPr/>
          </a:p>
        </p:txBody>
      </p:sp>
      <p:sp>
        <p:nvSpPr>
          <p:cNvPr id="139" name="Google Shape;139;p19"/>
          <p:cNvSpPr txBox="1"/>
          <p:nvPr>
            <p:ph idx="7" type="body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we will talk about this.</a:t>
            </a:r>
            <a:endParaRPr/>
          </a:p>
        </p:txBody>
      </p:sp>
      <p:sp>
        <p:nvSpPr>
          <p:cNvPr id="140" name="Google Shape;140;p19"/>
          <p:cNvSpPr txBox="1"/>
          <p:nvPr>
            <p:ph idx="8" type="title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1950">
                <a:latin typeface="Lora"/>
                <a:ea typeface="Lora"/>
                <a:cs typeface="Lora"/>
                <a:sym typeface="Lora"/>
              </a:rPr>
              <a:t>Build Rest API Express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Calistoga"/>
              </a:rPr>
              <a:t>01</a:t>
            </a:r>
          </a:p>
        </p:txBody>
      </p:sp>
      <p:sp>
        <p:nvSpPr>
          <p:cNvPr id="142" name="Google Shape;142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Calistoga"/>
              </a:rPr>
              <a:t>02</a:t>
            </a:r>
          </a:p>
        </p:txBody>
      </p:sp>
      <p:sp>
        <p:nvSpPr>
          <p:cNvPr id="143" name="Google Shape;143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Calistoga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mongoose, nodemon, cors, </a:t>
            </a:r>
            <a:endParaRPr/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</a:t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Calistoga"/>
              </a:rPr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1079650" y="39808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57" name="Google Shape;157;p21"/>
          <p:cNvSpPr txBox="1"/>
          <p:nvPr>
            <p:ph type="title"/>
          </p:nvPr>
        </p:nvSpPr>
        <p:spPr>
          <a:xfrm>
            <a:off x="1370900" y="4414400"/>
            <a:ext cx="82845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init npm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1370900" y="5462800"/>
            <a:ext cx="8284500" cy="6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init -y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1079650" y="5076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1370900" y="941150"/>
            <a:ext cx="82845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Buat folder express-api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900" y="1770050"/>
            <a:ext cx="2584304" cy="22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>
            <a:off x="1110375" y="29694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7" name="Google Shape;167;p22"/>
          <p:cNvSpPr txBox="1"/>
          <p:nvPr>
            <p:ph type="title"/>
          </p:nvPr>
        </p:nvSpPr>
        <p:spPr>
          <a:xfrm>
            <a:off x="1401625" y="3402950"/>
            <a:ext cx="82845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nodemon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1401625" y="4451350"/>
            <a:ext cx="8284500" cy="6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install -save-dev nodemon</a:t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1110375" y="4011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834700"/>
            <a:ext cx="82845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express mongoose cors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1401625" y="1883100"/>
            <a:ext cx="8284500" cy="6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express mongoose cors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install </a:t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625" y="2656550"/>
            <a:ext cx="4866450" cy="39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Rest API using express js </a:t>
            </a:r>
            <a:endParaRPr/>
          </a:p>
        </p:txBody>
      </p:sp>
      <p:sp>
        <p:nvSpPr>
          <p:cNvPr id="184" name="Google Shape;184;p24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Rest API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5045062" y="1393201"/>
            <a:ext cx="2008884" cy="1327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Calistoga"/>
              </a:rPr>
              <a:t>02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/>
          <p:nvPr/>
        </p:nvSpPr>
        <p:spPr>
          <a:xfrm>
            <a:off x="1079650" y="3705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91" name="Google Shape;191;p25"/>
          <p:cNvSpPr txBox="1"/>
          <p:nvPr>
            <p:ph type="title"/>
          </p:nvPr>
        </p:nvSpPr>
        <p:spPr>
          <a:xfrm>
            <a:off x="1370900" y="804100"/>
            <a:ext cx="82845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Buat file bernama “server.js” pada folder express-api lalu masukan kode berikut</a:t>
            </a:r>
            <a:endParaRPr sz="2500"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1370900" y="1852500"/>
            <a:ext cx="4620600" cy="36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express = require("express");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cors = require("cors");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db = require("./app/models");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app = express();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corsOptions = {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origin: "*",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//register cors middleware</a:t>
            </a:r>
            <a:endParaRPr b="0"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app.use(cors(corsOptions));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app.use(express.json());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//konek ke database</a:t>
            </a:r>
            <a:endParaRPr b="0"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mongooseConfig = {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useNewUrlParser: true,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useUnifiedTopology: true,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db.corsOptions;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6255075" y="1989550"/>
            <a:ext cx="4620600" cy="36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db.mongoose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.connect(db.url, mongooseConfig)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.then(() =&gt; {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console.log("database connected");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.catch((</a:t>
            </a:r>
            <a:r>
              <a:rPr b="0"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=&gt; {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console.log("gagal konek ke database", </a:t>
            </a:r>
            <a:r>
              <a:rPr b="0"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process.exit();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b="0"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require("./app/routes/mahasiswa.route")(app);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PORT = process.env.PORT || 8000;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app.listen(PORT, () =&gt; {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console.log(`Server is running on port ${PORT}`);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