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7792-DECB-A24B-AC37-5B66372DB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B1202-F0BF-5D48-916B-9247AE519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8BF7C-C5A1-8D4C-B39B-D119EB41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729F-4ABB-9845-9A52-7BB0775C795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6C7D7-2661-6844-AB1F-1EFB7EFC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B0733-059B-D64F-9887-0EC623C2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C7A6-D280-6E4E-91C9-FFDFF97F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1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1E12-8ED0-8F49-8E25-915EF46A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D6ADF-5F93-1A4B-92FE-E2809F6BC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C98F2-0E99-E940-88D5-136DE7DE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729F-4ABB-9845-9A52-7BB0775C795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D8F8B-B028-6349-8B25-D4A1932D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ACD47-8532-8940-B984-15B262ED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C7A6-D280-6E4E-91C9-FFDFF97F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2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9F0A4-A1A5-2A47-B384-1A23EFD49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9493C-9AA5-534E-9A6C-E59061DB3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8F57D-B688-444B-886A-C368A433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729F-4ABB-9845-9A52-7BB0775C795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8049-E778-224B-8C84-0A215EA7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A4F73-5D69-7040-8BBD-EABBB9B6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C7A6-D280-6E4E-91C9-FFDFF97F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0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095B-93D6-5541-A868-E41A06DB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8CED7-3A4D-DB49-BBD8-409DAFD82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E9F41-FACB-EF4A-9326-C9EEDEDD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729F-4ABB-9845-9A52-7BB0775C795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25CE5-7CE2-3140-A31C-6E68C60E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2D334-57D6-234A-9A32-7581917E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C7A6-D280-6E4E-91C9-FFDFF97F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0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A7EA-E653-B241-A247-9073825B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4ADE2-A87A-D94E-AC90-0A4C78C45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98AE3-7F7C-5D48-A681-BB7DC36B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729F-4ABB-9845-9A52-7BB0775C795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A0D9-6688-9B43-A9C1-9904CD6A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24ADC-C6B1-2247-9874-642A8DE2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C7A6-D280-6E4E-91C9-FFDFF97F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1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AF90-EA59-2148-9E7D-CB3E22BC2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0C570-09ED-B046-8FC4-78B1E2AB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CA8AB-62E6-4B45-87A0-F39F991CB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3EF9C-6322-4D44-9F9F-72E73017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729F-4ABB-9845-9A52-7BB0775C795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2ADB9-BF09-4341-A2E7-BAC9C7CC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9475F-636B-4F40-8EA0-66DDB4B5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C7A6-D280-6E4E-91C9-FFDFF97F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7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ECEC-8DAF-B740-A97D-8745868C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9DB8B-8A9B-ED4D-B1E5-B5AC6A4B6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BB870-1396-E843-8A73-4CCDD8FC8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69B2E-B918-6A4A-A056-6F7362B94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915D1-09A5-8F41-8E5D-5B9EDD770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F1548-E2C1-724B-A9CD-1ED85D043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729F-4ABB-9845-9A52-7BB0775C795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F351-BB64-8847-8935-00EBCCF2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9C2768-80C1-1F4F-A3FC-BEE20078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C7A6-D280-6E4E-91C9-FFDFF97F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1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EF55-70BC-754E-8608-A5985B91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BF6F0-BD6C-7D48-B44A-9DC49191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729F-4ABB-9845-9A52-7BB0775C795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2AAA3-191B-0C42-A452-4D01A61B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A609E-E72B-B84B-8BBA-1E83F5E5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C7A6-D280-6E4E-91C9-FFDFF97F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317C8-89BC-0540-8AA6-FDDAA0CC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729F-4ABB-9845-9A52-7BB0775C795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4F83A-1519-A544-B092-7AC9EF03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F93EF-DE87-1846-BC69-5CE1B54F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C7A6-D280-6E4E-91C9-FFDFF97F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3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5EBC-D0BB-A243-AA8E-A006B151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0E64-338A-C146-99DD-FE31F28B5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108B2-1C04-414E-A279-053D34B56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7116A-F781-2749-833C-09A64E4F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729F-4ABB-9845-9A52-7BB0775C795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FF9B6-BD23-234C-8430-2914FA18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E2632-6CE0-4948-883F-E08DFE70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C7A6-D280-6E4E-91C9-FFDFF97F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5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1F6B-34D0-644D-AFF8-81B14841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2ECD0-42E2-A247-B43E-AC20A2631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34EBC-0AA8-ED4F-90CE-CAA4C5623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4B21A-F4A5-F54A-A373-89C37A66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729F-4ABB-9845-9A52-7BB0775C795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72D25-7F61-6345-9FDD-1DADD29E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008AA-1D63-9A45-854A-9CAF67CD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C7A6-D280-6E4E-91C9-FFDFF97F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0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EA274-06DD-7940-8416-CF9B2AAD2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628F5-3DEB-9445-811F-3AB033463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A5923-251A-1C45-90F3-D9E2C9906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F729F-4ABB-9845-9A52-7BB0775C795B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0CA17-D91D-7841-BEF9-09D999A09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6B93-CE93-8B43-830C-2F22E0735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EC7A6-D280-6E4E-91C9-FFDFF97F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6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5EE5-E706-FB42-88E9-9F0E3FCB6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28044-7B07-1147-8636-E3C317150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Rosa Zavala</a:t>
            </a:r>
          </a:p>
        </p:txBody>
      </p:sp>
    </p:spTree>
    <p:extLst>
      <p:ext uri="{BB962C8B-B14F-4D97-AF65-F5344CB8AC3E}">
        <p14:creationId xmlns:p14="http://schemas.microsoft.com/office/powerpoint/2010/main" val="4078714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3640-0FFD-8545-B60E-014DA7CD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CD156-B8D6-7F40-A74D-3D00B6CD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3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5B11-A560-5545-90C1-7880853C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423031" cy="818906"/>
          </a:xfrm>
        </p:spPr>
        <p:txBody>
          <a:bodyPr>
            <a:noAutofit/>
          </a:bodyPr>
          <a:lstStyle/>
          <a:p>
            <a:r>
              <a:rPr lang="en-US" sz="1800" dirty="0"/>
              <a:t>(1) A Python code that cleans the training and test data files, converting the data they contain into either two separate Numpy arrays or two separate Pandas data frames of numerical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936FEB-A49B-5549-A1B9-D78CD0AA7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265" y="1626332"/>
            <a:ext cx="6094765" cy="463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8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9717-6A8D-2B49-A8C9-5DA0A3F0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(2) A clear choice of which data variable(s) (chosen from among "</a:t>
            </a:r>
            <a:r>
              <a:rPr lang="en-US" sz="1800" dirty="0" err="1"/>
              <a:t>ChgOffDate</a:t>
            </a:r>
            <a:r>
              <a:rPr lang="en-US" sz="1800" dirty="0"/>
              <a:t>", "</a:t>
            </a:r>
            <a:r>
              <a:rPr lang="en-US" sz="1800" dirty="0" err="1"/>
              <a:t>MIS_Status</a:t>
            </a:r>
            <a:r>
              <a:rPr lang="en-US" sz="1800" dirty="0"/>
              <a:t>", and "</a:t>
            </a:r>
            <a:r>
              <a:rPr lang="en-US" sz="1800" dirty="0" err="1"/>
              <a:t>ChgOffPrinGr</a:t>
            </a:r>
            <a:r>
              <a:rPr lang="en-US" sz="1800" dirty="0"/>
              <a:t>") is / are to be predicted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A6E39C-407A-1240-A8A5-2286FB5DA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681" y="2319032"/>
            <a:ext cx="84455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9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C9D7-A6E5-0240-BF0C-9155AAC9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160A16-1DD8-F44A-9CCB-D8FBF0382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9438"/>
            <a:ext cx="6119813" cy="34023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1BE627-3D87-5142-B40A-52EC59C94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013" y="4648001"/>
            <a:ext cx="4653328" cy="14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3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93AA-7BC3-D24F-8DB4-C62C5B8F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(3) At least three potential functions / models for predicting the chosen data variable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D49A7D-5EC8-1A42-953B-6A4563DF6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600" y="1975644"/>
            <a:ext cx="81788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8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BAAD-8A4E-2C4D-B80B-F74F1E8F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(4) Predicted values of the chosen data variable, as generated by these potential functions / models, over both the training and test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824D-2E91-BB46-B119-520F2A3E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4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C138-4CEF-DF4E-9CDA-4F5BE3D8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(5) Appropriately-chosen accuracy ratings for the potential functions / models when applied to the training set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48E7CF-3205-A247-9697-9C6F4AB2A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053" y="2698873"/>
            <a:ext cx="8267894" cy="1375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5EA709-8148-5D4F-8816-880D4DD1084D}"/>
              </a:ext>
            </a:extLst>
          </p:cNvPr>
          <p:cNvSpPr txBox="1"/>
          <p:nvPr/>
        </p:nvSpPr>
        <p:spPr>
          <a:xfrm>
            <a:off x="1962053" y="1825448"/>
            <a:ext cx="554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Decision Tree</a:t>
            </a:r>
          </a:p>
        </p:txBody>
      </p:sp>
    </p:spTree>
    <p:extLst>
      <p:ext uri="{BB962C8B-B14F-4D97-AF65-F5344CB8AC3E}">
        <p14:creationId xmlns:p14="http://schemas.microsoft.com/office/powerpoint/2010/main" val="222282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BFBD-6794-9740-A48B-632B5FB8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Evaluate logistic regression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438CAF-7387-B04F-99BA-DCF08796A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7450" y="3499644"/>
            <a:ext cx="47371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50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7159-75D8-5540-940F-7055F213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Evaluate 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A92BA-2369-F14B-AA36-2FD135693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2889250"/>
            <a:ext cx="73025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2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144</Words>
  <Application>Microsoft Macintosh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1</vt:lpstr>
      <vt:lpstr>(1) A Python code that cleans the training and test data files, converting the data they contain into either two separate Numpy arrays or two separate Pandas data frames of numerical data</vt:lpstr>
      <vt:lpstr>(2) A clear choice of which data variable(s) (chosen from among "ChgOffDate", "MIS_Status", and "ChgOffPrinGr") is / are to be predicted</vt:lpstr>
      <vt:lpstr>PowerPoint Presentation</vt:lpstr>
      <vt:lpstr>(3) At least three potential functions / models for predicting the chosen data variable</vt:lpstr>
      <vt:lpstr>(4) Predicted values of the chosen data variable, as generated by these potential functions / models, over both the training and test sets</vt:lpstr>
      <vt:lpstr>(5) Appropriately-chosen accuracy ratings for the potential functions / models when applied to the training set</vt:lpstr>
      <vt:lpstr>Evaluate logistic regression</vt:lpstr>
      <vt:lpstr>Evaluate Random Forest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Rosa Zavala</dc:creator>
  <cp:lastModifiedBy>Rosa Zavala</cp:lastModifiedBy>
  <cp:revision>4</cp:revision>
  <dcterms:created xsi:type="dcterms:W3CDTF">2018-10-19T01:29:06Z</dcterms:created>
  <dcterms:modified xsi:type="dcterms:W3CDTF">2018-10-19T02:05:20Z</dcterms:modified>
</cp:coreProperties>
</file>