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45600" y="374025"/>
            <a:ext cx="1663800" cy="24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24350" y="1168825"/>
            <a:ext cx="449700" cy="400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360350" y="1168825"/>
            <a:ext cx="449700" cy="400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358963" y="4603225"/>
            <a:ext cx="1172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Beneficiary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113400" y="374025"/>
            <a:ext cx="1663800" cy="24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785800" y="3733113"/>
            <a:ext cx="449700" cy="400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4360350" y="3663688"/>
            <a:ext cx="449700" cy="400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545600" y="3390975"/>
            <a:ext cx="1663800" cy="108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374575" y="3390975"/>
            <a:ext cx="1663800" cy="108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CEX</a:t>
            </a:r>
            <a:br>
              <a:rPr lang="es"/>
            </a:br>
            <a:r>
              <a:rPr lang="es"/>
              <a:t>Card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flipH="1" rot="-5400000">
            <a:off x="5720450" y="2928138"/>
            <a:ext cx="449700" cy="400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335" y="1911173"/>
            <a:ext cx="1346325" cy="2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100" y="872625"/>
            <a:ext cx="1330778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338" y="1223138"/>
            <a:ext cx="1441978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9338" y="3612025"/>
            <a:ext cx="1256325" cy="6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4350" y="3356458"/>
            <a:ext cx="1372100" cy="125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849" y="931428"/>
            <a:ext cx="1871950" cy="87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