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E12E5-2DC9-4DFF-B276-562226E70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ko-KR" altLang="en-US" sz="10300" b="1" dirty="0"/>
              <a:t>  대상 수상작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F475E8-66EF-4799-989E-EFE0607015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751523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{2CB9A35F-2927-4690-A11D-B715199EC445}tf10001114</Template>
  <TotalTime>0</TotalTime>
  <Words>3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갤러리</vt:lpstr>
      <vt:lpstr>  대상 수상작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대상 수상작 </dc:title>
  <dc:creator>213</dc:creator>
  <cp:lastModifiedBy>213</cp:lastModifiedBy>
  <cp:revision>1</cp:revision>
  <dcterms:created xsi:type="dcterms:W3CDTF">2023-03-14T01:27:46Z</dcterms:created>
  <dcterms:modified xsi:type="dcterms:W3CDTF">2023-03-14T01:28:30Z</dcterms:modified>
</cp:coreProperties>
</file>