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4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4A35-921A-6B4B-943C-BF5A16866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A0381-3FDC-AF41-A673-E7C22845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519-4CAB-5641-99AE-3000B4B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C857-301C-3149-8E1C-C6F567E9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7103-7E62-0F42-8FA0-6A32D13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A1BB-E16E-004D-8876-419DBCC7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44F5E-9A6B-6445-A513-23EF5A08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AA50-5958-264D-9C18-4B016D15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21AF-2A1A-B840-971D-EE8C99BF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1D54-84FD-1444-866C-3763643D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855A5-5BAF-8548-8CC3-D57FAA381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2251-24ED-D64C-B880-DA611993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ABC4-2BDA-F14D-AA57-77C93239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FF2-BEB5-374C-9B04-A0BDF979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10A2-609F-3945-8C6C-796EB03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EBC-641E-394E-8579-CF42B5B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5983-5584-7F4C-B225-639D4656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6808-EF27-AB42-AF5A-D14E90E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9A82-5B6A-B54E-8818-754F5954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32AD-877D-6F4C-A04D-DF509F3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E4CF-970F-4F44-992E-333041C3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AD07-F4BA-6D45-85CC-DD59079B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241A-4D98-D345-A22D-5C67323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9E9B-E948-904E-A86F-652A4436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A1A5-11A9-1742-A1DB-30A0104D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4E64-07B9-3041-804E-CAA2E9C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7C1-FB08-6745-A9E1-8E19DDE1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566DB-50D9-9F43-91BE-CC514AFE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9E8B-1C75-2643-97C3-19125964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8802-3F77-0B4F-8DD1-F21A924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C66D-F1D0-E046-A436-DB7EAB4B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4324-E713-5C46-834C-628F2A6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7144-AB52-E942-A965-50CA42DF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709A-A2A0-4F46-BB0B-D42E7021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BD681-AF70-6C49-94E3-0CAC90795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78F5-D446-9A4D-A2B8-508B44E91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B178-F2B8-B849-A4A7-454A81C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B81F5-9646-ED4F-9E74-95F9BE7F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0E6D-C1C6-AC40-8BFC-3379041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257-D9EE-4849-BFD7-2B70C5FB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65B05-99A4-BB40-8B93-48268181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9C924-FF05-7B44-9FEB-7B48E8B0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F9857-91A4-8147-A283-9D65FCC7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7C8C-9627-3042-8B64-6141DC23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FB29D-B77C-A444-8BF8-F9B83CE5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D3632-92EC-F74C-95F5-58320038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30D5-C792-E143-ACD5-97302B57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97F5-59A0-704A-B689-B87501E9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C3D5A-0EF2-EC49-B57C-7D2BBC86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F6C3-32F8-EA43-9CF2-698D836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DB2F8-939E-AC49-87EE-FA79EF3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84A4A-23E2-C64C-8AF8-EA7071EF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1B65-120F-2F40-B9FB-D7E5F956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CD45D-1BE1-4946-B926-C6ADEDF88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68965-AFDA-5444-B02D-9B610D68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83817-2887-8544-AA7D-410DA58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4CE80-4221-BA45-B855-29C9C1F2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4ED7-D879-3047-94D0-DB56BFFA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EC50B-280E-6E40-9F6B-4C56178A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DA559-3AE0-BD4A-8EB1-68E5D197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3C15D-64BB-EA4C-9DD6-7F5B51FD2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C86F-446C-634F-A2AA-3EB25992A0ED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2BB2-9512-2C40-B150-147BE33D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2F97-037A-C841-93ED-7C86B3B2D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A8E6-3655-774D-BC08-60C5BE1E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2F16-7C06-874E-9FA3-8017D991D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61F9-19D9-514A-96B8-EBB1498D5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48F7-1E6E-1845-93BB-79B6EF7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F17D-8C3F-4B4B-BF7B-23EF2F43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487B0-C34A-D94C-ACA2-A0090E1D6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9735" r="1394" b="15364"/>
          <a:stretch/>
        </p:blipFill>
        <p:spPr>
          <a:xfrm>
            <a:off x="0" y="2068643"/>
            <a:ext cx="12022111" cy="19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Ruizhu Chen</dc:creator>
  <cp:lastModifiedBy>Ruizhu Chen</cp:lastModifiedBy>
  <cp:revision>3</cp:revision>
  <dcterms:created xsi:type="dcterms:W3CDTF">2021-02-11T00:33:05Z</dcterms:created>
  <dcterms:modified xsi:type="dcterms:W3CDTF">2021-02-11T00:51:10Z</dcterms:modified>
</cp:coreProperties>
</file>