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5"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33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71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601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6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1028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8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4503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918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247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02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218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66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57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89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070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22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606633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RANCANG BANGUN APLIKASI LAYANAN PDAM</a:t>
            </a:r>
            <a:br>
              <a:rPr lang="en-US" dirty="0" smtClean="0"/>
            </a:br>
            <a:r>
              <a:rPr lang="en-US" dirty="0" smtClean="0"/>
              <a:t>TIRTA RAHARJA BERBASIS ANDROID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841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 2</a:t>
            </a:r>
            <a:endParaRPr lang="en-US" dirty="0"/>
          </a:p>
        </p:txBody>
      </p:sp>
      <p:sp>
        <p:nvSpPr>
          <p:cNvPr id="3" name="Content Placeholder 2"/>
          <p:cNvSpPr>
            <a:spLocks noGrp="1"/>
          </p:cNvSpPr>
          <p:nvPr>
            <p:ph idx="1"/>
          </p:nvPr>
        </p:nvSpPr>
        <p:spPr/>
        <p:txBody>
          <a:bodyPr/>
          <a:lstStyle/>
          <a:p>
            <a:r>
              <a:rPr lang="en-US" dirty="0" smtClean="0"/>
              <a:t>Software (</a:t>
            </a:r>
            <a:r>
              <a:rPr lang="en-US" dirty="0" err="1" smtClean="0"/>
              <a:t>Perangkat</a:t>
            </a:r>
            <a:r>
              <a:rPr lang="en-US" dirty="0" smtClean="0"/>
              <a:t> </a:t>
            </a:r>
            <a:r>
              <a:rPr lang="en-US" dirty="0" err="1" smtClean="0"/>
              <a:t>Lunak</a:t>
            </a:r>
            <a:r>
              <a:rPr lang="en-US" dirty="0" smtClean="0"/>
              <a:t>)</a:t>
            </a:r>
          </a:p>
          <a:p>
            <a:r>
              <a:rPr lang="en-US" dirty="0" smtClean="0"/>
              <a:t>Software Engineering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a:t>
            </a:r>
            <a:endParaRPr lang="en-US" dirty="0"/>
          </a:p>
          <a:p>
            <a:r>
              <a:rPr lang="en-US" dirty="0" smtClean="0"/>
              <a:t>Software Process (Proses </a:t>
            </a:r>
            <a:r>
              <a:rPr lang="en-US" dirty="0" err="1" smtClean="0"/>
              <a:t>Perangkat</a:t>
            </a:r>
            <a:r>
              <a:rPr lang="en-US" dirty="0" smtClean="0"/>
              <a:t> </a:t>
            </a:r>
            <a:r>
              <a:rPr lang="en-US" dirty="0" err="1" smtClean="0"/>
              <a:t>Lunak</a:t>
            </a:r>
            <a:r>
              <a:rPr lang="en-US" dirty="0" smtClean="0"/>
              <a:t>)</a:t>
            </a:r>
          </a:p>
          <a:p>
            <a:r>
              <a:rPr lang="en-US" dirty="0" smtClean="0"/>
              <a:t>Process Activities</a:t>
            </a:r>
          </a:p>
          <a:p>
            <a:r>
              <a:rPr lang="en-US" dirty="0" smtClean="0"/>
              <a:t>Requirements Engineering</a:t>
            </a:r>
          </a:p>
          <a:p>
            <a:r>
              <a:rPr lang="en-US" dirty="0" smtClean="0"/>
              <a:t>Android</a:t>
            </a:r>
          </a:p>
          <a:p>
            <a:endParaRPr lang="en-US" dirty="0"/>
          </a:p>
        </p:txBody>
      </p:sp>
    </p:spTree>
    <p:extLst>
      <p:ext uri="{BB962C8B-B14F-4D97-AF65-F5344CB8AC3E}">
        <p14:creationId xmlns:p14="http://schemas.microsoft.com/office/powerpoint/2010/main" val="234866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err="1" smtClean="0"/>
              <a:t>Perangkat</a:t>
            </a:r>
            <a:r>
              <a:rPr lang="en-US" dirty="0" smtClean="0"/>
              <a:t> </a:t>
            </a:r>
            <a:r>
              <a:rPr lang="en-US" dirty="0" err="1" smtClean="0"/>
              <a:t>Lunak</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Definisi</a:t>
            </a:r>
            <a:r>
              <a:rPr lang="en-US" dirty="0" smtClean="0"/>
              <a:t> :</a:t>
            </a:r>
          </a:p>
          <a:p>
            <a:pPr marL="0" indent="0">
              <a:buNone/>
            </a:pPr>
            <a:r>
              <a:rPr lang="en-US" dirty="0" err="1"/>
              <a:t>Berdasarkan</a:t>
            </a:r>
            <a:r>
              <a:rPr lang="en-US" dirty="0"/>
              <a:t> </a:t>
            </a:r>
            <a:r>
              <a:rPr lang="en-US" dirty="0" err="1"/>
              <a:t>Kamus</a:t>
            </a:r>
            <a:r>
              <a:rPr lang="en-US" dirty="0"/>
              <a:t> Webster’s New Intercollegiate, 1979 yang </a:t>
            </a:r>
            <a:r>
              <a:rPr lang="en-US" dirty="0" err="1"/>
              <a:t>dikutip</a:t>
            </a:r>
            <a:r>
              <a:rPr lang="en-US" dirty="0"/>
              <a:t> </a:t>
            </a:r>
            <a:r>
              <a:rPr lang="en-US" dirty="0" err="1"/>
              <a:t>Pratap</a:t>
            </a:r>
            <a:r>
              <a:rPr lang="en-US" dirty="0"/>
              <a:t> K.J. </a:t>
            </a:r>
            <a:r>
              <a:rPr lang="en-US" dirty="0" err="1"/>
              <a:t>Mohapatra</a:t>
            </a:r>
            <a:r>
              <a:rPr lang="en-US" dirty="0"/>
              <a:t> </a:t>
            </a:r>
            <a:r>
              <a:rPr lang="en-US" dirty="0" err="1"/>
              <a:t>mengemukakan</a:t>
            </a:r>
            <a:r>
              <a:rPr lang="en-US" dirty="0"/>
              <a:t> : </a:t>
            </a:r>
            <a:endParaRPr lang="en-US" dirty="0"/>
          </a:p>
          <a:p>
            <a:pPr marL="400050" lvl="1" indent="0">
              <a:buNone/>
            </a:pPr>
            <a:r>
              <a:rPr lang="en-US" dirty="0" smtClean="0"/>
              <a:t>“Software is the entire set of programs, procedures and related documentation associated with a system and especially a computer system.” (2010:9).</a:t>
            </a:r>
            <a:endParaRPr lang="en-US" dirty="0"/>
          </a:p>
          <a:p>
            <a:pPr marL="400050" lvl="1" indent="0">
              <a:buNone/>
            </a:pPr>
            <a:r>
              <a:rPr lang="en-US" sz="1800" dirty="0" smtClean="0"/>
              <a:t>“</a:t>
            </a:r>
            <a:r>
              <a:rPr lang="en-US" sz="1800" dirty="0" err="1"/>
              <a:t>Perangkat</a:t>
            </a:r>
            <a:r>
              <a:rPr lang="en-US" sz="1800" dirty="0"/>
              <a:t> </a:t>
            </a:r>
            <a:r>
              <a:rPr lang="en-US" sz="1800" dirty="0" err="1"/>
              <a:t>lunak</a:t>
            </a:r>
            <a:r>
              <a:rPr lang="en-US" sz="1800" dirty="0"/>
              <a:t> </a:t>
            </a:r>
            <a:r>
              <a:rPr lang="en-US" sz="1800" dirty="0" err="1"/>
              <a:t>adalah</a:t>
            </a:r>
            <a:r>
              <a:rPr lang="en-US" sz="1800" dirty="0"/>
              <a:t> </a:t>
            </a:r>
            <a:r>
              <a:rPr lang="en-US" sz="1800" dirty="0" err="1"/>
              <a:t>sekumpulan</a:t>
            </a:r>
            <a:r>
              <a:rPr lang="en-US" sz="1800" dirty="0"/>
              <a:t> </a:t>
            </a:r>
            <a:r>
              <a:rPr lang="en-US" sz="1800" dirty="0" err="1"/>
              <a:t>rangkaian</a:t>
            </a:r>
            <a:r>
              <a:rPr lang="en-US" sz="1800" dirty="0"/>
              <a:t> program, </a:t>
            </a:r>
            <a:r>
              <a:rPr lang="en-US" sz="1800" dirty="0" err="1"/>
              <a:t>prosedur</a:t>
            </a:r>
            <a:r>
              <a:rPr lang="en-US" sz="1800" dirty="0"/>
              <a:t> </a:t>
            </a:r>
            <a:r>
              <a:rPr lang="en-US" sz="1800" dirty="0" err="1"/>
              <a:t>dan</a:t>
            </a:r>
            <a:r>
              <a:rPr lang="en-US" sz="1800" dirty="0"/>
              <a:t> </a:t>
            </a:r>
            <a:r>
              <a:rPr lang="en-US" sz="1800" dirty="0" err="1"/>
              <a:t>dokumentasi</a:t>
            </a:r>
            <a:r>
              <a:rPr lang="en-US" sz="1800" dirty="0"/>
              <a:t> yang </a:t>
            </a:r>
            <a:r>
              <a:rPr lang="en-US" sz="1800" dirty="0" err="1"/>
              <a:t>terkait</a:t>
            </a:r>
            <a:r>
              <a:rPr lang="en-US" sz="1800" dirty="0"/>
              <a:t> </a:t>
            </a:r>
            <a:r>
              <a:rPr lang="en-US" sz="1800" dirty="0" err="1"/>
              <a:t>dengan</a:t>
            </a:r>
            <a:r>
              <a:rPr lang="en-US" sz="1800" dirty="0"/>
              <a:t> </a:t>
            </a:r>
            <a:r>
              <a:rPr lang="en-US" sz="1800" dirty="0" err="1"/>
              <a:t>suatu</a:t>
            </a:r>
            <a:r>
              <a:rPr lang="en-US" sz="1800" dirty="0"/>
              <a:t> system </a:t>
            </a:r>
            <a:r>
              <a:rPr lang="en-US" sz="1800" dirty="0" err="1"/>
              <a:t>dan</a:t>
            </a:r>
            <a:r>
              <a:rPr lang="en-US" sz="1800" dirty="0"/>
              <a:t> </a:t>
            </a:r>
            <a:r>
              <a:rPr lang="en-US" sz="1800" dirty="0" err="1"/>
              <a:t>terutama</a:t>
            </a:r>
            <a:r>
              <a:rPr lang="en-US" sz="1800" dirty="0"/>
              <a:t> </a:t>
            </a:r>
            <a:r>
              <a:rPr lang="en-US" sz="1800" dirty="0" err="1"/>
              <a:t>sistem</a:t>
            </a:r>
            <a:r>
              <a:rPr lang="en-US" sz="1800" dirty="0"/>
              <a:t> </a:t>
            </a:r>
            <a:r>
              <a:rPr lang="en-US" sz="1800" dirty="0" err="1"/>
              <a:t>komputer</a:t>
            </a:r>
            <a:r>
              <a:rPr lang="en-US" sz="1800" dirty="0" smtClean="0"/>
              <a:t>.”</a:t>
            </a:r>
            <a:endParaRPr lang="en-US" sz="1800" dirty="0"/>
          </a:p>
          <a:p>
            <a:endParaRPr lang="en-US" dirty="0"/>
          </a:p>
        </p:txBody>
      </p:sp>
    </p:spTree>
    <p:extLst>
      <p:ext uri="{BB962C8B-B14F-4D97-AF65-F5344CB8AC3E}">
        <p14:creationId xmlns:p14="http://schemas.microsoft.com/office/powerpoint/2010/main" val="64664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lstStyle/>
          <a:p>
            <a:pPr marL="0" indent="0">
              <a:buNone/>
            </a:pPr>
            <a:r>
              <a:rPr lang="en-US" dirty="0" err="1" smtClean="0"/>
              <a:t>Kamus</a:t>
            </a:r>
            <a:r>
              <a:rPr lang="en-US" dirty="0" smtClean="0"/>
              <a:t> </a:t>
            </a:r>
            <a:r>
              <a:rPr lang="en-US" dirty="0"/>
              <a:t>Webster’s </a:t>
            </a:r>
            <a:r>
              <a:rPr lang="en-US" dirty="0" err="1"/>
              <a:t>terbaru</a:t>
            </a:r>
            <a:r>
              <a:rPr lang="en-US" dirty="0"/>
              <a:t>, 1981, yang </a:t>
            </a:r>
            <a:r>
              <a:rPr lang="en-US" dirty="0" err="1"/>
              <a:t>dikutip</a:t>
            </a:r>
            <a:r>
              <a:rPr lang="en-US" dirty="0"/>
              <a:t> </a:t>
            </a:r>
            <a:r>
              <a:rPr lang="en-US" dirty="0" err="1"/>
              <a:t>Pratap</a:t>
            </a:r>
            <a:r>
              <a:rPr lang="en-US" dirty="0"/>
              <a:t> K.J. </a:t>
            </a:r>
            <a:r>
              <a:rPr lang="en-US" dirty="0" err="1"/>
              <a:t>Mohapatra</a:t>
            </a:r>
            <a:r>
              <a:rPr lang="en-US" dirty="0"/>
              <a:t> </a:t>
            </a:r>
            <a:r>
              <a:rPr lang="en-US" dirty="0" err="1"/>
              <a:t>menulis</a:t>
            </a:r>
            <a:r>
              <a:rPr lang="en-US" dirty="0"/>
              <a:t> </a:t>
            </a:r>
            <a:r>
              <a:rPr lang="en-US" dirty="0" err="1"/>
              <a:t>ulang</a:t>
            </a:r>
            <a:r>
              <a:rPr lang="en-US" dirty="0"/>
              <a:t> </a:t>
            </a:r>
            <a:r>
              <a:rPr lang="en-US" dirty="0" err="1"/>
              <a:t>definisi</a:t>
            </a:r>
            <a:r>
              <a:rPr lang="en-US" dirty="0"/>
              <a:t>, </a:t>
            </a:r>
            <a:r>
              <a:rPr lang="en-US" dirty="0" err="1"/>
              <a:t>berorientasi</a:t>
            </a:r>
            <a:r>
              <a:rPr lang="en-US" dirty="0"/>
              <a:t> </a:t>
            </a:r>
            <a:r>
              <a:rPr lang="en-US" dirty="0" err="1"/>
              <a:t>sepenuhnya</a:t>
            </a:r>
            <a:r>
              <a:rPr lang="en-US" dirty="0"/>
              <a:t> </a:t>
            </a:r>
            <a:r>
              <a:rPr lang="en-US" dirty="0" err="1"/>
              <a:t>ke</a:t>
            </a:r>
            <a:r>
              <a:rPr lang="en-US" dirty="0"/>
              <a:t> </a:t>
            </a:r>
            <a:r>
              <a:rPr lang="en-US" dirty="0" err="1"/>
              <a:t>komputer</a:t>
            </a:r>
            <a:r>
              <a:rPr lang="en-US" dirty="0"/>
              <a:t>: </a:t>
            </a:r>
            <a:endParaRPr lang="en-US" dirty="0" smtClean="0"/>
          </a:p>
          <a:p>
            <a:pPr marL="0" indent="0">
              <a:buNone/>
            </a:pPr>
            <a:endParaRPr lang="en-US" dirty="0" smtClean="0"/>
          </a:p>
          <a:p>
            <a:pPr marL="400050" lvl="1" indent="0">
              <a:buNone/>
            </a:pPr>
            <a:r>
              <a:rPr lang="en-US" dirty="0" smtClean="0"/>
              <a:t>“</a:t>
            </a:r>
            <a:r>
              <a:rPr lang="en-US" dirty="0"/>
              <a:t>Software is the programs and programming support necessary to put a computer through its assigned tasks, as distinguished from the actual machine.” (2010:9</a:t>
            </a:r>
            <a:r>
              <a:rPr lang="en-US" dirty="0" smtClean="0"/>
              <a:t>)</a:t>
            </a:r>
          </a:p>
          <a:p>
            <a:pPr marL="400050" lvl="1" indent="0">
              <a:buNone/>
            </a:pPr>
            <a:endParaRPr lang="en-US" dirty="0"/>
          </a:p>
          <a:p>
            <a:pPr marL="400050" lvl="1" indent="0">
              <a:buNone/>
            </a:pPr>
            <a:r>
              <a:rPr lang="en-US" dirty="0"/>
              <a:t>“</a:t>
            </a:r>
            <a:r>
              <a:rPr lang="en-US" dirty="0" err="1"/>
              <a:t>Perangkat</a:t>
            </a:r>
            <a:r>
              <a:rPr lang="en-US" dirty="0"/>
              <a:t> </a:t>
            </a:r>
            <a:r>
              <a:rPr lang="en-US" dirty="0" err="1"/>
              <a:t>lunak</a:t>
            </a:r>
            <a:r>
              <a:rPr lang="en-US" dirty="0"/>
              <a:t> </a:t>
            </a:r>
            <a:r>
              <a:rPr lang="en-US" dirty="0" err="1"/>
              <a:t>adalah</a:t>
            </a:r>
            <a:r>
              <a:rPr lang="en-US" dirty="0"/>
              <a:t> program </a:t>
            </a:r>
            <a:r>
              <a:rPr lang="en-US" dirty="0" err="1"/>
              <a:t>dan</a:t>
            </a:r>
            <a:r>
              <a:rPr lang="en-US" dirty="0"/>
              <a:t> </a:t>
            </a:r>
            <a:r>
              <a:rPr lang="en-US" dirty="0" err="1"/>
              <a:t>dukungan</a:t>
            </a:r>
            <a:r>
              <a:rPr lang="en-US" dirty="0"/>
              <a:t> </a:t>
            </a:r>
            <a:r>
              <a:rPr lang="en-US" dirty="0" err="1"/>
              <a:t>pemrograman</a:t>
            </a:r>
            <a:r>
              <a:rPr lang="en-US" dirty="0"/>
              <a:t> yang </a:t>
            </a:r>
            <a:r>
              <a:rPr lang="en-US" dirty="0" err="1"/>
              <a:t>diperlukan</a:t>
            </a:r>
            <a:r>
              <a:rPr lang="en-US" dirty="0"/>
              <a:t> </a:t>
            </a:r>
            <a:r>
              <a:rPr lang="en-US" dirty="0" err="1"/>
              <a:t>untuk</a:t>
            </a:r>
            <a:r>
              <a:rPr lang="en-US" dirty="0"/>
              <a:t> </a:t>
            </a:r>
            <a:r>
              <a:rPr lang="en-US" dirty="0" err="1"/>
              <a:t>menempatkan</a:t>
            </a:r>
            <a:r>
              <a:rPr lang="en-US" dirty="0"/>
              <a:t> </a:t>
            </a:r>
            <a:r>
              <a:rPr lang="en-US" dirty="0" err="1"/>
              <a:t>komputer</a:t>
            </a:r>
            <a:r>
              <a:rPr lang="en-US" dirty="0"/>
              <a:t> </a:t>
            </a:r>
            <a:r>
              <a:rPr lang="en-US" dirty="0" err="1"/>
              <a:t>melalui</a:t>
            </a:r>
            <a:r>
              <a:rPr lang="en-US" dirty="0"/>
              <a:t> </a:t>
            </a:r>
            <a:r>
              <a:rPr lang="en-US" dirty="0" err="1"/>
              <a:t>tugas</a:t>
            </a:r>
            <a:r>
              <a:rPr lang="en-US" dirty="0"/>
              <a:t> yang </a:t>
            </a:r>
            <a:r>
              <a:rPr lang="en-US" dirty="0" err="1"/>
              <a:t>ditugaskan</a:t>
            </a:r>
            <a:r>
              <a:rPr lang="en-US" dirty="0"/>
              <a:t>, yang </a:t>
            </a:r>
            <a:r>
              <a:rPr lang="en-US" dirty="0" err="1"/>
              <a:t>dibedakan</a:t>
            </a:r>
            <a:r>
              <a:rPr lang="en-US" dirty="0"/>
              <a:t> </a:t>
            </a:r>
            <a:r>
              <a:rPr lang="en-US" dirty="0" err="1"/>
              <a:t>dari</a:t>
            </a:r>
            <a:r>
              <a:rPr lang="en-US" dirty="0"/>
              <a:t> </a:t>
            </a:r>
            <a:r>
              <a:rPr lang="en-US" dirty="0" err="1"/>
              <a:t>mesin</a:t>
            </a:r>
            <a:r>
              <a:rPr lang="en-US" dirty="0"/>
              <a:t> </a:t>
            </a:r>
            <a:r>
              <a:rPr lang="en-US" dirty="0" err="1"/>
              <a:t>sebenarnya</a:t>
            </a:r>
            <a:r>
              <a:rPr lang="en-US" dirty="0"/>
              <a:t>.”</a:t>
            </a:r>
          </a:p>
        </p:txBody>
      </p:sp>
    </p:spTree>
    <p:extLst>
      <p:ext uri="{BB962C8B-B14F-4D97-AF65-F5344CB8AC3E}">
        <p14:creationId xmlns:p14="http://schemas.microsoft.com/office/powerpoint/2010/main" val="365148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Definisi</a:t>
            </a:r>
            <a:r>
              <a:rPr lang="en-US" dirty="0"/>
              <a:t> yang </a:t>
            </a:r>
            <a:r>
              <a:rPr lang="en-US" dirty="0" err="1"/>
              <a:t>lebih</a:t>
            </a:r>
            <a:r>
              <a:rPr lang="en-US" dirty="0"/>
              <a:t> </a:t>
            </a:r>
            <a:r>
              <a:rPr lang="en-US" dirty="0" err="1"/>
              <a:t>ketat</a:t>
            </a:r>
            <a:r>
              <a:rPr lang="en-US" dirty="0"/>
              <a:t> </a:t>
            </a:r>
            <a:r>
              <a:rPr lang="en-US" dirty="0" err="1"/>
              <a:t>tetapi</a:t>
            </a:r>
            <a:r>
              <a:rPr lang="en-US" dirty="0"/>
              <a:t> </a:t>
            </a:r>
            <a:r>
              <a:rPr lang="en-US" dirty="0" err="1"/>
              <a:t>fungsional</a:t>
            </a:r>
            <a:r>
              <a:rPr lang="en-US" dirty="0"/>
              <a:t> </a:t>
            </a:r>
            <a:r>
              <a:rPr lang="en-US" dirty="0" err="1"/>
              <a:t>diberikan</a:t>
            </a:r>
            <a:r>
              <a:rPr lang="en-US" dirty="0"/>
              <a:t> </a:t>
            </a:r>
            <a:r>
              <a:rPr lang="en-US" dirty="0" err="1"/>
              <a:t>oleh</a:t>
            </a:r>
            <a:r>
              <a:rPr lang="en-US" dirty="0"/>
              <a:t> Blum (1992), yang </a:t>
            </a:r>
            <a:r>
              <a:rPr lang="en-US" dirty="0" err="1"/>
              <a:t>dikutip</a:t>
            </a:r>
            <a:r>
              <a:rPr lang="en-US" dirty="0"/>
              <a:t> </a:t>
            </a:r>
            <a:r>
              <a:rPr lang="en-US" dirty="0" err="1"/>
              <a:t>Pratap</a:t>
            </a:r>
            <a:r>
              <a:rPr lang="en-US" dirty="0"/>
              <a:t> K.J </a:t>
            </a:r>
            <a:r>
              <a:rPr lang="en-US" dirty="0" err="1"/>
              <a:t>Mohapatra</a:t>
            </a:r>
            <a:r>
              <a:rPr lang="en-US" dirty="0"/>
              <a:t> : </a:t>
            </a:r>
            <a:endParaRPr lang="en-US" dirty="0" smtClean="0"/>
          </a:p>
          <a:p>
            <a:pPr marL="400050" lvl="1" indent="0">
              <a:buNone/>
            </a:pPr>
            <a:r>
              <a:rPr lang="en-US" dirty="0" smtClean="0"/>
              <a:t>“</a:t>
            </a:r>
            <a:r>
              <a:rPr lang="en-US" dirty="0"/>
              <a:t>Software is the detailed instructions that control the operation of a computer system. Its functions are to (1) manage the computer resources of the </a:t>
            </a:r>
            <a:r>
              <a:rPr lang="en-US" dirty="0" err="1"/>
              <a:t>organisation</a:t>
            </a:r>
            <a:r>
              <a:rPr lang="en-US" dirty="0"/>
              <a:t> (2) provide tools for human beings to take advantage of these resources, and (3) act as intermediary between </a:t>
            </a:r>
            <a:r>
              <a:rPr lang="en-US" dirty="0" err="1"/>
              <a:t>organisations</a:t>
            </a:r>
            <a:r>
              <a:rPr lang="en-US" dirty="0"/>
              <a:t> and stored information.” (2010:9)</a:t>
            </a:r>
          </a:p>
          <a:p>
            <a:pPr marL="0" indent="0">
              <a:buNone/>
            </a:pPr>
            <a:endParaRPr lang="en-US" dirty="0"/>
          </a:p>
          <a:p>
            <a:pPr marL="400050" lvl="1" indent="0">
              <a:buNone/>
            </a:pPr>
            <a:r>
              <a:rPr lang="en-US" dirty="0"/>
              <a:t>“</a:t>
            </a:r>
            <a:r>
              <a:rPr lang="en-US" dirty="0" err="1"/>
              <a:t>Perangkat</a:t>
            </a:r>
            <a:r>
              <a:rPr lang="en-US" dirty="0"/>
              <a:t> </a:t>
            </a:r>
            <a:r>
              <a:rPr lang="en-US" dirty="0" err="1"/>
              <a:t>lunak</a:t>
            </a:r>
            <a:r>
              <a:rPr lang="en-US" dirty="0"/>
              <a:t> </a:t>
            </a:r>
            <a:r>
              <a:rPr lang="en-US" dirty="0" err="1"/>
              <a:t>adalah</a:t>
            </a:r>
            <a:r>
              <a:rPr lang="en-US" dirty="0"/>
              <a:t> </a:t>
            </a:r>
            <a:r>
              <a:rPr lang="en-US" dirty="0" err="1"/>
              <a:t>intruksi</a:t>
            </a:r>
            <a:r>
              <a:rPr lang="en-US" dirty="0"/>
              <a:t> </a:t>
            </a:r>
            <a:r>
              <a:rPr lang="en-US" dirty="0" err="1"/>
              <a:t>terperinci</a:t>
            </a:r>
            <a:r>
              <a:rPr lang="en-US" dirty="0"/>
              <a:t> yang </a:t>
            </a:r>
            <a:r>
              <a:rPr lang="en-US" dirty="0" err="1"/>
              <a:t>mengontrol</a:t>
            </a:r>
            <a:r>
              <a:rPr lang="en-US" dirty="0"/>
              <a:t> </a:t>
            </a:r>
            <a:r>
              <a:rPr lang="en-US" dirty="0" err="1"/>
              <a:t>operasi</a:t>
            </a:r>
            <a:r>
              <a:rPr lang="en-US" dirty="0"/>
              <a:t> </a:t>
            </a:r>
            <a:r>
              <a:rPr lang="en-US" dirty="0" err="1"/>
              <a:t>pada</a:t>
            </a:r>
            <a:r>
              <a:rPr lang="en-US" dirty="0"/>
              <a:t> </a:t>
            </a:r>
            <a:r>
              <a:rPr lang="en-US" dirty="0" err="1"/>
              <a:t>sistem</a:t>
            </a:r>
            <a:r>
              <a:rPr lang="en-US" dirty="0"/>
              <a:t> </a:t>
            </a:r>
            <a:r>
              <a:rPr lang="en-US" dirty="0" err="1"/>
              <a:t>komputer</a:t>
            </a:r>
            <a:r>
              <a:rPr lang="en-US" dirty="0"/>
              <a:t>. </a:t>
            </a:r>
            <a:r>
              <a:rPr lang="en-US" dirty="0" err="1"/>
              <a:t>Fungsinya</a:t>
            </a:r>
            <a:r>
              <a:rPr lang="en-US" dirty="0"/>
              <a:t> </a:t>
            </a:r>
            <a:r>
              <a:rPr lang="en-US" dirty="0" err="1"/>
              <a:t>adalah</a:t>
            </a:r>
            <a:r>
              <a:rPr lang="en-US" dirty="0"/>
              <a:t> </a:t>
            </a:r>
            <a:r>
              <a:rPr lang="en-US" dirty="0" err="1"/>
              <a:t>untuk</a:t>
            </a:r>
            <a:r>
              <a:rPr lang="en-US" dirty="0"/>
              <a:t> (1) </a:t>
            </a:r>
            <a:r>
              <a:rPr lang="en-US" dirty="0" err="1"/>
              <a:t>mengelola</a:t>
            </a:r>
            <a:r>
              <a:rPr lang="en-US" dirty="0"/>
              <a:t> </a:t>
            </a:r>
            <a:r>
              <a:rPr lang="en-US" dirty="0" err="1"/>
              <a:t>sumber</a:t>
            </a:r>
            <a:r>
              <a:rPr lang="en-US" dirty="0"/>
              <a:t> </a:t>
            </a:r>
            <a:r>
              <a:rPr lang="en-US" dirty="0" err="1"/>
              <a:t>daya</a:t>
            </a:r>
            <a:r>
              <a:rPr lang="en-US" dirty="0"/>
              <a:t> </a:t>
            </a:r>
            <a:r>
              <a:rPr lang="en-US" dirty="0" err="1"/>
              <a:t>organisasi</a:t>
            </a:r>
            <a:r>
              <a:rPr lang="en-US" dirty="0"/>
              <a:t> </a:t>
            </a:r>
            <a:r>
              <a:rPr lang="en-US" dirty="0" err="1"/>
              <a:t>komputer</a:t>
            </a:r>
            <a:r>
              <a:rPr lang="en-US" dirty="0"/>
              <a:t> (2) </a:t>
            </a:r>
            <a:r>
              <a:rPr lang="en-US" dirty="0" err="1"/>
              <a:t>menyediakan</a:t>
            </a:r>
            <a:r>
              <a:rPr lang="en-US" dirty="0"/>
              <a:t> </a:t>
            </a:r>
            <a:r>
              <a:rPr lang="en-US" dirty="0" err="1"/>
              <a:t>alat</a:t>
            </a:r>
            <a:r>
              <a:rPr lang="en-US" dirty="0"/>
              <a:t> </a:t>
            </a:r>
            <a:r>
              <a:rPr lang="en-US" dirty="0" err="1"/>
              <a:t>bagi</a:t>
            </a:r>
            <a:r>
              <a:rPr lang="en-US" dirty="0"/>
              <a:t> </a:t>
            </a:r>
            <a:r>
              <a:rPr lang="en-US" dirty="0" err="1"/>
              <a:t>manusia</a:t>
            </a:r>
            <a:r>
              <a:rPr lang="en-US" dirty="0"/>
              <a:t> </a:t>
            </a:r>
            <a:r>
              <a:rPr lang="en-US" dirty="0" err="1"/>
              <a:t>untuk</a:t>
            </a:r>
            <a:r>
              <a:rPr lang="en-US" dirty="0"/>
              <a:t> </a:t>
            </a:r>
            <a:r>
              <a:rPr lang="en-US" dirty="0" err="1"/>
              <a:t>mengambil</a:t>
            </a:r>
            <a:r>
              <a:rPr lang="en-US" dirty="0"/>
              <a:t> </a:t>
            </a:r>
            <a:r>
              <a:rPr lang="en-US" dirty="0" err="1"/>
              <a:t>keuntungan</a:t>
            </a:r>
            <a:r>
              <a:rPr lang="en-US" dirty="0"/>
              <a:t> </a:t>
            </a:r>
            <a:r>
              <a:rPr lang="en-US" dirty="0" err="1"/>
              <a:t>dari</a:t>
            </a:r>
            <a:r>
              <a:rPr lang="en-US" dirty="0"/>
              <a:t> </a:t>
            </a:r>
            <a:r>
              <a:rPr lang="en-US" dirty="0" err="1"/>
              <a:t>sumber</a:t>
            </a:r>
            <a:r>
              <a:rPr lang="en-US" dirty="0"/>
              <a:t> </a:t>
            </a:r>
            <a:r>
              <a:rPr lang="en-US" dirty="0" err="1"/>
              <a:t>daa</a:t>
            </a:r>
            <a:r>
              <a:rPr lang="en-US" dirty="0"/>
              <a:t> </a:t>
            </a:r>
            <a:r>
              <a:rPr lang="en-US" dirty="0" err="1"/>
              <a:t>ini</a:t>
            </a:r>
            <a:r>
              <a:rPr lang="en-US" dirty="0"/>
              <a:t>, </a:t>
            </a:r>
            <a:r>
              <a:rPr lang="en-US" dirty="0" err="1"/>
              <a:t>dan</a:t>
            </a:r>
            <a:r>
              <a:rPr lang="en-US" dirty="0"/>
              <a:t> (3) </a:t>
            </a:r>
            <a:r>
              <a:rPr lang="en-US" dirty="0" err="1"/>
              <a:t>bertindak</a:t>
            </a:r>
            <a:r>
              <a:rPr lang="en-US" dirty="0"/>
              <a:t> </a:t>
            </a:r>
            <a:r>
              <a:rPr lang="en-US" dirty="0" err="1"/>
              <a:t>sebagai</a:t>
            </a:r>
            <a:r>
              <a:rPr lang="en-US" dirty="0"/>
              <a:t> </a:t>
            </a:r>
            <a:r>
              <a:rPr lang="en-US" dirty="0" err="1"/>
              <a:t>perantara</a:t>
            </a:r>
            <a:r>
              <a:rPr lang="en-US" dirty="0"/>
              <a:t> </a:t>
            </a:r>
            <a:r>
              <a:rPr lang="en-US" dirty="0" err="1"/>
              <a:t>antara</a:t>
            </a:r>
            <a:r>
              <a:rPr lang="en-US" dirty="0"/>
              <a:t> </a:t>
            </a:r>
            <a:r>
              <a:rPr lang="en-US" dirty="0" err="1"/>
              <a:t>organisasi</a:t>
            </a:r>
            <a:r>
              <a:rPr lang="en-US" dirty="0"/>
              <a:t> </a:t>
            </a:r>
            <a:r>
              <a:rPr lang="en-US" dirty="0" err="1"/>
              <a:t>dan</a:t>
            </a:r>
            <a:r>
              <a:rPr lang="en-US" dirty="0"/>
              <a:t> </a:t>
            </a:r>
            <a:r>
              <a:rPr lang="en-US" dirty="0" err="1"/>
              <a:t>informasi</a:t>
            </a:r>
            <a:r>
              <a:rPr lang="en-US" dirty="0"/>
              <a:t> yang </a:t>
            </a:r>
            <a:r>
              <a:rPr lang="en-US" dirty="0" err="1"/>
              <a:t>tersimpan</a:t>
            </a:r>
            <a:r>
              <a:rPr lang="en-US" dirty="0"/>
              <a:t>.”</a:t>
            </a:r>
          </a:p>
          <a:p>
            <a:pPr marL="0" indent="0">
              <a:buNone/>
            </a:pPr>
            <a:endParaRPr lang="en-US" dirty="0"/>
          </a:p>
        </p:txBody>
      </p:sp>
    </p:spTree>
    <p:extLst>
      <p:ext uri="{BB962C8B-B14F-4D97-AF65-F5344CB8AC3E}">
        <p14:creationId xmlns:p14="http://schemas.microsoft.com/office/powerpoint/2010/main" val="402939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lstStyle/>
          <a:p>
            <a:pPr marL="0" indent="0">
              <a:buNone/>
            </a:pPr>
            <a:r>
              <a:rPr lang="en-US" dirty="0" err="1"/>
              <a:t>Menurut</a:t>
            </a:r>
            <a:r>
              <a:rPr lang="en-US" dirty="0"/>
              <a:t> Ian </a:t>
            </a:r>
            <a:r>
              <a:rPr lang="en-US" dirty="0" err="1"/>
              <a:t>Sommervile</a:t>
            </a:r>
            <a:r>
              <a:rPr lang="en-US" dirty="0"/>
              <a:t> di </a:t>
            </a:r>
            <a:r>
              <a:rPr lang="en-US" dirty="0" err="1"/>
              <a:t>Buku</a:t>
            </a:r>
            <a:r>
              <a:rPr lang="en-US" dirty="0"/>
              <a:t> Software Engineering 9th Edition </a:t>
            </a:r>
            <a:r>
              <a:rPr lang="en-US" dirty="0" err="1"/>
              <a:t>definisi</a:t>
            </a:r>
            <a:r>
              <a:rPr lang="en-US" dirty="0"/>
              <a:t> software </a:t>
            </a:r>
            <a:r>
              <a:rPr lang="en-US" dirty="0" err="1"/>
              <a:t>adalah</a:t>
            </a:r>
            <a:r>
              <a:rPr lang="en-US" dirty="0"/>
              <a:t>: </a:t>
            </a:r>
            <a:endParaRPr lang="en-US" dirty="0" smtClean="0"/>
          </a:p>
          <a:p>
            <a:pPr marL="400050" lvl="1" indent="0">
              <a:buNone/>
            </a:pPr>
            <a:r>
              <a:rPr lang="en-US" dirty="0" smtClean="0"/>
              <a:t>“</a:t>
            </a:r>
            <a:r>
              <a:rPr lang="en-US" dirty="0"/>
              <a:t>Computer programs and associated documentation. Software products may be developed for a particular consumer or may be developed for a general market.” (2009:6)</a:t>
            </a:r>
          </a:p>
          <a:p>
            <a:pPr marL="400050" lvl="1" indent="0">
              <a:buNone/>
            </a:pPr>
            <a:r>
              <a:rPr lang="en-US" dirty="0" smtClean="0"/>
              <a:t>“</a:t>
            </a:r>
            <a:r>
              <a:rPr lang="en-US" dirty="0"/>
              <a:t>Program </a:t>
            </a:r>
            <a:r>
              <a:rPr lang="en-US" dirty="0" err="1"/>
              <a:t>komputer</a:t>
            </a:r>
            <a:r>
              <a:rPr lang="en-US" dirty="0"/>
              <a:t> </a:t>
            </a:r>
            <a:r>
              <a:rPr lang="en-US" dirty="0" err="1"/>
              <a:t>dan</a:t>
            </a:r>
            <a:r>
              <a:rPr lang="en-US" dirty="0"/>
              <a:t> </a:t>
            </a:r>
            <a:r>
              <a:rPr lang="en-US" dirty="0" err="1"/>
              <a:t>dokumentasi</a:t>
            </a:r>
            <a:r>
              <a:rPr lang="en-US" dirty="0"/>
              <a:t> </a:t>
            </a:r>
            <a:r>
              <a:rPr lang="en-US" dirty="0" err="1"/>
              <a:t>terkait</a:t>
            </a:r>
            <a:r>
              <a:rPr lang="en-US" dirty="0"/>
              <a:t>. </a:t>
            </a:r>
            <a:r>
              <a:rPr lang="en-US" dirty="0" err="1"/>
              <a:t>Produk</a:t>
            </a:r>
            <a:r>
              <a:rPr lang="en-US" dirty="0"/>
              <a:t> </a:t>
            </a:r>
            <a:r>
              <a:rPr lang="en-US" dirty="0" err="1"/>
              <a:t>perangkat</a:t>
            </a:r>
            <a:r>
              <a:rPr lang="en-US" dirty="0"/>
              <a:t> </a:t>
            </a:r>
            <a:r>
              <a:rPr lang="en-US" dirty="0" err="1"/>
              <a:t>lunak</a:t>
            </a:r>
            <a:r>
              <a:rPr lang="en-US" dirty="0"/>
              <a:t> </a:t>
            </a:r>
            <a:r>
              <a:rPr lang="en-US" dirty="0" err="1"/>
              <a:t>dapat</a:t>
            </a:r>
            <a:r>
              <a:rPr lang="en-US" dirty="0"/>
              <a:t> </a:t>
            </a:r>
            <a:r>
              <a:rPr lang="en-US" dirty="0" err="1"/>
              <a:t>dikembangkan</a:t>
            </a:r>
            <a:r>
              <a:rPr lang="en-US" dirty="0"/>
              <a:t> </a:t>
            </a:r>
            <a:r>
              <a:rPr lang="en-US" dirty="0" err="1"/>
              <a:t>untuk</a:t>
            </a:r>
            <a:r>
              <a:rPr lang="en-US" dirty="0"/>
              <a:t> </a:t>
            </a:r>
            <a:r>
              <a:rPr lang="en-US" dirty="0" err="1"/>
              <a:t>konsumen</a:t>
            </a:r>
            <a:r>
              <a:rPr lang="en-US" dirty="0"/>
              <a:t> </a:t>
            </a:r>
            <a:r>
              <a:rPr lang="en-US" dirty="0" err="1"/>
              <a:t>tertentu</a:t>
            </a:r>
            <a:r>
              <a:rPr lang="en-US" dirty="0"/>
              <a:t> </a:t>
            </a:r>
            <a:r>
              <a:rPr lang="en-US" dirty="0" err="1"/>
              <a:t>atau</a:t>
            </a:r>
            <a:r>
              <a:rPr lang="en-US" dirty="0"/>
              <a:t> </a:t>
            </a:r>
            <a:r>
              <a:rPr lang="en-US" dirty="0" err="1"/>
              <a:t>dapat</a:t>
            </a:r>
            <a:r>
              <a:rPr lang="en-US" dirty="0"/>
              <a:t> </a:t>
            </a:r>
            <a:r>
              <a:rPr lang="en-US" dirty="0" err="1"/>
              <a:t>dikembangkan</a:t>
            </a:r>
            <a:r>
              <a:rPr lang="en-US" dirty="0"/>
              <a:t> </a:t>
            </a:r>
            <a:r>
              <a:rPr lang="en-US" dirty="0" err="1"/>
              <a:t>untuk</a:t>
            </a:r>
            <a:r>
              <a:rPr lang="en-US" dirty="0"/>
              <a:t> </a:t>
            </a:r>
            <a:r>
              <a:rPr lang="en-US" dirty="0" err="1"/>
              <a:t>pasar</a:t>
            </a:r>
            <a:r>
              <a:rPr lang="en-US" dirty="0"/>
              <a:t> </a:t>
            </a:r>
            <a:r>
              <a:rPr lang="en-US" dirty="0" err="1"/>
              <a:t>umum</a:t>
            </a:r>
            <a:r>
              <a:rPr lang="en-US" dirty="0"/>
              <a:t>."</a:t>
            </a:r>
          </a:p>
          <a:p>
            <a:pPr marL="0" indent="0">
              <a:buNone/>
            </a:pPr>
            <a:endParaRPr lang="en-US" dirty="0"/>
          </a:p>
        </p:txBody>
      </p:sp>
    </p:spTree>
    <p:extLst>
      <p:ext uri="{BB962C8B-B14F-4D97-AF65-F5344CB8AC3E}">
        <p14:creationId xmlns:p14="http://schemas.microsoft.com/office/powerpoint/2010/main" val="278476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Menurut</a:t>
            </a:r>
            <a:r>
              <a:rPr lang="en-US" dirty="0"/>
              <a:t> Roger S, Pressman di </a:t>
            </a:r>
            <a:r>
              <a:rPr lang="en-US" dirty="0" err="1"/>
              <a:t>buku</a:t>
            </a:r>
            <a:r>
              <a:rPr lang="en-US" dirty="0"/>
              <a:t> Software Engineering A PRACTITIONER’S APPROACH Eight Edition: </a:t>
            </a:r>
            <a:endParaRPr lang="en-US" dirty="0" smtClean="0"/>
          </a:p>
          <a:p>
            <a:pPr marL="400050" lvl="1" indent="0">
              <a:buNone/>
            </a:pPr>
            <a:r>
              <a:rPr lang="en-US" dirty="0" smtClean="0"/>
              <a:t>“</a:t>
            </a:r>
            <a:r>
              <a:rPr lang="en-US" dirty="0"/>
              <a:t>Software is: (1) Instructions (computer programs) that when executed provide desires features, function, and performance; (2) data structures that enable the programs to adequately manipulate information, and (3) descriptive information in both hard copy and virtual forms that describes the operation and use of the programs.” (2015:4)</a:t>
            </a:r>
          </a:p>
          <a:p>
            <a:pPr marL="400050" lvl="1" indent="0">
              <a:buNone/>
            </a:pPr>
            <a:r>
              <a:rPr lang="en-US" dirty="0" smtClean="0"/>
              <a:t>“</a:t>
            </a:r>
            <a:r>
              <a:rPr lang="en-US" dirty="0" err="1"/>
              <a:t>Perangkat</a:t>
            </a:r>
            <a:r>
              <a:rPr lang="en-US" dirty="0"/>
              <a:t> </a:t>
            </a:r>
            <a:r>
              <a:rPr lang="en-US" dirty="0" err="1"/>
              <a:t>lunak</a:t>
            </a:r>
            <a:r>
              <a:rPr lang="en-US" dirty="0"/>
              <a:t> </a:t>
            </a:r>
            <a:r>
              <a:rPr lang="en-US" dirty="0" err="1"/>
              <a:t>adalah</a:t>
            </a:r>
            <a:r>
              <a:rPr lang="en-US" dirty="0"/>
              <a:t>: (1) </a:t>
            </a:r>
            <a:r>
              <a:rPr lang="en-US" dirty="0" err="1"/>
              <a:t>Instruksi</a:t>
            </a:r>
            <a:r>
              <a:rPr lang="en-US" dirty="0"/>
              <a:t> (program </a:t>
            </a:r>
            <a:r>
              <a:rPr lang="en-US" dirty="0" err="1"/>
              <a:t>komputer</a:t>
            </a:r>
            <a:r>
              <a:rPr lang="en-US" dirty="0"/>
              <a:t>) yang </a:t>
            </a:r>
            <a:r>
              <a:rPr lang="en-US" dirty="0" err="1"/>
              <a:t>ketika</a:t>
            </a:r>
            <a:r>
              <a:rPr lang="en-US" dirty="0"/>
              <a:t> </a:t>
            </a:r>
            <a:r>
              <a:rPr lang="en-US" dirty="0" err="1"/>
              <a:t>dijalankan</a:t>
            </a:r>
            <a:r>
              <a:rPr lang="en-US" dirty="0"/>
              <a:t> </a:t>
            </a:r>
            <a:r>
              <a:rPr lang="en-US" dirty="0" err="1"/>
              <a:t>memberikan</a:t>
            </a:r>
            <a:r>
              <a:rPr lang="en-US" dirty="0"/>
              <a:t> </a:t>
            </a:r>
            <a:r>
              <a:rPr lang="en-US" dirty="0" err="1"/>
              <a:t>fitur</a:t>
            </a:r>
            <a:r>
              <a:rPr lang="en-US" dirty="0"/>
              <a:t>, </a:t>
            </a:r>
            <a:r>
              <a:rPr lang="en-US" dirty="0" err="1"/>
              <a:t>fungsi</a:t>
            </a:r>
            <a:r>
              <a:rPr lang="en-US" dirty="0"/>
              <a:t>, </a:t>
            </a:r>
            <a:r>
              <a:rPr lang="en-US" dirty="0" err="1"/>
              <a:t>dan</a:t>
            </a:r>
            <a:r>
              <a:rPr lang="en-US" dirty="0"/>
              <a:t> </a:t>
            </a:r>
            <a:r>
              <a:rPr lang="en-US" dirty="0" err="1"/>
              <a:t>kinerja</a:t>
            </a:r>
            <a:r>
              <a:rPr lang="en-US" dirty="0"/>
              <a:t> yang </a:t>
            </a:r>
            <a:r>
              <a:rPr lang="en-US" dirty="0" err="1"/>
              <a:t>diinginkan</a:t>
            </a:r>
            <a:r>
              <a:rPr lang="en-US" dirty="0"/>
              <a:t>; (2) </a:t>
            </a:r>
            <a:r>
              <a:rPr lang="en-US" dirty="0" err="1"/>
              <a:t>struktur</a:t>
            </a:r>
            <a:r>
              <a:rPr lang="en-US" dirty="0"/>
              <a:t> data yang </a:t>
            </a:r>
            <a:r>
              <a:rPr lang="en-US" dirty="0" err="1"/>
              <a:t>memungkinkan</a:t>
            </a:r>
            <a:r>
              <a:rPr lang="en-US" dirty="0"/>
              <a:t> program </a:t>
            </a:r>
            <a:r>
              <a:rPr lang="en-US" dirty="0" err="1"/>
              <a:t>untuk</a:t>
            </a:r>
            <a:r>
              <a:rPr lang="en-US" dirty="0"/>
              <a:t> </a:t>
            </a:r>
            <a:r>
              <a:rPr lang="en-US" dirty="0" err="1"/>
              <a:t>memanipulasi</a:t>
            </a:r>
            <a:r>
              <a:rPr lang="en-US" dirty="0"/>
              <a:t> </a:t>
            </a:r>
            <a:r>
              <a:rPr lang="en-US" dirty="0" err="1"/>
              <a:t>informasi</a:t>
            </a:r>
            <a:r>
              <a:rPr lang="en-US" dirty="0"/>
              <a:t> </a:t>
            </a:r>
            <a:r>
              <a:rPr lang="en-US" dirty="0" err="1"/>
              <a:t>secara</a:t>
            </a:r>
            <a:r>
              <a:rPr lang="en-US" dirty="0"/>
              <a:t> </a:t>
            </a:r>
            <a:r>
              <a:rPr lang="en-US" dirty="0" err="1"/>
              <a:t>memadai</a:t>
            </a:r>
            <a:r>
              <a:rPr lang="en-US" dirty="0"/>
              <a:t>, </a:t>
            </a:r>
            <a:r>
              <a:rPr lang="en-US" dirty="0" err="1"/>
              <a:t>dan</a:t>
            </a:r>
            <a:r>
              <a:rPr lang="en-US" dirty="0"/>
              <a:t> (3) </a:t>
            </a:r>
            <a:r>
              <a:rPr lang="en-US" dirty="0" err="1"/>
              <a:t>informasi</a:t>
            </a:r>
            <a:r>
              <a:rPr lang="en-US" dirty="0"/>
              <a:t> </a:t>
            </a:r>
            <a:r>
              <a:rPr lang="en-US" dirty="0" err="1"/>
              <a:t>deskriptif</a:t>
            </a:r>
            <a:r>
              <a:rPr lang="en-US" dirty="0"/>
              <a:t> </a:t>
            </a:r>
            <a:r>
              <a:rPr lang="en-US" dirty="0" err="1"/>
              <a:t>baik</a:t>
            </a:r>
            <a:r>
              <a:rPr lang="en-US" dirty="0"/>
              <a:t> </a:t>
            </a:r>
            <a:r>
              <a:rPr lang="en-US" dirty="0" err="1"/>
              <a:t>dalam</a:t>
            </a:r>
            <a:r>
              <a:rPr lang="en-US" dirty="0"/>
              <a:t> </a:t>
            </a:r>
            <a:r>
              <a:rPr lang="en-US" dirty="0" err="1"/>
              <a:t>bentuk</a:t>
            </a:r>
            <a:r>
              <a:rPr lang="en-US" dirty="0"/>
              <a:t> </a:t>
            </a:r>
            <a:r>
              <a:rPr lang="en-US" dirty="0" err="1"/>
              <a:t>cetak</a:t>
            </a:r>
            <a:r>
              <a:rPr lang="en-US" dirty="0"/>
              <a:t> </a:t>
            </a:r>
            <a:r>
              <a:rPr lang="en-US" dirty="0" err="1"/>
              <a:t>maupun</a:t>
            </a:r>
            <a:r>
              <a:rPr lang="en-US" dirty="0"/>
              <a:t> virtual yang </a:t>
            </a:r>
            <a:r>
              <a:rPr lang="en-US" dirty="0" err="1"/>
              <a:t>menggambarkan</a:t>
            </a:r>
            <a:r>
              <a:rPr lang="en-US" dirty="0"/>
              <a:t> </a:t>
            </a:r>
            <a:r>
              <a:rPr lang="en-US" dirty="0" err="1"/>
              <a:t>operasi</a:t>
            </a:r>
            <a:r>
              <a:rPr lang="en-US" dirty="0"/>
              <a:t> </a:t>
            </a:r>
            <a:r>
              <a:rPr lang="en-US" dirty="0" err="1"/>
              <a:t>dan</a:t>
            </a:r>
            <a:r>
              <a:rPr lang="en-US" dirty="0"/>
              <a:t> </a:t>
            </a:r>
            <a:r>
              <a:rPr lang="en-US" dirty="0" err="1"/>
              <a:t>penggunaan</a:t>
            </a:r>
            <a:r>
              <a:rPr lang="en-US" dirty="0"/>
              <a:t> program." (2015:4</a:t>
            </a:r>
            <a:r>
              <a:rPr lang="en-US" dirty="0" smtClean="0"/>
              <a:t>)</a:t>
            </a:r>
            <a:endParaRPr lang="en-US" dirty="0"/>
          </a:p>
        </p:txBody>
      </p:sp>
    </p:spTree>
    <p:extLst>
      <p:ext uri="{BB962C8B-B14F-4D97-AF65-F5344CB8AC3E}">
        <p14:creationId xmlns:p14="http://schemas.microsoft.com/office/powerpoint/2010/main" val="288814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Perangkat</a:t>
            </a:r>
            <a:r>
              <a:rPr lang="en-US" dirty="0"/>
              <a:t> </a:t>
            </a:r>
            <a:r>
              <a:rPr lang="en-US" dirty="0" err="1"/>
              <a:t>lunak</a:t>
            </a:r>
            <a:r>
              <a:rPr lang="en-US" dirty="0"/>
              <a:t> </a:t>
            </a:r>
            <a:r>
              <a:rPr lang="en-US" dirty="0" err="1"/>
              <a:t>lebih</a:t>
            </a:r>
            <a:r>
              <a:rPr lang="en-US" dirty="0"/>
              <a:t> </a:t>
            </a:r>
            <a:r>
              <a:rPr lang="en-US" dirty="0" err="1"/>
              <a:t>logis</a:t>
            </a:r>
            <a:r>
              <a:rPr lang="en-US" dirty="0"/>
              <a:t> </a:t>
            </a:r>
            <a:r>
              <a:rPr lang="en-US" dirty="0" err="1"/>
              <a:t>daripada</a:t>
            </a:r>
            <a:r>
              <a:rPr lang="en-US" dirty="0"/>
              <a:t> </a:t>
            </a:r>
            <a:r>
              <a:rPr lang="en-US" dirty="0" err="1"/>
              <a:t>elemen</a:t>
            </a:r>
            <a:r>
              <a:rPr lang="en-US" dirty="0"/>
              <a:t> </a:t>
            </a:r>
            <a:r>
              <a:rPr lang="en-US" dirty="0" err="1"/>
              <a:t>sistem</a:t>
            </a:r>
            <a:r>
              <a:rPr lang="en-US" dirty="0"/>
              <a:t> </a:t>
            </a:r>
            <a:r>
              <a:rPr lang="en-US" dirty="0" err="1"/>
              <a:t>fisik</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perangkat</a:t>
            </a:r>
            <a:r>
              <a:rPr lang="en-US" dirty="0"/>
              <a:t> </a:t>
            </a:r>
            <a:r>
              <a:rPr lang="en-US" dirty="0" err="1"/>
              <a:t>lunak</a:t>
            </a:r>
            <a:r>
              <a:rPr lang="en-US" dirty="0"/>
              <a:t> </a:t>
            </a:r>
            <a:r>
              <a:rPr lang="en-US" dirty="0" err="1"/>
              <a:t>memiliki</a:t>
            </a:r>
            <a:r>
              <a:rPr lang="en-US" dirty="0"/>
              <a:t> </a:t>
            </a:r>
            <a:r>
              <a:rPr lang="en-US" dirty="0" err="1"/>
              <a:t>karakteristik</a:t>
            </a:r>
            <a:r>
              <a:rPr lang="en-US" dirty="0"/>
              <a:t> yang </a:t>
            </a:r>
            <a:r>
              <a:rPr lang="en-US" dirty="0" err="1"/>
              <a:t>sangat</a:t>
            </a:r>
            <a:r>
              <a:rPr lang="en-US" dirty="0"/>
              <a:t> </a:t>
            </a:r>
            <a:r>
              <a:rPr lang="en-US" dirty="0" err="1"/>
              <a:t>berbeda</a:t>
            </a:r>
            <a:r>
              <a:rPr lang="en-US" dirty="0"/>
              <a:t> </a:t>
            </a:r>
            <a:r>
              <a:rPr lang="en-US" dirty="0" err="1"/>
              <a:t>dari</a:t>
            </a:r>
            <a:r>
              <a:rPr lang="en-US" dirty="0"/>
              <a:t> </a:t>
            </a:r>
            <a:r>
              <a:rPr lang="en-US" dirty="0" err="1"/>
              <a:t>perangkat</a:t>
            </a:r>
            <a:r>
              <a:rPr lang="en-US" dirty="0"/>
              <a:t> </a:t>
            </a:r>
            <a:r>
              <a:rPr lang="en-US" dirty="0" err="1"/>
              <a:t>keras</a:t>
            </a:r>
            <a:r>
              <a:rPr lang="en-US" dirty="0"/>
              <a:t> (</a:t>
            </a:r>
            <a:r>
              <a:rPr lang="en-US" dirty="0" err="1"/>
              <a:t>Wolverton</a:t>
            </a:r>
            <a:r>
              <a:rPr lang="en-US" dirty="0"/>
              <a:t> 1984, </a:t>
            </a:r>
            <a:r>
              <a:rPr lang="en-US" dirty="0" err="1"/>
              <a:t>dan</a:t>
            </a:r>
            <a:r>
              <a:rPr lang="en-US" dirty="0"/>
              <a:t> Pressman 1992), </a:t>
            </a:r>
            <a:r>
              <a:rPr lang="en-US" dirty="0" err="1"/>
              <a:t>Beberapa</a:t>
            </a:r>
            <a:r>
              <a:rPr lang="en-US" dirty="0"/>
              <a:t> </a:t>
            </a:r>
            <a:r>
              <a:rPr lang="en-US" dirty="0" err="1"/>
              <a:t>perbedaan</a:t>
            </a:r>
            <a:r>
              <a:rPr lang="en-US" dirty="0"/>
              <a:t> </a:t>
            </a:r>
            <a:r>
              <a:rPr lang="en-US" dirty="0" err="1"/>
              <a:t>utama</a:t>
            </a:r>
            <a:r>
              <a:rPr lang="en-US" dirty="0"/>
              <a:t> </a:t>
            </a:r>
            <a:r>
              <a:rPr lang="en-US" dirty="0" err="1"/>
              <a:t>adalah</a:t>
            </a:r>
            <a:r>
              <a:rPr lang="en-US" dirty="0"/>
              <a:t> </a:t>
            </a:r>
            <a:r>
              <a:rPr lang="en-US" dirty="0" err="1"/>
              <a:t>sebagai</a:t>
            </a:r>
            <a:r>
              <a:rPr lang="en-US" dirty="0"/>
              <a:t> </a:t>
            </a:r>
            <a:r>
              <a:rPr lang="en-US" dirty="0" err="1"/>
              <a:t>berikut</a:t>
            </a:r>
            <a:r>
              <a:rPr lang="en-US" dirty="0" smtClean="0"/>
              <a:t>:</a:t>
            </a:r>
            <a:endParaRPr lang="en-US" dirty="0"/>
          </a:p>
          <a:p>
            <a:pPr>
              <a:buFont typeface="+mj-lt"/>
              <a:buAutoNum type="arabicPeriod"/>
            </a:pPr>
            <a:r>
              <a:rPr lang="en-US" dirty="0" err="1" smtClean="0"/>
              <a:t>Perangkat</a:t>
            </a:r>
            <a:r>
              <a:rPr lang="en-US" dirty="0" smtClean="0"/>
              <a:t> </a:t>
            </a:r>
            <a:r>
              <a:rPr lang="en-US" dirty="0" err="1"/>
              <a:t>lunak</a:t>
            </a:r>
            <a:r>
              <a:rPr lang="en-US" dirty="0"/>
              <a:t> </a:t>
            </a:r>
            <a:r>
              <a:rPr lang="en-US" dirty="0" err="1"/>
              <a:t>dikembangkan</a:t>
            </a:r>
            <a:r>
              <a:rPr lang="en-US" dirty="0"/>
              <a:t> </a:t>
            </a:r>
            <a:r>
              <a:rPr lang="en-US" dirty="0" err="1"/>
              <a:t>atau</a:t>
            </a:r>
            <a:r>
              <a:rPr lang="en-US" dirty="0"/>
              <a:t> </a:t>
            </a:r>
            <a:r>
              <a:rPr lang="en-US" dirty="0" err="1"/>
              <a:t>direkayasa</a:t>
            </a:r>
            <a:r>
              <a:rPr lang="en-US" dirty="0"/>
              <a:t>, </a:t>
            </a:r>
            <a:r>
              <a:rPr lang="en-US" dirty="0" err="1"/>
              <a:t>tidak</a:t>
            </a:r>
            <a:r>
              <a:rPr lang="en-US" dirty="0"/>
              <a:t> </a:t>
            </a:r>
            <a:r>
              <a:rPr lang="en-US" dirty="0" err="1"/>
              <a:t>diproduksi</a:t>
            </a:r>
            <a:r>
              <a:rPr lang="en-US" dirty="0"/>
              <a:t>.</a:t>
            </a:r>
          </a:p>
          <a:p>
            <a:pPr lvl="1">
              <a:buFont typeface="Arial" panose="020B0604020202020204" pitchFamily="34" charset="0"/>
              <a:buChar char="•"/>
            </a:pPr>
            <a:r>
              <a:rPr lang="en-US" dirty="0" err="1" smtClean="0"/>
              <a:t>Konsep</a:t>
            </a:r>
            <a:r>
              <a:rPr lang="en-US" dirty="0" smtClean="0"/>
              <a:t> </a:t>
            </a:r>
            <a:r>
              <a:rPr lang="en-US" dirty="0"/>
              <a:t>'</a:t>
            </a:r>
            <a:r>
              <a:rPr lang="en-US" dirty="0" err="1"/>
              <a:t>bahan</a:t>
            </a:r>
            <a:r>
              <a:rPr lang="en-US" dirty="0"/>
              <a:t> </a:t>
            </a:r>
            <a:r>
              <a:rPr lang="en-US" dirty="0" err="1"/>
              <a:t>baku</a:t>
            </a:r>
            <a:r>
              <a:rPr lang="en-US" dirty="0"/>
              <a:t>' </a:t>
            </a:r>
            <a:r>
              <a:rPr lang="en-US" dirty="0" err="1"/>
              <a:t>tidak</a:t>
            </a:r>
            <a:r>
              <a:rPr lang="en-US" dirty="0"/>
              <a:t> </a:t>
            </a:r>
            <a:r>
              <a:rPr lang="en-US" dirty="0" err="1"/>
              <a:t>ada</a:t>
            </a:r>
            <a:r>
              <a:rPr lang="en-US" dirty="0"/>
              <a:t> di </a:t>
            </a:r>
            <a:r>
              <a:rPr lang="en-US" dirty="0" err="1"/>
              <a:t>sini</a:t>
            </a:r>
            <a:r>
              <a:rPr lang="en-US" dirty="0"/>
              <a:t>. </a:t>
            </a:r>
            <a:r>
              <a:rPr lang="en-US" dirty="0" err="1"/>
              <a:t>Lebih</a:t>
            </a:r>
            <a:r>
              <a:rPr lang="en-US" dirty="0"/>
              <a:t> </a:t>
            </a:r>
            <a:r>
              <a:rPr lang="en-US" dirty="0" err="1"/>
              <a:t>baik</a:t>
            </a:r>
            <a:r>
              <a:rPr lang="en-US" dirty="0"/>
              <a:t> </a:t>
            </a:r>
            <a:r>
              <a:rPr lang="en-US" dirty="0" err="1"/>
              <a:t>divisualisasikan</a:t>
            </a:r>
            <a:r>
              <a:rPr lang="en-US" dirty="0"/>
              <a:t> </a:t>
            </a:r>
            <a:r>
              <a:rPr lang="en-US" dirty="0" err="1"/>
              <a:t>sebagai</a:t>
            </a:r>
            <a:r>
              <a:rPr lang="en-US" dirty="0"/>
              <a:t> </a:t>
            </a:r>
            <a:r>
              <a:rPr lang="en-US" dirty="0" err="1"/>
              <a:t>suatu</a:t>
            </a:r>
            <a:r>
              <a:rPr lang="en-US" dirty="0"/>
              <a:t> proses, </a:t>
            </a:r>
            <a:r>
              <a:rPr lang="en-US" dirty="0" err="1"/>
              <a:t>daripada</a:t>
            </a:r>
            <a:r>
              <a:rPr lang="en-US" dirty="0"/>
              <a:t> </a:t>
            </a:r>
            <a:r>
              <a:rPr lang="en-US" dirty="0" err="1"/>
              <a:t>produk</a:t>
            </a:r>
            <a:r>
              <a:rPr lang="en-US" dirty="0"/>
              <a:t> (Jensen </a:t>
            </a:r>
            <a:r>
              <a:rPr lang="en-US" dirty="0" err="1"/>
              <a:t>dan</a:t>
            </a:r>
            <a:r>
              <a:rPr lang="en-US" dirty="0"/>
              <a:t> </a:t>
            </a:r>
            <a:r>
              <a:rPr lang="en-US" dirty="0" err="1"/>
              <a:t>Tonies</a:t>
            </a:r>
            <a:r>
              <a:rPr lang="en-US" dirty="0"/>
              <a:t>, 1979</a:t>
            </a:r>
            <a:r>
              <a:rPr lang="en-US" dirty="0" smtClean="0"/>
              <a:t>)</a:t>
            </a:r>
          </a:p>
          <a:p>
            <a:pPr lvl="1">
              <a:buFont typeface="Arial" panose="020B0604020202020204" pitchFamily="34" charset="0"/>
              <a:buChar char="•"/>
            </a:pPr>
            <a:r>
              <a:rPr lang="en-US" dirty="0" smtClean="0"/>
              <a:t>'</a:t>
            </a:r>
            <a:r>
              <a:rPr lang="en-US" dirty="0" err="1" smtClean="0"/>
              <a:t>Elemen</a:t>
            </a:r>
            <a:r>
              <a:rPr lang="en-US" dirty="0" smtClean="0"/>
              <a:t> </a:t>
            </a:r>
            <a:r>
              <a:rPr lang="en-US" dirty="0" err="1"/>
              <a:t>manusia</a:t>
            </a:r>
            <a:r>
              <a:rPr lang="en-US" dirty="0"/>
              <a:t>' </a:t>
            </a:r>
            <a:r>
              <a:rPr lang="en-US" dirty="0" err="1"/>
              <a:t>sangat</a:t>
            </a:r>
            <a:r>
              <a:rPr lang="en-US" dirty="0"/>
              <a:t> </a:t>
            </a:r>
            <a:r>
              <a:rPr lang="en-US" dirty="0" err="1"/>
              <a:t>tinggi</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dibandingkan</a:t>
            </a:r>
            <a:r>
              <a:rPr lang="en-US" dirty="0"/>
              <a:t> </a:t>
            </a:r>
            <a:r>
              <a:rPr lang="en-US" dirty="0" err="1"/>
              <a:t>dengan</a:t>
            </a:r>
            <a:r>
              <a:rPr lang="en-US" dirty="0"/>
              <a:t> </a:t>
            </a:r>
            <a:r>
              <a:rPr lang="en-US" dirty="0" err="1" smtClean="0"/>
              <a:t>manufaktur</a:t>
            </a:r>
            <a:r>
              <a:rPr lang="en-US" dirty="0" smtClean="0"/>
              <a:t>.</a:t>
            </a:r>
          </a:p>
          <a:p>
            <a:pPr lvl="1">
              <a:buFont typeface="Arial" panose="020B0604020202020204" pitchFamily="34" charset="0"/>
              <a:buChar char="•"/>
            </a:pPr>
            <a:r>
              <a:rPr lang="en-US" dirty="0" err="1" smtClean="0"/>
              <a:t>Produktivitas</a:t>
            </a:r>
            <a:r>
              <a:rPr lang="en-US" dirty="0" smtClean="0"/>
              <a:t> </a:t>
            </a:r>
            <a:r>
              <a:rPr lang="en-US" dirty="0" err="1"/>
              <a:t>pengembangan</a:t>
            </a:r>
            <a:r>
              <a:rPr lang="en-US" dirty="0"/>
              <a:t> </a:t>
            </a:r>
            <a:r>
              <a:rPr lang="en-US" dirty="0" err="1"/>
              <a:t>sangat</a:t>
            </a:r>
            <a:r>
              <a:rPr lang="en-US" dirty="0"/>
              <a:t> </a:t>
            </a:r>
            <a:r>
              <a:rPr lang="en-US" dirty="0" err="1"/>
              <a:t>tidak</a:t>
            </a:r>
            <a:r>
              <a:rPr lang="en-US" dirty="0"/>
              <a:t> </a:t>
            </a:r>
            <a:r>
              <a:rPr lang="en-US" dirty="0" err="1"/>
              <a:t>pasti</a:t>
            </a:r>
            <a:r>
              <a:rPr lang="en-US" dirty="0"/>
              <a:t>, </a:t>
            </a:r>
            <a:r>
              <a:rPr lang="en-US" dirty="0" err="1"/>
              <a:t>bahkan</a:t>
            </a:r>
            <a:r>
              <a:rPr lang="en-US" dirty="0"/>
              <a:t> </a:t>
            </a:r>
            <a:r>
              <a:rPr lang="en-US" dirty="0" err="1"/>
              <a:t>dengan</a:t>
            </a:r>
            <a:r>
              <a:rPr lang="en-US" dirty="0"/>
              <a:t> </a:t>
            </a:r>
            <a:r>
              <a:rPr lang="en-US" dirty="0" err="1"/>
              <a:t>produk</a:t>
            </a:r>
            <a:r>
              <a:rPr lang="en-US" dirty="0"/>
              <a:t> </a:t>
            </a:r>
            <a:r>
              <a:rPr lang="en-US" dirty="0" err="1"/>
              <a:t>standar</a:t>
            </a:r>
            <a:r>
              <a:rPr lang="en-US" dirty="0"/>
              <a:t>, </a:t>
            </a:r>
            <a:r>
              <a:rPr lang="en-US" dirty="0" err="1"/>
              <a:t>sangat</a:t>
            </a:r>
            <a:r>
              <a:rPr lang="en-US" dirty="0"/>
              <a:t> </a:t>
            </a:r>
            <a:r>
              <a:rPr lang="en-US" dirty="0" err="1"/>
              <a:t>bervariasi</a:t>
            </a:r>
            <a:r>
              <a:rPr lang="en-US" dirty="0"/>
              <a:t> </a:t>
            </a:r>
            <a:r>
              <a:rPr lang="en-US" dirty="0" err="1"/>
              <a:t>dengan</a:t>
            </a:r>
            <a:r>
              <a:rPr lang="en-US" dirty="0"/>
              <a:t> </a:t>
            </a:r>
            <a:r>
              <a:rPr lang="en-US" dirty="0" err="1"/>
              <a:t>keterampilan</a:t>
            </a:r>
            <a:r>
              <a:rPr lang="en-US" dirty="0"/>
              <a:t> </a:t>
            </a:r>
            <a:r>
              <a:rPr lang="en-US" dirty="0" err="1" smtClean="0"/>
              <a:t>pengembang</a:t>
            </a:r>
            <a:r>
              <a:rPr lang="en-US" dirty="0" smtClean="0"/>
              <a:t>.</a:t>
            </a:r>
          </a:p>
          <a:p>
            <a:pPr lvl="1">
              <a:buFont typeface="Arial" panose="020B0604020202020204" pitchFamily="34" charset="0"/>
              <a:buChar char="•"/>
            </a:pPr>
            <a:r>
              <a:rPr lang="en-US" dirty="0" err="1" smtClean="0"/>
              <a:t>Alat</a:t>
            </a:r>
            <a:r>
              <a:rPr lang="en-US" dirty="0"/>
              <a:t>, </a:t>
            </a:r>
            <a:r>
              <a:rPr lang="en-US" dirty="0" err="1"/>
              <a:t>teknik</a:t>
            </a:r>
            <a:r>
              <a:rPr lang="en-US" dirty="0"/>
              <a:t>, </a:t>
            </a:r>
            <a:r>
              <a:rPr lang="en-US" dirty="0" err="1"/>
              <a:t>standar</a:t>
            </a:r>
            <a:r>
              <a:rPr lang="en-US" dirty="0"/>
              <a:t>, </a:t>
            </a:r>
            <a:r>
              <a:rPr lang="en-US" dirty="0" err="1"/>
              <a:t>dan</a:t>
            </a:r>
            <a:r>
              <a:rPr lang="en-US" dirty="0"/>
              <a:t> </a:t>
            </a:r>
            <a:r>
              <a:rPr lang="en-US" dirty="0" err="1"/>
              <a:t>prosedur</a:t>
            </a:r>
            <a:r>
              <a:rPr lang="en-US" dirty="0"/>
              <a:t> </a:t>
            </a:r>
            <a:r>
              <a:rPr lang="en-US" dirty="0" err="1"/>
              <a:t>pengembangan</a:t>
            </a:r>
            <a:r>
              <a:rPr lang="en-US" dirty="0"/>
              <a:t> </a:t>
            </a:r>
            <a:r>
              <a:rPr lang="en-US" dirty="0" err="1"/>
              <a:t>sangat</a:t>
            </a:r>
            <a:r>
              <a:rPr lang="en-US" dirty="0"/>
              <a:t> </a:t>
            </a:r>
            <a:r>
              <a:rPr lang="en-US" dirty="0" err="1"/>
              <a:t>bervariasi</a:t>
            </a:r>
            <a:r>
              <a:rPr lang="en-US" dirty="0"/>
              <a:t> di </a:t>
            </a:r>
            <a:r>
              <a:rPr lang="en-US" dirty="0" err="1"/>
              <a:t>dan</a:t>
            </a:r>
            <a:r>
              <a:rPr lang="en-US" dirty="0"/>
              <a:t> di </a:t>
            </a:r>
            <a:r>
              <a:rPr lang="en-US" dirty="0" err="1"/>
              <a:t>dalam</a:t>
            </a:r>
            <a:r>
              <a:rPr lang="en-US" dirty="0"/>
              <a:t> </a:t>
            </a:r>
            <a:r>
              <a:rPr lang="en-US" dirty="0" err="1"/>
              <a:t>suatu</a:t>
            </a:r>
            <a:r>
              <a:rPr lang="en-US" dirty="0"/>
              <a:t> </a:t>
            </a:r>
            <a:r>
              <a:rPr lang="en-US" dirty="0" err="1" smtClean="0"/>
              <a:t>organisasi</a:t>
            </a:r>
            <a:r>
              <a:rPr lang="en-US" dirty="0" smtClean="0"/>
              <a:t>.</a:t>
            </a:r>
          </a:p>
          <a:p>
            <a:pPr lvl="1">
              <a:buFont typeface="Arial" panose="020B0604020202020204" pitchFamily="34" charset="0"/>
              <a:buChar char="•"/>
            </a:pPr>
            <a:r>
              <a:rPr lang="en-US" dirty="0" err="1" smtClean="0"/>
              <a:t>Masalah</a:t>
            </a:r>
            <a:r>
              <a:rPr lang="en-US" dirty="0" smtClean="0"/>
              <a:t> </a:t>
            </a:r>
            <a:r>
              <a:rPr lang="en-US" dirty="0" err="1"/>
              <a:t>kualitas</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sangat</a:t>
            </a:r>
            <a:r>
              <a:rPr lang="en-US" dirty="0"/>
              <a:t> </a:t>
            </a:r>
            <a:r>
              <a:rPr lang="en-US" dirty="0" err="1"/>
              <a:t>berbeda</a:t>
            </a:r>
            <a:r>
              <a:rPr lang="en-US" dirty="0"/>
              <a:t> </a:t>
            </a:r>
            <a:r>
              <a:rPr lang="en-US" dirty="0" err="1"/>
              <a:t>dengan</a:t>
            </a:r>
            <a:r>
              <a:rPr lang="en-US" dirty="0"/>
              <a:t> yang </a:t>
            </a:r>
            <a:r>
              <a:rPr lang="en-US" dirty="0" err="1"/>
              <a:t>ada</a:t>
            </a:r>
            <a:r>
              <a:rPr lang="en-US" dirty="0"/>
              <a:t> di </a:t>
            </a:r>
            <a:r>
              <a:rPr lang="en-US" dirty="0" err="1"/>
              <a:t>manufaktur</a:t>
            </a:r>
            <a:r>
              <a:rPr lang="en-US" dirty="0"/>
              <a:t>. </a:t>
            </a:r>
            <a:r>
              <a:rPr lang="en-US" dirty="0" err="1"/>
              <a:t>Sedangkan</a:t>
            </a:r>
            <a:r>
              <a:rPr lang="en-US" dirty="0"/>
              <a:t> </a:t>
            </a:r>
            <a:r>
              <a:rPr lang="en-US" dirty="0" err="1"/>
              <a:t>karakteristik</a:t>
            </a:r>
            <a:r>
              <a:rPr lang="en-US" dirty="0"/>
              <a:t> </a:t>
            </a:r>
            <a:r>
              <a:rPr lang="en-US" dirty="0" err="1"/>
              <a:t>kualitas</a:t>
            </a:r>
            <a:r>
              <a:rPr lang="en-US" dirty="0"/>
              <a:t> </a:t>
            </a:r>
            <a:r>
              <a:rPr lang="en-US" dirty="0" err="1"/>
              <a:t>manufaktur</a:t>
            </a:r>
            <a:r>
              <a:rPr lang="en-US" dirty="0"/>
              <a:t> </a:t>
            </a:r>
            <a:r>
              <a:rPr lang="en-US" dirty="0" err="1"/>
              <a:t>dapat</a:t>
            </a:r>
            <a:r>
              <a:rPr lang="en-US" dirty="0"/>
              <a:t> </a:t>
            </a:r>
            <a:r>
              <a:rPr lang="en-US" dirty="0" err="1"/>
              <a:t>ditentukan</a:t>
            </a:r>
            <a:r>
              <a:rPr lang="en-US" dirty="0"/>
              <a:t> </a:t>
            </a:r>
            <a:r>
              <a:rPr lang="en-US" dirty="0" err="1"/>
              <a:t>secara</a:t>
            </a:r>
            <a:r>
              <a:rPr lang="en-US" dirty="0"/>
              <a:t> </a:t>
            </a:r>
            <a:r>
              <a:rPr lang="en-US" dirty="0" err="1"/>
              <a:t>objektif</a:t>
            </a:r>
            <a:r>
              <a:rPr lang="en-US" dirty="0"/>
              <a:t> </a:t>
            </a:r>
            <a:r>
              <a:rPr lang="en-US" dirty="0" err="1"/>
              <a:t>dan</a:t>
            </a:r>
            <a:r>
              <a:rPr lang="en-US" dirty="0"/>
              <a:t> </a:t>
            </a:r>
            <a:r>
              <a:rPr lang="en-US" dirty="0" err="1"/>
              <a:t>mudah</a:t>
            </a:r>
            <a:endParaRPr lang="en-US" dirty="0"/>
          </a:p>
          <a:p>
            <a:pPr>
              <a:buFont typeface="+mj-lt"/>
              <a:buAutoNum type="arabicPeriod"/>
            </a:pPr>
            <a:endParaRPr lang="en-US" dirty="0" smtClean="0"/>
          </a:p>
        </p:txBody>
      </p:sp>
    </p:spTree>
    <p:extLst>
      <p:ext uri="{BB962C8B-B14F-4D97-AF65-F5344CB8AC3E}">
        <p14:creationId xmlns:p14="http://schemas.microsoft.com/office/powerpoint/2010/main" val="257947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lvl="0">
              <a:buFont typeface="+mj-lt"/>
              <a:buAutoNum type="arabicPeriod" startAt="2"/>
            </a:pPr>
            <a:r>
              <a:rPr lang="en-US" dirty="0" err="1"/>
              <a:t>Pengembangan</a:t>
            </a:r>
            <a:r>
              <a:rPr lang="en-US" dirty="0"/>
              <a:t> </a:t>
            </a:r>
            <a:r>
              <a:rPr lang="en-US" dirty="0" err="1"/>
              <a:t>perangkat</a:t>
            </a:r>
            <a:r>
              <a:rPr lang="en-US" dirty="0"/>
              <a:t> </a:t>
            </a:r>
            <a:r>
              <a:rPr lang="en-US" dirty="0" err="1"/>
              <a:t>lunak</a:t>
            </a:r>
            <a:r>
              <a:rPr lang="en-US" dirty="0"/>
              <a:t> </a:t>
            </a:r>
            <a:r>
              <a:rPr lang="en-US" dirty="0" err="1"/>
              <a:t>hadir</a:t>
            </a:r>
            <a:r>
              <a:rPr lang="en-US" dirty="0"/>
              <a:t> </a:t>
            </a:r>
            <a:r>
              <a:rPr lang="en-US" dirty="0" err="1"/>
              <a:t>sebagai</a:t>
            </a:r>
            <a:r>
              <a:rPr lang="en-US" dirty="0"/>
              <a:t> </a:t>
            </a:r>
            <a:r>
              <a:rPr lang="en-US" dirty="0" err="1"/>
              <a:t>lingkungan</a:t>
            </a:r>
            <a:r>
              <a:rPr lang="en-US" dirty="0"/>
              <a:t> </a:t>
            </a:r>
            <a:r>
              <a:rPr lang="en-US" dirty="0" err="1"/>
              <a:t>manufaktur</a:t>
            </a:r>
            <a:r>
              <a:rPr lang="en-US" dirty="0"/>
              <a:t> </a:t>
            </a:r>
            <a:r>
              <a:rPr lang="en-US" dirty="0" err="1"/>
              <a:t>kecil</a:t>
            </a:r>
            <a:endParaRPr lang="en-US" dirty="0"/>
          </a:p>
          <a:p>
            <a:pPr lvl="1">
              <a:buFont typeface="Arial" panose="020B0604020202020204" pitchFamily="34" charset="0"/>
              <a:buChar char="•"/>
            </a:pPr>
            <a:r>
              <a:rPr lang="en-US" dirty="0"/>
              <a:t>Di </a:t>
            </a:r>
            <a:r>
              <a:rPr lang="en-US" dirty="0" err="1"/>
              <a:t>sini</a:t>
            </a:r>
            <a:r>
              <a:rPr lang="en-US" dirty="0"/>
              <a:t> </a:t>
            </a:r>
            <a:r>
              <a:rPr lang="en-US" dirty="0" err="1"/>
              <a:t>setiap</a:t>
            </a:r>
            <a:r>
              <a:rPr lang="en-US" dirty="0"/>
              <a:t> </a:t>
            </a:r>
            <a:r>
              <a:rPr lang="en-US" dirty="0" err="1"/>
              <a:t>produk</a:t>
            </a:r>
            <a:r>
              <a:rPr lang="en-US" dirty="0"/>
              <a:t> </a:t>
            </a:r>
            <a:r>
              <a:rPr lang="en-US" dirty="0" err="1"/>
              <a:t>dibuat</a:t>
            </a:r>
            <a:r>
              <a:rPr lang="en-US" dirty="0"/>
              <a:t> </a:t>
            </a:r>
            <a:r>
              <a:rPr lang="en-US" dirty="0" err="1"/>
              <a:t>khusus</a:t>
            </a:r>
            <a:r>
              <a:rPr lang="en-US" dirty="0"/>
              <a:t> </a:t>
            </a:r>
            <a:r>
              <a:rPr lang="en-US" dirty="0" err="1"/>
              <a:t>dan</a:t>
            </a:r>
            <a:r>
              <a:rPr lang="en-US" dirty="0"/>
              <a:t> </a:t>
            </a:r>
            <a:r>
              <a:rPr lang="en-US" dirty="0" err="1"/>
              <a:t>karenanya</a:t>
            </a:r>
            <a:r>
              <a:rPr lang="en-US" dirty="0"/>
              <a:t> </a:t>
            </a:r>
            <a:r>
              <a:rPr lang="en-US" dirty="0" err="1"/>
              <a:t>unik</a:t>
            </a:r>
            <a:r>
              <a:rPr lang="en-US" dirty="0"/>
              <a:t>.</a:t>
            </a:r>
          </a:p>
          <a:p>
            <a:pPr lvl="1">
              <a:buFont typeface="Arial" panose="020B0604020202020204" pitchFamily="34" charset="0"/>
              <a:buChar char="•"/>
            </a:pPr>
            <a:r>
              <a:rPr lang="en-US" dirty="0" err="1"/>
              <a:t>Tidak</a:t>
            </a:r>
            <a:r>
              <a:rPr lang="en-US" dirty="0"/>
              <a:t> </a:t>
            </a:r>
            <a:r>
              <a:rPr lang="en-US" dirty="0" err="1"/>
              <a:t>dapat</a:t>
            </a:r>
            <a:r>
              <a:rPr lang="en-US" dirty="0"/>
              <a:t> </a:t>
            </a:r>
            <a:r>
              <a:rPr lang="en-US" dirty="0" err="1"/>
              <a:t>dirakit</a:t>
            </a:r>
            <a:r>
              <a:rPr lang="en-US" dirty="0"/>
              <a:t> </a:t>
            </a:r>
            <a:r>
              <a:rPr lang="en-US" dirty="0" err="1"/>
              <a:t>dari</a:t>
            </a:r>
            <a:r>
              <a:rPr lang="en-US" dirty="0"/>
              <a:t> </a:t>
            </a:r>
            <a:r>
              <a:rPr lang="en-US" dirty="0" err="1"/>
              <a:t>komponen</a:t>
            </a:r>
            <a:r>
              <a:rPr lang="en-US" dirty="0"/>
              <a:t> yang </a:t>
            </a:r>
            <a:r>
              <a:rPr lang="en-US" dirty="0" err="1"/>
              <a:t>ada</a:t>
            </a:r>
            <a:r>
              <a:rPr lang="en-US" dirty="0"/>
              <a:t>.</a:t>
            </a:r>
          </a:p>
          <a:p>
            <a:pPr lvl="1">
              <a:buFont typeface="Arial" panose="020B0604020202020204" pitchFamily="34" charset="0"/>
              <a:buChar char="•"/>
            </a:pPr>
            <a:r>
              <a:rPr lang="en-US" dirty="0" err="1"/>
              <a:t>Semua</a:t>
            </a:r>
            <a:r>
              <a:rPr lang="en-US" dirty="0"/>
              <a:t> </a:t>
            </a:r>
            <a:r>
              <a:rPr lang="en-US" dirty="0" err="1"/>
              <a:t>kerumitan</a:t>
            </a:r>
            <a:r>
              <a:rPr lang="en-US" dirty="0"/>
              <a:t> </a:t>
            </a:r>
            <a:r>
              <a:rPr lang="en-US" dirty="0" err="1"/>
              <a:t>bengkel</a:t>
            </a:r>
            <a:r>
              <a:rPr lang="en-US" dirty="0"/>
              <a:t> </a:t>
            </a:r>
            <a:r>
              <a:rPr lang="en-US" dirty="0" err="1"/>
              <a:t>kerja</a:t>
            </a:r>
            <a:r>
              <a:rPr lang="en-US" dirty="0"/>
              <a:t> (</a:t>
            </a:r>
            <a:r>
              <a:rPr lang="en-US" dirty="0" err="1"/>
              <a:t>yaitu</a:t>
            </a:r>
            <a:r>
              <a:rPr lang="en-US" dirty="0"/>
              <a:t>, </a:t>
            </a:r>
            <a:r>
              <a:rPr lang="en-US" dirty="0" err="1"/>
              <a:t>masalah</a:t>
            </a:r>
            <a:r>
              <a:rPr lang="en-US" dirty="0"/>
              <a:t> </a:t>
            </a:r>
            <a:r>
              <a:rPr lang="en-US" dirty="0" err="1"/>
              <a:t>desain</a:t>
            </a:r>
            <a:r>
              <a:rPr lang="en-US" dirty="0"/>
              <a:t>, </a:t>
            </a:r>
            <a:r>
              <a:rPr lang="en-US" dirty="0" err="1"/>
              <a:t>estimasi</a:t>
            </a:r>
            <a:r>
              <a:rPr lang="en-US" dirty="0"/>
              <a:t>, </a:t>
            </a:r>
            <a:r>
              <a:rPr lang="en-US" dirty="0" err="1"/>
              <a:t>dan</a:t>
            </a:r>
            <a:r>
              <a:rPr lang="en-US" dirty="0"/>
              <a:t> </a:t>
            </a:r>
            <a:r>
              <a:rPr lang="en-US" dirty="0" err="1"/>
              <a:t>penjadwalan</a:t>
            </a:r>
            <a:r>
              <a:rPr lang="en-US" dirty="0"/>
              <a:t>) </a:t>
            </a:r>
            <a:r>
              <a:rPr lang="en-US" dirty="0" err="1"/>
              <a:t>ada</a:t>
            </a:r>
            <a:r>
              <a:rPr lang="en-US" dirty="0"/>
              <a:t> di </a:t>
            </a:r>
            <a:r>
              <a:rPr lang="en-US" dirty="0" err="1"/>
              <a:t>sini</a:t>
            </a:r>
            <a:r>
              <a:rPr lang="en-US" dirty="0"/>
              <a:t>.</a:t>
            </a:r>
          </a:p>
          <a:p>
            <a:pPr lvl="1">
              <a:buFont typeface="Arial" panose="020B0604020202020204" pitchFamily="34" charset="0"/>
              <a:buChar char="•"/>
            </a:pPr>
            <a:r>
              <a:rPr lang="en-US" dirty="0" err="1"/>
              <a:t>Keterampilan</a:t>
            </a:r>
            <a:r>
              <a:rPr lang="en-US" dirty="0"/>
              <a:t> </a:t>
            </a:r>
            <a:r>
              <a:rPr lang="en-US" dirty="0" err="1"/>
              <a:t>manusia</a:t>
            </a:r>
            <a:r>
              <a:rPr lang="en-US" dirty="0"/>
              <a:t>, </a:t>
            </a:r>
            <a:r>
              <a:rPr lang="en-US" dirty="0" err="1"/>
              <a:t>elemen</a:t>
            </a:r>
            <a:r>
              <a:rPr lang="en-US" dirty="0"/>
              <a:t> paling </a:t>
            </a:r>
            <a:r>
              <a:rPr lang="en-US" dirty="0" err="1"/>
              <a:t>penting</a:t>
            </a:r>
            <a:r>
              <a:rPr lang="en-US" dirty="0"/>
              <a:t> </a:t>
            </a:r>
            <a:r>
              <a:rPr lang="en-US" dirty="0" err="1"/>
              <a:t>dalam</a:t>
            </a:r>
            <a:r>
              <a:rPr lang="en-US" dirty="0"/>
              <a:t> </a:t>
            </a:r>
            <a:r>
              <a:rPr lang="en-US" dirty="0" err="1"/>
              <a:t>sebuah</a:t>
            </a:r>
            <a:r>
              <a:rPr lang="en-US" dirty="0"/>
              <a:t> job shop, </a:t>
            </a:r>
            <a:r>
              <a:rPr lang="en-US" dirty="0" err="1"/>
              <a:t>juga</a:t>
            </a:r>
            <a:r>
              <a:rPr lang="en-US" dirty="0"/>
              <a:t> </a:t>
            </a:r>
            <a:r>
              <a:rPr lang="en-US" dirty="0" err="1"/>
              <a:t>merupakan</a:t>
            </a:r>
            <a:r>
              <a:rPr lang="en-US" dirty="0"/>
              <a:t> </a:t>
            </a:r>
            <a:r>
              <a:rPr lang="en-US" dirty="0" err="1"/>
              <a:t>elemen</a:t>
            </a:r>
            <a:r>
              <a:rPr lang="en-US" dirty="0"/>
              <a:t> paling </a:t>
            </a:r>
            <a:r>
              <a:rPr lang="en-US" dirty="0" err="1"/>
              <a:t>penting</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a:t>
            </a:r>
          </a:p>
        </p:txBody>
      </p:sp>
    </p:spTree>
    <p:extLst>
      <p:ext uri="{BB962C8B-B14F-4D97-AF65-F5344CB8AC3E}">
        <p14:creationId xmlns:p14="http://schemas.microsoft.com/office/powerpoint/2010/main" val="17697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lvl="0">
              <a:buFont typeface="+mj-lt"/>
              <a:buAutoNum type="arabicPeriod" startAt="3"/>
            </a:pPr>
            <a:r>
              <a:rPr lang="en-US" dirty="0" err="1"/>
              <a:t>Waktu</a:t>
            </a:r>
            <a:r>
              <a:rPr lang="en-US" dirty="0"/>
              <a:t> </a:t>
            </a:r>
            <a:r>
              <a:rPr lang="en-US" dirty="0" err="1"/>
              <a:t>dan</a:t>
            </a:r>
            <a:r>
              <a:rPr lang="en-US" dirty="0"/>
              <a:t> </a:t>
            </a:r>
            <a:r>
              <a:rPr lang="en-US" dirty="0" err="1"/>
              <a:t>upaya</a:t>
            </a:r>
            <a:r>
              <a:rPr lang="en-US" dirty="0"/>
              <a:t> </a:t>
            </a:r>
            <a:r>
              <a:rPr lang="en-US" dirty="0" err="1"/>
              <a:t>untuk</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sulit</a:t>
            </a:r>
            <a:r>
              <a:rPr lang="en-US" dirty="0"/>
              <a:t> </a:t>
            </a:r>
            <a:r>
              <a:rPr lang="en-US" dirty="0" err="1"/>
              <a:t>untuk</a:t>
            </a:r>
            <a:r>
              <a:rPr lang="en-US" dirty="0"/>
              <a:t> </a:t>
            </a:r>
            <a:r>
              <a:rPr lang="en-US" dirty="0" err="1"/>
              <a:t>diperkirakan</a:t>
            </a:r>
            <a:r>
              <a:rPr lang="en-US" dirty="0"/>
              <a:t>.</a:t>
            </a:r>
          </a:p>
          <a:p>
            <a:pPr lvl="1">
              <a:buFont typeface="Arial" panose="020B0604020202020204" pitchFamily="34" charset="0"/>
              <a:buChar char="•"/>
            </a:pPr>
            <a:r>
              <a:rPr lang="en-US" dirty="0" err="1"/>
              <a:t>Pekerjaan</a:t>
            </a:r>
            <a:r>
              <a:rPr lang="en-US" dirty="0"/>
              <a:t> yang </a:t>
            </a:r>
            <a:r>
              <a:rPr lang="en-US" dirty="0" err="1"/>
              <a:t>menarik</a:t>
            </a:r>
            <a:r>
              <a:rPr lang="en-US" dirty="0"/>
              <a:t> </a:t>
            </a:r>
            <a:r>
              <a:rPr lang="en-US" dirty="0" err="1"/>
              <a:t>dilakukan</a:t>
            </a:r>
            <a:r>
              <a:rPr lang="en-US" dirty="0"/>
              <a:t> </a:t>
            </a:r>
            <a:r>
              <a:rPr lang="en-US" dirty="0" err="1"/>
              <a:t>dengan</a:t>
            </a:r>
            <a:r>
              <a:rPr lang="en-US" dirty="0"/>
              <a:t> </a:t>
            </a:r>
            <a:r>
              <a:rPr lang="en-US" dirty="0" err="1"/>
              <a:t>mengorbankan</a:t>
            </a:r>
            <a:r>
              <a:rPr lang="en-US" dirty="0"/>
              <a:t> </a:t>
            </a:r>
            <a:r>
              <a:rPr lang="en-US" dirty="0" err="1"/>
              <a:t>pekerjaan</a:t>
            </a:r>
            <a:r>
              <a:rPr lang="en-US" dirty="0"/>
              <a:t> yang </a:t>
            </a:r>
            <a:r>
              <a:rPr lang="en-US" dirty="0" err="1"/>
              <a:t>membosankan</a:t>
            </a:r>
            <a:r>
              <a:rPr lang="en-US" dirty="0"/>
              <a:t>, </a:t>
            </a:r>
            <a:r>
              <a:rPr lang="en-US" dirty="0" err="1"/>
              <a:t>dan</a:t>
            </a:r>
            <a:r>
              <a:rPr lang="en-US" dirty="0"/>
              <a:t> </a:t>
            </a:r>
            <a:r>
              <a:rPr lang="en-US" dirty="0" err="1"/>
              <a:t>dokumentasi</a:t>
            </a:r>
            <a:r>
              <a:rPr lang="en-US" dirty="0"/>
              <a:t>, </a:t>
            </a:r>
            <a:r>
              <a:rPr lang="en-US" dirty="0" err="1"/>
              <a:t>menjadi</a:t>
            </a:r>
            <a:r>
              <a:rPr lang="en-US" dirty="0"/>
              <a:t> </a:t>
            </a:r>
            <a:r>
              <a:rPr lang="en-US" dirty="0" err="1"/>
              <a:t>pekerjaan</a:t>
            </a:r>
            <a:r>
              <a:rPr lang="en-US" dirty="0"/>
              <a:t> yang </a:t>
            </a:r>
            <a:r>
              <a:rPr lang="en-US" dirty="0" err="1"/>
              <a:t>membosankan</a:t>
            </a:r>
            <a:r>
              <a:rPr lang="en-US" dirty="0"/>
              <a:t>, </a:t>
            </a:r>
            <a:r>
              <a:rPr lang="en-US" dirty="0" err="1"/>
              <a:t>mendapatkan</a:t>
            </a:r>
            <a:r>
              <a:rPr lang="en-US" dirty="0"/>
              <a:t> </a:t>
            </a:r>
            <a:r>
              <a:rPr lang="en-US" dirty="0" err="1"/>
              <a:t>prioritas</a:t>
            </a:r>
            <a:r>
              <a:rPr lang="en-US" dirty="0"/>
              <a:t> yang paling </a:t>
            </a:r>
            <a:r>
              <a:rPr lang="en-US" dirty="0" err="1"/>
              <a:t>rendah</a:t>
            </a:r>
            <a:r>
              <a:rPr lang="en-US" dirty="0"/>
              <a:t>.</a:t>
            </a:r>
          </a:p>
          <a:p>
            <a:pPr lvl="1">
              <a:buFont typeface="Arial" panose="020B0604020202020204" pitchFamily="34" charset="0"/>
              <a:buChar char="•"/>
            </a:pPr>
            <a:r>
              <a:rPr lang="en-US" dirty="0" err="1"/>
              <a:t>Melakukan</a:t>
            </a:r>
            <a:r>
              <a:rPr lang="en-US" dirty="0"/>
              <a:t> </a:t>
            </a:r>
            <a:r>
              <a:rPr lang="en-US" dirty="0" err="1"/>
              <a:t>pekerjaan</a:t>
            </a:r>
            <a:r>
              <a:rPr lang="en-US" dirty="0"/>
              <a:t> </a:t>
            </a:r>
            <a:r>
              <a:rPr lang="en-US" dirty="0" err="1"/>
              <a:t>dengan</a:t>
            </a:r>
            <a:r>
              <a:rPr lang="en-US" dirty="0"/>
              <a:t> </a:t>
            </a:r>
            <a:r>
              <a:rPr lang="en-US" dirty="0" err="1"/>
              <a:t>cara</a:t>
            </a:r>
            <a:r>
              <a:rPr lang="en-US" dirty="0"/>
              <a:t> yang </a:t>
            </a:r>
            <a:r>
              <a:rPr lang="en-US" dirty="0" err="1"/>
              <a:t>cerdas</a:t>
            </a:r>
            <a:r>
              <a:rPr lang="en-US" dirty="0"/>
              <a:t> </a:t>
            </a:r>
            <a:r>
              <a:rPr lang="en-US" dirty="0" err="1"/>
              <a:t>cenderung</a:t>
            </a:r>
            <a:r>
              <a:rPr lang="en-US" dirty="0"/>
              <a:t> </a:t>
            </a:r>
            <a:r>
              <a:rPr lang="en-US" dirty="0" err="1"/>
              <a:t>menjadi</a:t>
            </a:r>
            <a:r>
              <a:rPr lang="en-US" dirty="0"/>
              <a:t> </a:t>
            </a:r>
            <a:r>
              <a:rPr lang="en-US" dirty="0" err="1"/>
              <a:t>pertimbangan</a:t>
            </a:r>
            <a:r>
              <a:rPr lang="en-US" dirty="0"/>
              <a:t> yang </a:t>
            </a:r>
            <a:r>
              <a:rPr lang="en-US" dirty="0" err="1"/>
              <a:t>lebih</a:t>
            </a:r>
            <a:r>
              <a:rPr lang="en-US" dirty="0"/>
              <a:t> </a:t>
            </a:r>
            <a:r>
              <a:rPr lang="en-US" dirty="0" err="1"/>
              <a:t>penting</a:t>
            </a:r>
            <a:r>
              <a:rPr lang="en-US" dirty="0"/>
              <a:t> </a:t>
            </a:r>
            <a:r>
              <a:rPr lang="en-US" dirty="0" err="1"/>
              <a:t>daripada</a:t>
            </a:r>
            <a:r>
              <a:rPr lang="en-US" dirty="0"/>
              <a:t> </a:t>
            </a:r>
            <a:r>
              <a:rPr lang="en-US" dirty="0" err="1"/>
              <a:t>menyelesaikannya</a:t>
            </a:r>
            <a:r>
              <a:rPr lang="en-US" dirty="0"/>
              <a:t> </a:t>
            </a:r>
            <a:r>
              <a:rPr lang="en-US" dirty="0" err="1"/>
              <a:t>secara</a:t>
            </a:r>
            <a:r>
              <a:rPr lang="en-US" dirty="0"/>
              <a:t> </a:t>
            </a:r>
            <a:r>
              <a:rPr lang="en-US" dirty="0" err="1"/>
              <a:t>memadai</a:t>
            </a:r>
            <a:r>
              <a:rPr lang="en-US" dirty="0"/>
              <a:t>, </a:t>
            </a:r>
            <a:r>
              <a:rPr lang="en-US" dirty="0" err="1"/>
              <a:t>tepat</a:t>
            </a:r>
            <a:r>
              <a:rPr lang="en-US" dirty="0"/>
              <a:t> </a:t>
            </a:r>
            <a:r>
              <a:rPr lang="en-US" dirty="0" err="1"/>
              <a:t>waktu</a:t>
            </a:r>
            <a:r>
              <a:rPr lang="en-US" dirty="0"/>
              <a:t>, </a:t>
            </a:r>
            <a:r>
              <a:rPr lang="en-US" dirty="0" err="1"/>
              <a:t>dan</a:t>
            </a:r>
            <a:r>
              <a:rPr lang="en-US" dirty="0"/>
              <a:t> </a:t>
            </a:r>
            <a:r>
              <a:rPr lang="en-US" dirty="0" err="1"/>
              <a:t>dengan</a:t>
            </a:r>
            <a:r>
              <a:rPr lang="en-US" dirty="0"/>
              <a:t> </a:t>
            </a:r>
            <a:r>
              <a:rPr lang="en-US" dirty="0" err="1"/>
              <a:t>biaya</a:t>
            </a:r>
            <a:r>
              <a:rPr lang="en-US" dirty="0"/>
              <a:t> yang </a:t>
            </a:r>
            <a:r>
              <a:rPr lang="en-US" dirty="0" err="1"/>
              <a:t>masuk</a:t>
            </a:r>
            <a:r>
              <a:rPr lang="en-US" dirty="0"/>
              <a:t> </a:t>
            </a:r>
            <a:r>
              <a:rPr lang="en-US" dirty="0" err="1"/>
              <a:t>akal</a:t>
            </a:r>
            <a:r>
              <a:rPr lang="en-US" dirty="0"/>
              <a:t>.</a:t>
            </a:r>
          </a:p>
          <a:p>
            <a:pPr lvl="1">
              <a:buFont typeface="Arial" panose="020B0604020202020204" pitchFamily="34" charset="0"/>
              <a:buChar char="•"/>
            </a:pPr>
            <a:r>
              <a:rPr lang="en-US" dirty="0" err="1"/>
              <a:t>Pemrogram</a:t>
            </a:r>
            <a:r>
              <a:rPr lang="en-US" dirty="0"/>
              <a:t> </a:t>
            </a:r>
            <a:r>
              <a:rPr lang="en-US" dirty="0" err="1"/>
              <a:t>cenderung</a:t>
            </a:r>
            <a:r>
              <a:rPr lang="en-US" dirty="0"/>
              <a:t> </a:t>
            </a:r>
            <a:r>
              <a:rPr lang="en-US" dirty="0" err="1"/>
              <a:t>optimis</a:t>
            </a:r>
            <a:r>
              <a:rPr lang="en-US" dirty="0"/>
              <a:t>, </a:t>
            </a:r>
            <a:r>
              <a:rPr lang="en-US" dirty="0" err="1"/>
              <a:t>tidak</a:t>
            </a:r>
            <a:r>
              <a:rPr lang="en-US" dirty="0"/>
              <a:t> </a:t>
            </a:r>
            <a:r>
              <a:rPr lang="en-US" dirty="0" err="1"/>
              <a:t>realistis</a:t>
            </a:r>
            <a:r>
              <a:rPr lang="en-US" dirty="0"/>
              <a:t>, </a:t>
            </a:r>
            <a:r>
              <a:rPr lang="en-US" dirty="0" err="1"/>
              <a:t>dan</a:t>
            </a:r>
            <a:r>
              <a:rPr lang="en-US" dirty="0"/>
              <a:t> </a:t>
            </a:r>
            <a:r>
              <a:rPr lang="en-US" dirty="0" err="1"/>
              <a:t>perkiraan</a:t>
            </a:r>
            <a:r>
              <a:rPr lang="en-US" dirty="0"/>
              <a:t> </a:t>
            </a:r>
            <a:r>
              <a:rPr lang="en-US" dirty="0" err="1"/>
              <a:t>waktu</a:t>
            </a:r>
            <a:r>
              <a:rPr lang="en-US" dirty="0"/>
              <a:t> </a:t>
            </a:r>
            <a:r>
              <a:rPr lang="en-US" dirty="0" err="1"/>
              <a:t>mereka</a:t>
            </a:r>
            <a:r>
              <a:rPr lang="en-US" dirty="0"/>
              <a:t> </a:t>
            </a:r>
            <a:r>
              <a:rPr lang="en-US" dirty="0" err="1"/>
              <a:t>untuk</a:t>
            </a:r>
            <a:r>
              <a:rPr lang="en-US" dirty="0"/>
              <a:t> </a:t>
            </a:r>
            <a:r>
              <a:rPr lang="en-US" dirty="0" err="1"/>
              <a:t>penyelesaian</a:t>
            </a:r>
            <a:r>
              <a:rPr lang="en-US" dirty="0"/>
              <a:t> </a:t>
            </a:r>
            <a:r>
              <a:rPr lang="en-US" dirty="0" err="1"/>
              <a:t>tugas</a:t>
            </a:r>
            <a:r>
              <a:rPr lang="en-US" dirty="0"/>
              <a:t> </a:t>
            </a:r>
            <a:r>
              <a:rPr lang="en-US" dirty="0" err="1"/>
              <a:t>mencerminkan</a:t>
            </a:r>
            <a:r>
              <a:rPr lang="en-US" dirty="0"/>
              <a:t> </a:t>
            </a:r>
            <a:r>
              <a:rPr lang="en-US" dirty="0" err="1"/>
              <a:t>kecenderungan</a:t>
            </a:r>
            <a:r>
              <a:rPr lang="en-US" dirty="0"/>
              <a:t> </a:t>
            </a:r>
            <a:r>
              <a:rPr lang="en-US" dirty="0" err="1"/>
              <a:t>ini</a:t>
            </a:r>
            <a:r>
              <a:rPr lang="en-US" dirty="0"/>
              <a:t>.</a:t>
            </a:r>
          </a:p>
          <a:p>
            <a:pPr lvl="1">
              <a:buFont typeface="Arial" panose="020B0604020202020204" pitchFamily="34" charset="0"/>
              <a:buChar char="•"/>
            </a:pPr>
            <a:r>
              <a:rPr lang="en-US" dirty="0" err="1"/>
              <a:t>Pemrogram</a:t>
            </a:r>
            <a:r>
              <a:rPr lang="en-US" dirty="0"/>
              <a:t> </a:t>
            </a:r>
            <a:r>
              <a:rPr lang="en-US" dirty="0" err="1"/>
              <a:t>kesulitan</a:t>
            </a:r>
            <a:r>
              <a:rPr lang="en-US" dirty="0"/>
              <a:t> </a:t>
            </a:r>
            <a:r>
              <a:rPr lang="en-US" dirty="0" err="1"/>
              <a:t>berkomunikasi</a:t>
            </a:r>
            <a:r>
              <a:rPr lang="en-US" dirty="0"/>
              <a:t>.</a:t>
            </a:r>
          </a:p>
        </p:txBody>
      </p:sp>
    </p:spTree>
    <p:extLst>
      <p:ext uri="{BB962C8B-B14F-4D97-AF65-F5344CB8AC3E}">
        <p14:creationId xmlns:p14="http://schemas.microsoft.com/office/powerpoint/2010/main" val="10909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a:bodyPr>
          <a:lstStyle/>
          <a:p>
            <a:pPr lvl="0">
              <a:buFont typeface="+mj-lt"/>
              <a:buAutoNum type="arabicPeriod" startAt="4"/>
            </a:pPr>
            <a:r>
              <a:rPr lang="en-US" dirty="0"/>
              <a:t>User </a:t>
            </a:r>
            <a:r>
              <a:rPr lang="en-US" dirty="0" err="1"/>
              <a:t>Requreimenet</a:t>
            </a:r>
            <a:r>
              <a:rPr lang="en-US" dirty="0"/>
              <a:t> </a:t>
            </a:r>
            <a:r>
              <a:rPr lang="en-US" dirty="0" err="1"/>
              <a:t>sering</a:t>
            </a:r>
            <a:r>
              <a:rPr lang="en-US" dirty="0"/>
              <a:t> kali </a:t>
            </a:r>
            <a:r>
              <a:rPr lang="en-US" dirty="0" err="1"/>
              <a:t>tidak</a:t>
            </a:r>
            <a:r>
              <a:rPr lang="en-US" dirty="0"/>
              <a:t> </a:t>
            </a:r>
            <a:r>
              <a:rPr lang="en-US" dirty="0" err="1"/>
              <a:t>dipahami</a:t>
            </a:r>
            <a:r>
              <a:rPr lang="en-US" dirty="0"/>
              <a:t> </a:t>
            </a:r>
            <a:r>
              <a:rPr lang="en-US" dirty="0" err="1"/>
              <a:t>dengan</a:t>
            </a:r>
            <a:r>
              <a:rPr lang="en-US" dirty="0"/>
              <a:t> </a:t>
            </a:r>
            <a:r>
              <a:rPr lang="en-US" dirty="0" err="1"/>
              <a:t>baik</a:t>
            </a:r>
            <a:r>
              <a:rPr lang="en-US" dirty="0"/>
              <a:t>: </a:t>
            </a:r>
            <a:r>
              <a:rPr lang="en-US" dirty="0" err="1"/>
              <a:t>karena</a:t>
            </a:r>
            <a:r>
              <a:rPr lang="en-US" dirty="0"/>
              <a:t> </a:t>
            </a:r>
            <a:r>
              <a:rPr lang="en-US" dirty="0" err="1"/>
              <a:t>itu</a:t>
            </a:r>
            <a:r>
              <a:rPr lang="en-US" dirty="0"/>
              <a:t> </a:t>
            </a:r>
            <a:r>
              <a:rPr lang="en-US" dirty="0" err="1"/>
              <a:t>sebuah</a:t>
            </a:r>
            <a:r>
              <a:rPr lang="en-US" dirty="0"/>
              <a:t> </a:t>
            </a:r>
            <a:r>
              <a:rPr lang="en-US" dirty="0" err="1"/>
              <a:t>perangkat</a:t>
            </a:r>
            <a:r>
              <a:rPr lang="en-US" dirty="0"/>
              <a:t> </a:t>
            </a:r>
            <a:r>
              <a:rPr lang="en-US" dirty="0" err="1"/>
              <a:t>luna</a:t>
            </a:r>
            <a:r>
              <a:rPr lang="en-US" dirty="0"/>
              <a:t> </a:t>
            </a:r>
            <a:r>
              <a:rPr lang="en-US" dirty="0" err="1"/>
              <a:t>mengalami</a:t>
            </a:r>
            <a:r>
              <a:rPr lang="en-US" dirty="0"/>
              <a:t> </a:t>
            </a:r>
            <a:r>
              <a:rPr lang="en-US" dirty="0" err="1"/>
              <a:t>banyak</a:t>
            </a:r>
            <a:r>
              <a:rPr lang="en-US" dirty="0"/>
              <a:t> </a:t>
            </a:r>
            <a:r>
              <a:rPr lang="en-US" dirty="0" err="1"/>
              <a:t>modifikasi</a:t>
            </a:r>
            <a:r>
              <a:rPr lang="en-US" dirty="0"/>
              <a:t> </a:t>
            </a:r>
            <a:r>
              <a:rPr lang="en-US" dirty="0" err="1"/>
              <a:t>sebelum</a:t>
            </a:r>
            <a:r>
              <a:rPr lang="en-US" dirty="0"/>
              <a:t> </a:t>
            </a:r>
            <a:r>
              <a:rPr lang="en-US" dirty="0" err="1"/>
              <a:t>diterapkan</a:t>
            </a:r>
            <a:r>
              <a:rPr lang="en-US" dirty="0"/>
              <a:t> </a:t>
            </a:r>
            <a:r>
              <a:rPr lang="en-US" dirty="0" err="1"/>
              <a:t>dengan</a:t>
            </a:r>
            <a:r>
              <a:rPr lang="en-US" dirty="0"/>
              <a:t> </a:t>
            </a:r>
            <a:r>
              <a:rPr lang="en-US" dirty="0" err="1" smtClean="0"/>
              <a:t>memuaskan</a:t>
            </a:r>
            <a:endParaRPr lang="en-US" dirty="0"/>
          </a:p>
          <a:p>
            <a:pPr lvl="0">
              <a:buFont typeface="+mj-lt"/>
              <a:buAutoNum type="arabicPeriod" startAt="4"/>
            </a:pPr>
            <a:r>
              <a:rPr lang="en-US" dirty="0" err="1"/>
              <a:t>Hampir</a:t>
            </a:r>
            <a:r>
              <a:rPr lang="en-US" dirty="0"/>
              <a:t> </a:t>
            </a:r>
            <a:r>
              <a:rPr lang="en-US" dirty="0" err="1"/>
              <a:t>tidak</a:t>
            </a:r>
            <a:r>
              <a:rPr lang="en-US" dirty="0"/>
              <a:t> </a:t>
            </a:r>
            <a:r>
              <a:rPr lang="en-US" dirty="0" err="1"/>
              <a:t>ada</a:t>
            </a:r>
            <a:r>
              <a:rPr lang="en-US" dirty="0"/>
              <a:t> </a:t>
            </a:r>
            <a:r>
              <a:rPr lang="en-US" dirty="0" err="1"/>
              <a:t>standar</a:t>
            </a:r>
            <a:r>
              <a:rPr lang="en-US" dirty="0"/>
              <a:t> </a:t>
            </a:r>
            <a:r>
              <a:rPr lang="en-US" dirty="0" err="1"/>
              <a:t>objektif</a:t>
            </a:r>
            <a:r>
              <a:rPr lang="en-US" dirty="0"/>
              <a:t> </a:t>
            </a:r>
            <a:r>
              <a:rPr lang="en-US" dirty="0" err="1"/>
              <a:t>untuk</a:t>
            </a:r>
            <a:r>
              <a:rPr lang="en-US" dirty="0"/>
              <a:t> </a:t>
            </a:r>
            <a:r>
              <a:rPr lang="en-US" dirty="0" err="1"/>
              <a:t>mengukur</a:t>
            </a:r>
            <a:r>
              <a:rPr lang="en-US" dirty="0"/>
              <a:t> </a:t>
            </a:r>
            <a:r>
              <a:rPr lang="en-US" dirty="0" err="1"/>
              <a:t>kemajuan</a:t>
            </a:r>
            <a:r>
              <a:rPr lang="en-US" dirty="0"/>
              <a:t> </a:t>
            </a:r>
            <a:r>
              <a:rPr lang="en-US" dirty="0" err="1"/>
              <a:t>perangkat</a:t>
            </a:r>
            <a:r>
              <a:rPr lang="en-US" dirty="0"/>
              <a:t> </a:t>
            </a:r>
            <a:r>
              <a:rPr lang="en-US" dirty="0" err="1" smtClean="0"/>
              <a:t>lunak</a:t>
            </a:r>
            <a:endParaRPr lang="en-US" dirty="0"/>
          </a:p>
          <a:p>
            <a:pPr lvl="0">
              <a:buFont typeface="+mj-lt"/>
              <a:buAutoNum type="arabicPeriod" startAt="4"/>
            </a:pPr>
            <a:r>
              <a:rPr lang="en-US" dirty="0" err="1"/>
              <a:t>Menguji</a:t>
            </a:r>
            <a:r>
              <a:rPr lang="en-US" dirty="0"/>
              <a:t> </a:t>
            </a:r>
            <a:r>
              <a:rPr lang="en-US" dirty="0" err="1"/>
              <a:t>perangkat</a:t>
            </a:r>
            <a:r>
              <a:rPr lang="en-US" dirty="0"/>
              <a:t> </a:t>
            </a:r>
            <a:r>
              <a:rPr lang="en-US" dirty="0" err="1"/>
              <a:t>lunak</a:t>
            </a:r>
            <a:r>
              <a:rPr lang="en-US" dirty="0"/>
              <a:t> </a:t>
            </a:r>
            <a:r>
              <a:rPr lang="en-US" dirty="0" err="1"/>
              <a:t>sangat</a:t>
            </a:r>
            <a:r>
              <a:rPr lang="en-US" dirty="0"/>
              <a:t> </a:t>
            </a:r>
            <a:r>
              <a:rPr lang="en-US" dirty="0" err="1"/>
              <a:t>sulit</a:t>
            </a:r>
            <a:r>
              <a:rPr lang="en-US" dirty="0"/>
              <a:t>, </a:t>
            </a:r>
            <a:r>
              <a:rPr lang="en-US" dirty="0" err="1"/>
              <a:t>karena</a:t>
            </a:r>
            <a:r>
              <a:rPr lang="en-US" dirty="0"/>
              <a:t> </a:t>
            </a:r>
            <a:r>
              <a:rPr lang="en-US" dirty="0" err="1"/>
              <a:t>bahkan</a:t>
            </a:r>
            <a:r>
              <a:rPr lang="en-US" dirty="0"/>
              <a:t> program </a:t>
            </a:r>
            <a:r>
              <a:rPr lang="en-US" dirty="0" err="1"/>
              <a:t>berukuran</a:t>
            </a:r>
            <a:r>
              <a:rPr lang="en-US" dirty="0"/>
              <a:t> </a:t>
            </a:r>
            <a:r>
              <a:rPr lang="en-US" dirty="0" err="1"/>
              <a:t>sedang</a:t>
            </a:r>
            <a:r>
              <a:rPr lang="en-US" dirty="0"/>
              <a:t> (&lt;5000 </a:t>
            </a:r>
            <a:r>
              <a:rPr lang="en-US" dirty="0" err="1"/>
              <a:t>pernyataan</a:t>
            </a:r>
            <a:r>
              <a:rPr lang="en-US" dirty="0"/>
              <a:t> yang </a:t>
            </a:r>
            <a:r>
              <a:rPr lang="en-US" dirty="0" err="1"/>
              <a:t>dapat</a:t>
            </a:r>
            <a:r>
              <a:rPr lang="en-US" dirty="0"/>
              <a:t> di </a:t>
            </a:r>
            <a:r>
              <a:rPr lang="en-US" dirty="0" err="1"/>
              <a:t>eksekusi</a:t>
            </a:r>
            <a:r>
              <a:rPr lang="en-US" dirty="0"/>
              <a:t>) </a:t>
            </a:r>
            <a:r>
              <a:rPr lang="en-US" dirty="0" err="1"/>
              <a:t>dapat</a:t>
            </a:r>
            <a:r>
              <a:rPr lang="en-US" dirty="0"/>
              <a:t> </a:t>
            </a:r>
            <a:r>
              <a:rPr lang="en-US" dirty="0" err="1"/>
              <a:t>memiliki</a:t>
            </a:r>
            <a:r>
              <a:rPr lang="en-US" dirty="0"/>
              <a:t> </a:t>
            </a:r>
            <a:r>
              <a:rPr lang="en-US" dirty="0" err="1"/>
              <a:t>banyak</a:t>
            </a:r>
            <a:r>
              <a:rPr lang="en-US" dirty="0"/>
              <a:t> path yang </a:t>
            </a:r>
            <a:r>
              <a:rPr lang="en-US" dirty="0" err="1"/>
              <a:t>dapat</a:t>
            </a:r>
            <a:r>
              <a:rPr lang="en-US" dirty="0"/>
              <a:t> di </a:t>
            </a:r>
            <a:r>
              <a:rPr lang="en-US" dirty="0" err="1"/>
              <a:t>eksekusi</a:t>
            </a:r>
            <a:r>
              <a:rPr lang="en-US" dirty="0"/>
              <a:t> ( Cara </a:t>
            </a:r>
            <a:r>
              <a:rPr lang="en-US" dirty="0" err="1"/>
              <a:t>untuk</a:t>
            </a:r>
            <a:r>
              <a:rPr lang="en-US" dirty="0"/>
              <a:t> </a:t>
            </a:r>
            <a:r>
              <a:rPr lang="en-US" dirty="0" err="1"/>
              <a:t>mendapatkan</a:t>
            </a:r>
            <a:r>
              <a:rPr lang="en-US" dirty="0"/>
              <a:t> </a:t>
            </a:r>
            <a:r>
              <a:rPr lang="en-US" dirty="0" err="1"/>
              <a:t>dari</a:t>
            </a:r>
            <a:r>
              <a:rPr lang="en-US" dirty="0"/>
              <a:t> </a:t>
            </a:r>
            <a:r>
              <a:rPr lang="en-US" dirty="0" err="1"/>
              <a:t>awal</a:t>
            </a:r>
            <a:r>
              <a:rPr lang="en-US" dirty="0"/>
              <a:t> program </a:t>
            </a:r>
            <a:r>
              <a:rPr lang="en-US" dirty="0" err="1"/>
              <a:t>hingga</a:t>
            </a:r>
            <a:r>
              <a:rPr lang="en-US" dirty="0"/>
              <a:t> </a:t>
            </a:r>
            <a:r>
              <a:rPr lang="en-US" dirty="0" err="1"/>
              <a:t>akhir</a:t>
            </a:r>
            <a:r>
              <a:rPr lang="en-US" dirty="0"/>
              <a:t>) </a:t>
            </a:r>
            <a:r>
              <a:rPr lang="en-US" dirty="0" err="1"/>
              <a:t>sehingga</a:t>
            </a:r>
            <a:r>
              <a:rPr lang="en-US" dirty="0"/>
              <a:t> proses </a:t>
            </a:r>
            <a:r>
              <a:rPr lang="en-US" dirty="0" err="1"/>
              <a:t>pengujian</a:t>
            </a:r>
            <a:r>
              <a:rPr lang="en-US" dirty="0"/>
              <a:t> </a:t>
            </a:r>
            <a:r>
              <a:rPr lang="en-US" dirty="0" err="1"/>
              <a:t>setiap</a:t>
            </a:r>
            <a:r>
              <a:rPr lang="en-US" dirty="0"/>
              <a:t> path </a:t>
            </a:r>
            <a:r>
              <a:rPr lang="en-US" dirty="0" err="1"/>
              <a:t>melalui</a:t>
            </a:r>
            <a:r>
              <a:rPr lang="en-US" dirty="0"/>
              <a:t> program </a:t>
            </a:r>
            <a:r>
              <a:rPr lang="en-US" dirty="0" err="1"/>
              <a:t>bisa</a:t>
            </a:r>
            <a:r>
              <a:rPr lang="en-US" dirty="0"/>
              <a:t> </a:t>
            </a:r>
            <a:r>
              <a:rPr lang="en-US" dirty="0" err="1"/>
              <a:t>menjadi</a:t>
            </a:r>
            <a:r>
              <a:rPr lang="en-US" dirty="0"/>
              <a:t> </a:t>
            </a:r>
            <a:r>
              <a:rPr lang="en-US" dirty="0" err="1"/>
              <a:t>sangat</a:t>
            </a:r>
            <a:r>
              <a:rPr lang="en-US" dirty="0"/>
              <a:t> </a:t>
            </a:r>
            <a:r>
              <a:rPr lang="en-US" dirty="0" err="1"/>
              <a:t>mahal</a:t>
            </a:r>
            <a:r>
              <a:rPr lang="en-US" dirty="0"/>
              <a:t>.</a:t>
            </a:r>
          </a:p>
          <a:p>
            <a:pPr>
              <a:buFont typeface="+mj-lt"/>
              <a:buAutoNum type="arabicPeriod" startAt="4"/>
            </a:pPr>
            <a:endParaRPr lang="en-US" dirty="0"/>
          </a:p>
        </p:txBody>
      </p:sp>
    </p:spTree>
    <p:extLst>
      <p:ext uri="{BB962C8B-B14F-4D97-AF65-F5344CB8AC3E}">
        <p14:creationId xmlns:p14="http://schemas.microsoft.com/office/powerpoint/2010/main" val="276085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 1</a:t>
            </a:r>
            <a:endParaRPr lang="en-US" dirty="0"/>
          </a:p>
        </p:txBody>
      </p:sp>
      <p:sp>
        <p:nvSpPr>
          <p:cNvPr id="3" name="Content Placeholder 2"/>
          <p:cNvSpPr>
            <a:spLocks noGrp="1"/>
          </p:cNvSpPr>
          <p:nvPr>
            <p:ph idx="1"/>
          </p:nvPr>
        </p:nvSpPr>
        <p:spPr/>
        <p:txBody>
          <a:bodyPr/>
          <a:lstStyle/>
          <a:p>
            <a:r>
              <a:rPr lang="en-US" dirty="0" err="1" smtClean="0"/>
              <a:t>Latar</a:t>
            </a:r>
            <a:r>
              <a:rPr lang="en-US" dirty="0" smtClean="0"/>
              <a:t> </a:t>
            </a:r>
            <a:r>
              <a:rPr lang="en-US" dirty="0" err="1" smtClean="0"/>
              <a:t>Belakang</a:t>
            </a:r>
            <a:r>
              <a:rPr lang="en-US" dirty="0" smtClean="0"/>
              <a:t> </a:t>
            </a:r>
            <a:r>
              <a:rPr lang="en-US" dirty="0" err="1" smtClean="0"/>
              <a:t>Penelitian</a:t>
            </a:r>
            <a:endParaRPr lang="en-US" dirty="0" smtClean="0"/>
          </a:p>
          <a:p>
            <a:r>
              <a:rPr lang="en-US" dirty="0" err="1" smtClean="0"/>
              <a:t>Rumusan</a:t>
            </a:r>
            <a:r>
              <a:rPr lang="en-US" dirty="0" smtClean="0"/>
              <a:t> </a:t>
            </a:r>
            <a:r>
              <a:rPr lang="en-US" dirty="0" err="1" smtClean="0"/>
              <a:t>Masalah</a:t>
            </a:r>
            <a:endParaRPr lang="en-US" dirty="0" smtClean="0"/>
          </a:p>
          <a:p>
            <a:r>
              <a:rPr lang="en-US" dirty="0" err="1" smtClean="0"/>
              <a:t>Ruang</a:t>
            </a:r>
            <a:r>
              <a:rPr lang="en-US" dirty="0" smtClean="0"/>
              <a:t> </a:t>
            </a:r>
            <a:r>
              <a:rPr lang="en-US" dirty="0" err="1" smtClean="0"/>
              <a:t>Lingkup</a:t>
            </a:r>
            <a:r>
              <a:rPr lang="en-US" dirty="0" smtClean="0"/>
              <a:t> </a:t>
            </a:r>
            <a:r>
              <a:rPr lang="en-US" dirty="0" err="1" smtClean="0"/>
              <a:t>Penelitian</a:t>
            </a:r>
            <a:endParaRPr lang="en-US" dirty="0" smtClean="0"/>
          </a:p>
          <a:p>
            <a:r>
              <a:rPr lang="en-US" dirty="0" err="1" smtClean="0"/>
              <a:t>Tujuan</a:t>
            </a:r>
            <a:r>
              <a:rPr lang="en-US" dirty="0" smtClean="0"/>
              <a:t> </a:t>
            </a:r>
            <a:r>
              <a:rPr lang="en-US" dirty="0" err="1" smtClean="0"/>
              <a:t>Penelitian</a:t>
            </a:r>
            <a:endParaRPr lang="en-US" dirty="0" smtClean="0"/>
          </a:p>
          <a:p>
            <a:r>
              <a:rPr lang="en-US" dirty="0" err="1" smtClean="0"/>
              <a:t>Sistematika</a:t>
            </a:r>
            <a:r>
              <a:rPr lang="en-US" dirty="0" smtClean="0"/>
              <a:t> </a:t>
            </a:r>
            <a:r>
              <a:rPr lang="en-US" dirty="0" err="1" smtClean="0"/>
              <a:t>Penulisan</a:t>
            </a:r>
            <a:endParaRPr lang="en-US" dirty="0"/>
          </a:p>
        </p:txBody>
      </p:sp>
    </p:spTree>
    <p:extLst>
      <p:ext uri="{BB962C8B-B14F-4D97-AF65-F5344CB8AC3E}">
        <p14:creationId xmlns:p14="http://schemas.microsoft.com/office/powerpoint/2010/main" val="2129271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lvl="0">
              <a:buFont typeface="+mj-lt"/>
              <a:buAutoNum type="arabicPeriod" startAt="7"/>
            </a:pPr>
            <a:r>
              <a:rPr lang="en-US" dirty="0" err="1"/>
              <a:t>Perangkat</a:t>
            </a:r>
            <a:r>
              <a:rPr lang="en-US" dirty="0"/>
              <a:t> </a:t>
            </a:r>
            <a:r>
              <a:rPr lang="en-US" dirty="0" err="1"/>
              <a:t>lunak</a:t>
            </a:r>
            <a:r>
              <a:rPr lang="en-US" dirty="0"/>
              <a:t> </a:t>
            </a:r>
            <a:r>
              <a:rPr lang="en-US" dirty="0" err="1"/>
              <a:t>tidak</a:t>
            </a:r>
            <a:r>
              <a:rPr lang="en-US" dirty="0"/>
              <a:t> </a:t>
            </a:r>
            <a:r>
              <a:rPr lang="en-US" dirty="0" err="1"/>
              <a:t>memiliki</a:t>
            </a:r>
            <a:r>
              <a:rPr lang="en-US" dirty="0"/>
              <a:t> </a:t>
            </a:r>
            <a:r>
              <a:rPr lang="en-US" dirty="0" smtClean="0"/>
              <a:t>masa </a:t>
            </a:r>
            <a:r>
              <a:rPr lang="en-US" dirty="0" err="1"/>
              <a:t>kadaluarsa</a:t>
            </a:r>
            <a:r>
              <a:rPr lang="en-US" dirty="0"/>
              <a:t>.</a:t>
            </a:r>
          </a:p>
          <a:p>
            <a:pPr lvl="1">
              <a:buFont typeface="Arial" panose="020B0604020202020204" pitchFamily="34" charset="0"/>
              <a:buChar char="•"/>
            </a:pPr>
            <a:r>
              <a:rPr lang="en-US" dirty="0" err="1"/>
              <a:t>Perangkat</a:t>
            </a:r>
            <a:r>
              <a:rPr lang="en-US" dirty="0"/>
              <a:t> </a:t>
            </a:r>
            <a:r>
              <a:rPr lang="en-US" dirty="0" err="1"/>
              <a:t>lunak</a:t>
            </a:r>
            <a:r>
              <a:rPr lang="en-US" dirty="0"/>
              <a:t> </a:t>
            </a:r>
            <a:r>
              <a:rPr lang="en-US" dirty="0" err="1"/>
              <a:t>biasanya</a:t>
            </a:r>
            <a:r>
              <a:rPr lang="en-US" dirty="0"/>
              <a:t> </a:t>
            </a:r>
            <a:r>
              <a:rPr lang="en-US" dirty="0" err="1"/>
              <a:t>tidak</a:t>
            </a:r>
            <a:r>
              <a:rPr lang="en-US" dirty="0"/>
              <a:t> </a:t>
            </a:r>
            <a:r>
              <a:rPr lang="en-US" dirty="0" err="1"/>
              <a:t>kehilangan</a:t>
            </a:r>
            <a:r>
              <a:rPr lang="en-US" dirty="0"/>
              <a:t> </a:t>
            </a:r>
            <a:r>
              <a:rPr lang="en-US" dirty="0" err="1"/>
              <a:t>fungsinya</a:t>
            </a:r>
            <a:r>
              <a:rPr lang="en-US" dirty="0"/>
              <a:t> </a:t>
            </a:r>
            <a:r>
              <a:rPr lang="en-US" dirty="0" err="1"/>
              <a:t>saat</a:t>
            </a:r>
            <a:r>
              <a:rPr lang="en-US" dirty="0"/>
              <a:t> </a:t>
            </a:r>
            <a:r>
              <a:rPr lang="en-US" dirty="0" err="1"/>
              <a:t>digunakan</a:t>
            </a:r>
            <a:r>
              <a:rPr lang="en-US" dirty="0"/>
              <a:t>.</a:t>
            </a:r>
          </a:p>
          <a:p>
            <a:pPr lvl="1">
              <a:buFont typeface="Arial" panose="020B0604020202020204" pitchFamily="34" charset="0"/>
              <a:buChar char="•"/>
            </a:pPr>
            <a:r>
              <a:rPr lang="en-US" dirty="0" err="1"/>
              <a:t>Ini</a:t>
            </a:r>
            <a:r>
              <a:rPr lang="en-US" dirty="0"/>
              <a:t> </a:t>
            </a:r>
            <a:r>
              <a:rPr lang="en-US" dirty="0" err="1"/>
              <a:t>mungkin</a:t>
            </a:r>
            <a:r>
              <a:rPr lang="en-US" dirty="0"/>
              <a:t> </a:t>
            </a:r>
            <a:r>
              <a:rPr lang="en-US" dirty="0" err="1"/>
              <a:t>kehilangan</a:t>
            </a:r>
            <a:r>
              <a:rPr lang="en-US" dirty="0"/>
              <a:t> </a:t>
            </a:r>
            <a:r>
              <a:rPr lang="en-US" dirty="0" err="1"/>
              <a:t>fungsionalitasnya</a:t>
            </a:r>
            <a:r>
              <a:rPr lang="en-US" dirty="0"/>
              <a:t> </a:t>
            </a:r>
            <a:r>
              <a:rPr lang="en-US" dirty="0" err="1"/>
              <a:t>dalam</a:t>
            </a:r>
            <a:r>
              <a:rPr lang="en-US" dirty="0"/>
              <a:t> </a:t>
            </a:r>
            <a:r>
              <a:rPr lang="en-US" dirty="0" err="1"/>
              <a:t>waktu</a:t>
            </a:r>
            <a:r>
              <a:rPr lang="en-US" dirty="0"/>
              <a:t>, </a:t>
            </a:r>
            <a:r>
              <a:rPr lang="en-US" dirty="0" err="1"/>
              <a:t>namun</a:t>
            </a:r>
            <a:r>
              <a:rPr lang="en-US" dirty="0"/>
              <a:t>, </a:t>
            </a:r>
            <a:r>
              <a:rPr lang="en-US" dirty="0" err="1"/>
              <a:t>ketika</a:t>
            </a:r>
            <a:r>
              <a:rPr lang="en-US" dirty="0"/>
              <a:t> </a:t>
            </a:r>
            <a:r>
              <a:rPr lang="en-US" dirty="0" err="1"/>
              <a:t>persyaratan</a:t>
            </a:r>
            <a:r>
              <a:rPr lang="en-US" dirty="0"/>
              <a:t> </a:t>
            </a:r>
            <a:r>
              <a:rPr lang="en-US" dirty="0" err="1"/>
              <a:t>pengguna</a:t>
            </a:r>
            <a:r>
              <a:rPr lang="en-US" dirty="0"/>
              <a:t> </a:t>
            </a:r>
            <a:r>
              <a:rPr lang="en-US" dirty="0" err="1"/>
              <a:t>berubah</a:t>
            </a:r>
            <a:r>
              <a:rPr lang="en-US" dirty="0"/>
              <a:t>.</a:t>
            </a:r>
          </a:p>
          <a:p>
            <a:pPr lvl="1">
              <a:buFont typeface="Arial" panose="020B0604020202020204" pitchFamily="34" charset="0"/>
              <a:buChar char="•"/>
            </a:pPr>
            <a:r>
              <a:rPr lang="en-US" dirty="0" err="1"/>
              <a:t>Ketika</a:t>
            </a:r>
            <a:r>
              <a:rPr lang="en-US" dirty="0"/>
              <a:t> </a:t>
            </a:r>
            <a:r>
              <a:rPr lang="en-US" dirty="0" err="1"/>
              <a:t>cacat</a:t>
            </a:r>
            <a:r>
              <a:rPr lang="en-US" dirty="0"/>
              <a:t> </a:t>
            </a:r>
            <a:r>
              <a:rPr lang="en-US" dirty="0" err="1"/>
              <a:t>ditemukan</a:t>
            </a:r>
            <a:r>
              <a:rPr lang="en-US" dirty="0"/>
              <a:t>, </a:t>
            </a:r>
            <a:r>
              <a:rPr lang="en-US" dirty="0" err="1"/>
              <a:t>mereka</a:t>
            </a:r>
            <a:r>
              <a:rPr lang="en-US" dirty="0"/>
              <a:t> </a:t>
            </a:r>
            <a:r>
              <a:rPr lang="en-US" dirty="0" err="1"/>
              <a:t>dihapus</a:t>
            </a:r>
            <a:r>
              <a:rPr lang="en-US" dirty="0"/>
              <a:t> </a:t>
            </a:r>
            <a:r>
              <a:rPr lang="en-US" dirty="0" err="1"/>
              <a:t>dengan</a:t>
            </a:r>
            <a:r>
              <a:rPr lang="en-US" dirty="0"/>
              <a:t> </a:t>
            </a:r>
            <a:r>
              <a:rPr lang="en-US" dirty="0" err="1"/>
              <a:t>menulis</a:t>
            </a:r>
            <a:r>
              <a:rPr lang="en-US" dirty="0"/>
              <a:t> </a:t>
            </a:r>
            <a:r>
              <a:rPr lang="en-US" dirty="0" err="1"/>
              <a:t>ulang</a:t>
            </a:r>
            <a:r>
              <a:rPr lang="en-US" dirty="0"/>
              <a:t> </a:t>
            </a:r>
            <a:r>
              <a:rPr lang="en-US" dirty="0" err="1"/>
              <a:t>kode</a:t>
            </a:r>
            <a:r>
              <a:rPr lang="en-US" dirty="0"/>
              <a:t> yang </a:t>
            </a:r>
            <a:r>
              <a:rPr lang="en-US" dirty="0" err="1"/>
              <a:t>relevan</a:t>
            </a:r>
            <a:r>
              <a:rPr lang="en-US" dirty="0"/>
              <a:t>, </a:t>
            </a:r>
            <a:r>
              <a:rPr lang="en-US" dirty="0" err="1"/>
              <a:t>bukan</a:t>
            </a:r>
            <a:r>
              <a:rPr lang="en-US" dirty="0"/>
              <a:t> </a:t>
            </a:r>
            <a:r>
              <a:rPr lang="en-US" dirty="0" err="1"/>
              <a:t>dengan</a:t>
            </a:r>
            <a:r>
              <a:rPr lang="en-US" dirty="0"/>
              <a:t> </a:t>
            </a:r>
            <a:r>
              <a:rPr lang="en-US" dirty="0" err="1"/>
              <a:t>menggantinya</a:t>
            </a:r>
            <a:r>
              <a:rPr lang="en-US" dirty="0"/>
              <a:t> </a:t>
            </a:r>
            <a:r>
              <a:rPr lang="en-US" dirty="0" err="1"/>
              <a:t>dengan</a:t>
            </a:r>
            <a:r>
              <a:rPr lang="en-US" dirty="0"/>
              <a:t> </a:t>
            </a:r>
            <a:r>
              <a:rPr lang="en-US" dirty="0" err="1"/>
              <a:t>kode</a:t>
            </a:r>
            <a:r>
              <a:rPr lang="en-US" dirty="0"/>
              <a:t> yang </a:t>
            </a:r>
            <a:r>
              <a:rPr lang="en-US" dirty="0" err="1"/>
              <a:t>tersedia</a:t>
            </a:r>
            <a:r>
              <a:rPr lang="en-US" dirty="0"/>
              <a:t>. </a:t>
            </a:r>
            <a:r>
              <a:rPr lang="en-US" dirty="0" err="1"/>
              <a:t>Itu</a:t>
            </a:r>
            <a:r>
              <a:rPr lang="en-US" dirty="0"/>
              <a:t> </a:t>
            </a:r>
            <a:r>
              <a:rPr lang="en-US" dirty="0" err="1"/>
              <a:t>berarti</a:t>
            </a:r>
            <a:r>
              <a:rPr lang="en-US" dirty="0"/>
              <a:t> </a:t>
            </a:r>
            <a:r>
              <a:rPr lang="en-US" dirty="0" err="1"/>
              <a:t>bahwa</a:t>
            </a:r>
            <a:r>
              <a:rPr lang="en-US" dirty="0"/>
              <a:t> </a:t>
            </a:r>
            <a:r>
              <a:rPr lang="en-US" dirty="0" err="1"/>
              <a:t>konsep</a:t>
            </a:r>
            <a:r>
              <a:rPr lang="en-US" dirty="0"/>
              <a:t> </a:t>
            </a:r>
            <a:r>
              <a:rPr lang="en-US" dirty="0" err="1"/>
              <a:t>mengganti</a:t>
            </a:r>
            <a:r>
              <a:rPr lang="en-US" dirty="0"/>
              <a:t> </a:t>
            </a:r>
            <a:r>
              <a:rPr lang="en-US" dirty="0" err="1"/>
              <a:t>kode</a:t>
            </a:r>
            <a:r>
              <a:rPr lang="en-US" dirty="0"/>
              <a:t> yang </a:t>
            </a:r>
            <a:r>
              <a:rPr lang="en-US" dirty="0" err="1"/>
              <a:t>rusak</a:t>
            </a:r>
            <a:r>
              <a:rPr lang="en-US" dirty="0"/>
              <a:t> </a:t>
            </a:r>
            <a:r>
              <a:rPr lang="en-US" dirty="0" err="1"/>
              <a:t>dengan</a:t>
            </a:r>
            <a:r>
              <a:rPr lang="en-US" dirty="0"/>
              <a:t> </a:t>
            </a:r>
            <a:r>
              <a:rPr lang="en-US" dirty="0" err="1"/>
              <a:t>kode</a:t>
            </a:r>
            <a:r>
              <a:rPr lang="en-US" dirty="0"/>
              <a:t> </a:t>
            </a:r>
            <a:r>
              <a:rPr lang="en-US" dirty="0" err="1"/>
              <a:t>cadangan</a:t>
            </a:r>
            <a:r>
              <a:rPr lang="en-US" dirty="0"/>
              <a:t> </a:t>
            </a:r>
            <a:r>
              <a:rPr lang="en-US" dirty="0" err="1"/>
              <a:t>sangat</a:t>
            </a:r>
            <a:r>
              <a:rPr lang="en-US" dirty="0"/>
              <a:t> </a:t>
            </a:r>
            <a:r>
              <a:rPr lang="en-US" dirty="0" err="1"/>
              <a:t>tidak</a:t>
            </a:r>
            <a:r>
              <a:rPr lang="en-US" dirty="0"/>
              <a:t> </a:t>
            </a:r>
            <a:r>
              <a:rPr lang="en-US" dirty="0" err="1"/>
              <a:t>biasa</a:t>
            </a:r>
            <a:r>
              <a:rPr lang="en-US" dirty="0"/>
              <a:t> </a:t>
            </a:r>
            <a:r>
              <a:rPr lang="en-US" dirty="0" err="1"/>
              <a:t>dalam</a:t>
            </a:r>
            <a:r>
              <a:rPr lang="en-US" dirty="0"/>
              <a:t> </a:t>
            </a:r>
            <a:r>
              <a:rPr lang="en-US" dirty="0" err="1"/>
              <a:t>pengembangan</a:t>
            </a:r>
            <a:r>
              <a:rPr lang="en-US" dirty="0"/>
              <a:t> </a:t>
            </a:r>
            <a:r>
              <a:rPr lang="en-US" dirty="0" err="1"/>
              <a:t>perangkat</a:t>
            </a:r>
            <a:r>
              <a:rPr lang="en-US" dirty="0"/>
              <a:t> </a:t>
            </a:r>
            <a:r>
              <a:rPr lang="en-US" dirty="0" err="1"/>
              <a:t>lunak</a:t>
            </a:r>
            <a:r>
              <a:rPr lang="en-US" dirty="0"/>
              <a:t>.</a:t>
            </a:r>
          </a:p>
          <a:p>
            <a:pPr lvl="1">
              <a:buFont typeface="Arial" panose="020B0604020202020204" pitchFamily="34" charset="0"/>
              <a:buChar char="•"/>
            </a:pPr>
            <a:r>
              <a:rPr lang="en-US" dirty="0" err="1"/>
              <a:t>Ketika</a:t>
            </a:r>
            <a:r>
              <a:rPr lang="en-US" dirty="0"/>
              <a:t> </a:t>
            </a:r>
            <a:r>
              <a:rPr lang="en-US" dirty="0" err="1"/>
              <a:t>cacat</a:t>
            </a:r>
            <a:r>
              <a:rPr lang="en-US" dirty="0"/>
              <a:t> </a:t>
            </a:r>
            <a:r>
              <a:rPr lang="en-US" dirty="0" err="1"/>
              <a:t>dihilangkan</a:t>
            </a:r>
            <a:r>
              <a:rPr lang="en-US" dirty="0"/>
              <a:t>, </a:t>
            </a:r>
            <a:r>
              <a:rPr lang="en-US" dirty="0" err="1"/>
              <a:t>ada</a:t>
            </a:r>
            <a:r>
              <a:rPr lang="en-US" dirty="0"/>
              <a:t> </a:t>
            </a:r>
            <a:r>
              <a:rPr lang="en-US" dirty="0" err="1"/>
              <a:t>kemungkinan</a:t>
            </a:r>
            <a:r>
              <a:rPr lang="en-US" dirty="0"/>
              <a:t> </a:t>
            </a:r>
            <a:r>
              <a:rPr lang="en-US" dirty="0" err="1"/>
              <a:t>bahwa</a:t>
            </a:r>
            <a:r>
              <a:rPr lang="en-US" dirty="0"/>
              <a:t> </a:t>
            </a:r>
            <a:r>
              <a:rPr lang="en-US" dirty="0" err="1"/>
              <a:t>cacat</a:t>
            </a:r>
            <a:r>
              <a:rPr lang="en-US" dirty="0"/>
              <a:t> </a:t>
            </a:r>
            <a:r>
              <a:rPr lang="en-US" dirty="0" err="1"/>
              <a:t>baru</a:t>
            </a:r>
            <a:r>
              <a:rPr lang="en-US" dirty="0"/>
              <a:t> </a:t>
            </a:r>
            <a:r>
              <a:rPr lang="en-US" dirty="0" err="1"/>
              <a:t>diperkenalkan</a:t>
            </a:r>
            <a:r>
              <a:rPr lang="en-US" dirty="0" smtClean="0"/>
              <a:t>.</a:t>
            </a:r>
            <a:endParaRPr lang="en-US" dirty="0"/>
          </a:p>
          <a:p>
            <a:pPr>
              <a:buFont typeface="+mj-lt"/>
              <a:buAutoNum type="arabicPeriod" startAt="7"/>
            </a:pPr>
            <a:endParaRPr lang="en-US" dirty="0"/>
          </a:p>
        </p:txBody>
      </p:sp>
    </p:spTree>
    <p:extLst>
      <p:ext uri="{BB962C8B-B14F-4D97-AF65-F5344CB8AC3E}">
        <p14:creationId xmlns:p14="http://schemas.microsoft.com/office/powerpoint/2010/main" val="61807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a:bodyPr>
          <a:lstStyle/>
          <a:p>
            <a:pPr lvl="0">
              <a:buFont typeface="+mj-lt"/>
              <a:buAutoNum type="arabicPeriod" startAt="8"/>
            </a:pPr>
            <a:r>
              <a:rPr lang="en-US" dirty="0"/>
              <a:t>Hardware </a:t>
            </a:r>
            <a:r>
              <a:rPr lang="en-US" dirty="0" err="1"/>
              <a:t>memiliki</a:t>
            </a:r>
            <a:r>
              <a:rPr lang="en-US" dirty="0"/>
              <a:t> model </a:t>
            </a:r>
            <a:r>
              <a:rPr lang="en-US" dirty="0" err="1"/>
              <a:t>fisik</a:t>
            </a:r>
            <a:r>
              <a:rPr lang="en-US" dirty="0"/>
              <a:t> </a:t>
            </a:r>
            <a:r>
              <a:rPr lang="en-US" dirty="0" err="1"/>
              <a:t>untuk</a:t>
            </a:r>
            <a:r>
              <a:rPr lang="en-US" dirty="0"/>
              <a:t> </a:t>
            </a:r>
            <a:r>
              <a:rPr lang="en-US" dirty="0" err="1"/>
              <a:t>digunakan</a:t>
            </a:r>
            <a:r>
              <a:rPr lang="en-US" dirty="0"/>
              <a:t> </a:t>
            </a:r>
            <a:r>
              <a:rPr lang="en-US" dirty="0" err="1"/>
              <a:t>dalam</a:t>
            </a:r>
            <a:r>
              <a:rPr lang="en-US" dirty="0"/>
              <a:t> </a:t>
            </a:r>
            <a:r>
              <a:rPr lang="en-US" dirty="0" err="1"/>
              <a:t>mengevaluasi</a:t>
            </a:r>
            <a:r>
              <a:rPr lang="en-US" dirty="0"/>
              <a:t> </a:t>
            </a:r>
            <a:r>
              <a:rPr lang="en-US" dirty="0" err="1"/>
              <a:t>keputusan</a:t>
            </a:r>
            <a:r>
              <a:rPr lang="en-US" dirty="0"/>
              <a:t> </a:t>
            </a:r>
            <a:r>
              <a:rPr lang="en-US" dirty="0" err="1"/>
              <a:t>desain</a:t>
            </a:r>
            <a:r>
              <a:rPr lang="en-US" dirty="0"/>
              <a:t>. </a:t>
            </a:r>
            <a:r>
              <a:rPr lang="en-US" dirty="0" err="1"/>
              <a:t>Evaluasi</a:t>
            </a:r>
            <a:r>
              <a:rPr lang="en-US" dirty="0"/>
              <a:t> </a:t>
            </a:r>
            <a:r>
              <a:rPr lang="en-US" dirty="0" err="1"/>
              <a:t>desain</a:t>
            </a:r>
            <a:r>
              <a:rPr lang="en-US" dirty="0"/>
              <a:t> </a:t>
            </a:r>
            <a:r>
              <a:rPr lang="en-US" dirty="0" err="1"/>
              <a:t>perangkat</a:t>
            </a:r>
            <a:r>
              <a:rPr lang="en-US" dirty="0"/>
              <a:t> </a:t>
            </a:r>
            <a:r>
              <a:rPr lang="en-US" dirty="0" err="1"/>
              <a:t>lunak</a:t>
            </a:r>
            <a:r>
              <a:rPr lang="en-US" dirty="0"/>
              <a:t>, di </a:t>
            </a:r>
            <a:r>
              <a:rPr lang="en-US" dirty="0" err="1"/>
              <a:t>sisi</a:t>
            </a:r>
            <a:r>
              <a:rPr lang="en-US" dirty="0"/>
              <a:t> lain </a:t>
            </a:r>
            <a:r>
              <a:rPr lang="en-US" dirty="0" err="1"/>
              <a:t>dan</a:t>
            </a:r>
            <a:r>
              <a:rPr lang="en-US" dirty="0"/>
              <a:t>, </a:t>
            </a:r>
            <a:r>
              <a:rPr lang="en-US" dirty="0" err="1"/>
              <a:t>bertumpu</a:t>
            </a:r>
            <a:r>
              <a:rPr lang="en-US" dirty="0"/>
              <a:t> </a:t>
            </a:r>
            <a:r>
              <a:rPr lang="en-US" dirty="0" err="1"/>
              <a:t>pada</a:t>
            </a:r>
            <a:r>
              <a:rPr lang="en-US" dirty="0"/>
              <a:t> </a:t>
            </a:r>
            <a:r>
              <a:rPr lang="en-US" dirty="0" err="1"/>
              <a:t>penilaian</a:t>
            </a:r>
            <a:r>
              <a:rPr lang="en-US" dirty="0"/>
              <a:t> </a:t>
            </a:r>
            <a:r>
              <a:rPr lang="en-US" dirty="0" err="1"/>
              <a:t>dan</a:t>
            </a:r>
            <a:r>
              <a:rPr lang="en-US" dirty="0"/>
              <a:t> </a:t>
            </a:r>
            <a:r>
              <a:rPr lang="en-US" dirty="0" err="1"/>
              <a:t>intuisi</a:t>
            </a:r>
            <a:r>
              <a:rPr lang="en-US" dirty="0" smtClean="0"/>
              <a:t>.</a:t>
            </a:r>
            <a:endParaRPr lang="en-US" dirty="0"/>
          </a:p>
          <a:p>
            <a:pPr lvl="0">
              <a:buFont typeface="+mj-lt"/>
              <a:buAutoNum type="arabicPeriod" startAt="8"/>
            </a:pPr>
            <a:r>
              <a:rPr lang="en-US" dirty="0" err="1"/>
              <a:t>Perangkat</a:t>
            </a:r>
            <a:r>
              <a:rPr lang="en-US" dirty="0"/>
              <a:t> </a:t>
            </a:r>
            <a:r>
              <a:rPr lang="en-US" dirty="0" err="1"/>
              <a:t>keras</a:t>
            </a:r>
            <a:r>
              <a:rPr lang="en-US" dirty="0"/>
              <a:t>, </a:t>
            </a:r>
            <a:r>
              <a:rPr lang="en-US" dirty="0" err="1"/>
              <a:t>karena</a:t>
            </a:r>
            <a:r>
              <a:rPr lang="en-US" dirty="0"/>
              <a:t> </a:t>
            </a:r>
            <a:r>
              <a:rPr lang="en-US" dirty="0" err="1"/>
              <a:t>keterbatasan</a:t>
            </a:r>
            <a:r>
              <a:rPr lang="en-US" dirty="0"/>
              <a:t> </a:t>
            </a:r>
            <a:r>
              <a:rPr lang="en-US" dirty="0" err="1"/>
              <a:t>fisiknya</a:t>
            </a:r>
            <a:r>
              <a:rPr lang="en-US" dirty="0"/>
              <a:t>, </a:t>
            </a:r>
            <a:r>
              <a:rPr lang="en-US" dirty="0" err="1"/>
              <a:t>memiliki</a:t>
            </a:r>
            <a:r>
              <a:rPr lang="en-US" dirty="0"/>
              <a:t> </a:t>
            </a:r>
            <a:r>
              <a:rPr lang="en-US" dirty="0" err="1"/>
              <a:t>batasan</a:t>
            </a:r>
            <a:r>
              <a:rPr lang="en-US" dirty="0"/>
              <a:t> </a:t>
            </a:r>
            <a:r>
              <a:rPr lang="en-US" dirty="0" err="1"/>
              <a:t>praktis</a:t>
            </a:r>
            <a:r>
              <a:rPr lang="en-US" dirty="0"/>
              <a:t> </a:t>
            </a:r>
            <a:r>
              <a:rPr lang="en-US" dirty="0" err="1"/>
              <a:t>pada</a:t>
            </a:r>
            <a:r>
              <a:rPr lang="en-US" dirty="0"/>
              <a:t> </a:t>
            </a:r>
            <a:r>
              <a:rPr lang="en-US" dirty="0" err="1"/>
              <a:t>kompleksitas</a:t>
            </a:r>
            <a:r>
              <a:rPr lang="en-US" dirty="0"/>
              <a:t> </a:t>
            </a:r>
            <a:r>
              <a:rPr lang="en-US" dirty="0" err="1"/>
              <a:t>karena</a:t>
            </a:r>
            <a:r>
              <a:rPr lang="en-US" dirty="0"/>
              <a:t> </a:t>
            </a:r>
            <a:r>
              <a:rPr lang="en-US" dirty="0" err="1"/>
              <a:t>setiap</a:t>
            </a:r>
            <a:r>
              <a:rPr lang="en-US" dirty="0"/>
              <a:t> </a:t>
            </a:r>
            <a:r>
              <a:rPr lang="en-US" dirty="0" err="1"/>
              <a:t>desain</a:t>
            </a:r>
            <a:r>
              <a:rPr lang="en-US" dirty="0"/>
              <a:t> </a:t>
            </a:r>
            <a:r>
              <a:rPr lang="en-US" dirty="0" err="1"/>
              <a:t>perangkat</a:t>
            </a:r>
            <a:r>
              <a:rPr lang="en-US" dirty="0"/>
              <a:t> </a:t>
            </a:r>
            <a:r>
              <a:rPr lang="en-US" dirty="0" err="1"/>
              <a:t>keras</a:t>
            </a:r>
            <a:r>
              <a:rPr lang="en-US" dirty="0"/>
              <a:t> </a:t>
            </a:r>
            <a:r>
              <a:rPr lang="en-US" dirty="0" err="1"/>
              <a:t>harus</a:t>
            </a:r>
            <a:r>
              <a:rPr lang="en-US" dirty="0"/>
              <a:t> </a:t>
            </a:r>
            <a:r>
              <a:rPr lang="en-US" dirty="0" err="1"/>
              <a:t>diwujudkan</a:t>
            </a:r>
            <a:r>
              <a:rPr lang="en-US" dirty="0"/>
              <a:t> </a:t>
            </a:r>
            <a:r>
              <a:rPr lang="en-US" dirty="0" err="1"/>
              <a:t>sebagai</a:t>
            </a:r>
            <a:r>
              <a:rPr lang="en-US" dirty="0"/>
              <a:t> </a:t>
            </a:r>
            <a:r>
              <a:rPr lang="en-US" dirty="0" err="1"/>
              <a:t>implementasi</a:t>
            </a:r>
            <a:r>
              <a:rPr lang="en-US" dirty="0"/>
              <a:t> </a:t>
            </a:r>
            <a:r>
              <a:rPr lang="en-US" dirty="0" err="1"/>
              <a:t>fisik</a:t>
            </a:r>
            <a:r>
              <a:rPr lang="en-US" dirty="0"/>
              <a:t>. </a:t>
            </a:r>
            <a:r>
              <a:rPr lang="en-US" dirty="0" err="1"/>
              <a:t>Perangkat</a:t>
            </a:r>
            <a:r>
              <a:rPr lang="en-US" dirty="0"/>
              <a:t> </a:t>
            </a:r>
            <a:r>
              <a:rPr lang="en-US" dirty="0" err="1"/>
              <a:t>lunak</a:t>
            </a:r>
            <a:r>
              <a:rPr lang="en-US" dirty="0"/>
              <a:t>, di </a:t>
            </a:r>
            <a:r>
              <a:rPr lang="en-US" dirty="0" err="1"/>
              <a:t>sisi</a:t>
            </a:r>
            <a:r>
              <a:rPr lang="en-US" dirty="0"/>
              <a:t> lain, </a:t>
            </a:r>
            <a:r>
              <a:rPr lang="en-US" dirty="0" err="1"/>
              <a:t>bisa</a:t>
            </a:r>
            <a:r>
              <a:rPr lang="en-US" dirty="0"/>
              <a:t> </a:t>
            </a:r>
            <a:r>
              <a:rPr lang="en-US" dirty="0" err="1"/>
              <a:t>sangat</a:t>
            </a:r>
            <a:r>
              <a:rPr lang="en-US" dirty="0"/>
              <a:t> </a:t>
            </a:r>
            <a:r>
              <a:rPr lang="en-US" dirty="0" err="1"/>
              <a:t>kompleks</a:t>
            </a:r>
            <a:r>
              <a:rPr lang="en-US" dirty="0"/>
              <a:t> </a:t>
            </a:r>
            <a:r>
              <a:rPr lang="en-US" dirty="0" err="1"/>
              <a:t>sambil</a:t>
            </a:r>
            <a:r>
              <a:rPr lang="en-US" dirty="0"/>
              <a:t> </a:t>
            </a:r>
            <a:r>
              <a:rPr lang="en-US" dirty="0" err="1"/>
              <a:t>tetap</a:t>
            </a:r>
            <a:r>
              <a:rPr lang="en-US" dirty="0"/>
              <a:t> </a:t>
            </a:r>
            <a:r>
              <a:rPr lang="en-US" dirty="0" err="1"/>
              <a:t>memenuhi</a:t>
            </a:r>
            <a:r>
              <a:rPr lang="en-US" dirty="0"/>
              <a:t> </a:t>
            </a:r>
            <a:r>
              <a:rPr lang="en-US" dirty="0" err="1"/>
              <a:t>hampir</a:t>
            </a:r>
            <a:r>
              <a:rPr lang="en-US" dirty="0"/>
              <a:t> </a:t>
            </a:r>
            <a:r>
              <a:rPr lang="en-US" dirty="0" err="1"/>
              <a:t>semua</a:t>
            </a:r>
            <a:r>
              <a:rPr lang="en-US" dirty="0"/>
              <a:t> </a:t>
            </a:r>
            <a:r>
              <a:rPr lang="en-US" dirty="0" err="1"/>
              <a:t>kebutuhan</a:t>
            </a:r>
            <a:r>
              <a:rPr lang="en-US" dirty="0" smtClean="0"/>
              <a:t>.</a:t>
            </a:r>
            <a:endParaRPr lang="en-US" dirty="0"/>
          </a:p>
          <a:p>
            <a:pPr lvl="0">
              <a:buFont typeface="+mj-lt"/>
              <a:buAutoNum type="arabicPeriod" startAt="8"/>
            </a:pPr>
            <a:r>
              <a:rPr lang="en-US" dirty="0"/>
              <a:t>Ada </a:t>
            </a:r>
            <a:r>
              <a:rPr lang="en-US" dirty="0" err="1"/>
              <a:t>perbedaan</a:t>
            </a:r>
            <a:r>
              <a:rPr lang="en-US" dirty="0"/>
              <a:t> </a:t>
            </a:r>
            <a:r>
              <a:rPr lang="en-US" dirty="0" err="1"/>
              <a:t>besar</a:t>
            </a:r>
            <a:r>
              <a:rPr lang="en-US" dirty="0"/>
              <a:t> </a:t>
            </a:r>
            <a:r>
              <a:rPr lang="en-US" dirty="0" err="1"/>
              <a:t>antara</a:t>
            </a:r>
            <a:r>
              <a:rPr lang="en-US" dirty="0"/>
              <a:t> </a:t>
            </a:r>
            <a:r>
              <a:rPr lang="en-US" dirty="0" err="1"/>
              <a:t>manajemen</a:t>
            </a:r>
            <a:r>
              <a:rPr lang="en-US" dirty="0"/>
              <a:t> </a:t>
            </a:r>
            <a:r>
              <a:rPr lang="en-US" dirty="0" err="1"/>
              <a:t>proyek</a:t>
            </a:r>
            <a:r>
              <a:rPr lang="en-US" dirty="0"/>
              <a:t> </a:t>
            </a:r>
            <a:r>
              <a:rPr lang="en-US" dirty="0" err="1"/>
              <a:t>perangkat</a:t>
            </a:r>
            <a:r>
              <a:rPr lang="en-US" dirty="0"/>
              <a:t> </a:t>
            </a:r>
            <a:r>
              <a:rPr lang="en-US" dirty="0" err="1"/>
              <a:t>keras</a:t>
            </a:r>
            <a:r>
              <a:rPr lang="en-US" dirty="0"/>
              <a:t> </a:t>
            </a:r>
            <a:r>
              <a:rPr lang="en-US" dirty="0" err="1"/>
              <a:t>dan</a:t>
            </a:r>
            <a:r>
              <a:rPr lang="en-US" dirty="0"/>
              <a:t> </a:t>
            </a:r>
            <a:r>
              <a:rPr lang="en-US" dirty="0" err="1"/>
              <a:t>perangkat</a:t>
            </a:r>
            <a:r>
              <a:rPr lang="en-US" dirty="0"/>
              <a:t> </a:t>
            </a:r>
            <a:r>
              <a:rPr lang="en-US" dirty="0" err="1"/>
              <a:t>lunak</a:t>
            </a:r>
            <a:r>
              <a:rPr lang="en-US" dirty="0"/>
              <a:t>. </a:t>
            </a:r>
            <a:r>
              <a:rPr lang="en-US" dirty="0" err="1"/>
              <a:t>Kontrol</a:t>
            </a:r>
            <a:r>
              <a:rPr lang="en-US" dirty="0"/>
              <a:t> </a:t>
            </a:r>
            <a:r>
              <a:rPr lang="en-US" dirty="0" err="1"/>
              <a:t>tradisional</a:t>
            </a:r>
            <a:r>
              <a:rPr lang="en-US" dirty="0"/>
              <a:t> </a:t>
            </a:r>
            <a:r>
              <a:rPr lang="en-US" dirty="0" err="1"/>
              <a:t>untuk</a:t>
            </a:r>
            <a:r>
              <a:rPr lang="en-US" dirty="0"/>
              <a:t> </a:t>
            </a:r>
            <a:r>
              <a:rPr lang="en-US" dirty="0" err="1"/>
              <a:t>proyek</a:t>
            </a:r>
            <a:r>
              <a:rPr lang="en-US" dirty="0"/>
              <a:t> </a:t>
            </a:r>
            <a:r>
              <a:rPr lang="en-US" dirty="0" err="1"/>
              <a:t>perangkat</a:t>
            </a:r>
            <a:r>
              <a:rPr lang="en-US" dirty="0"/>
              <a:t> </a:t>
            </a:r>
            <a:r>
              <a:rPr lang="en-US" dirty="0" err="1"/>
              <a:t>keras</a:t>
            </a:r>
            <a:r>
              <a:rPr lang="en-US" dirty="0"/>
              <a:t> </a:t>
            </a:r>
            <a:r>
              <a:rPr lang="en-US" dirty="0" err="1"/>
              <a:t>mungkin</a:t>
            </a:r>
            <a:r>
              <a:rPr lang="en-US" dirty="0"/>
              <a:t> </a:t>
            </a:r>
            <a:r>
              <a:rPr lang="en-US" dirty="0" err="1"/>
              <a:t>kontraproduktif</a:t>
            </a:r>
            <a:r>
              <a:rPr lang="en-US" dirty="0"/>
              <a:t> </a:t>
            </a:r>
            <a:r>
              <a:rPr lang="en-US" dirty="0" err="1"/>
              <a:t>dalam</a:t>
            </a:r>
            <a:r>
              <a:rPr lang="en-US" dirty="0"/>
              <a:t> </a:t>
            </a:r>
            <a:r>
              <a:rPr lang="en-US" dirty="0" err="1"/>
              <a:t>proyek</a:t>
            </a:r>
            <a:r>
              <a:rPr lang="en-US" dirty="0"/>
              <a:t> </a:t>
            </a:r>
            <a:r>
              <a:rPr lang="en-US" dirty="0" err="1"/>
              <a:t>perangkat</a:t>
            </a:r>
            <a:r>
              <a:rPr lang="en-US" dirty="0"/>
              <a:t> </a:t>
            </a:r>
            <a:r>
              <a:rPr lang="en-US" dirty="0" err="1"/>
              <a:t>lunak</a:t>
            </a:r>
            <a:r>
              <a:rPr lang="en-US" dirty="0"/>
              <a:t>. </a:t>
            </a:r>
            <a:r>
              <a:rPr lang="en-US" dirty="0" err="1"/>
              <a:t>Misalnya</a:t>
            </a:r>
            <a:r>
              <a:rPr lang="en-US" dirty="0"/>
              <a:t>, </a:t>
            </a:r>
            <a:r>
              <a:rPr lang="en-US" dirty="0" err="1"/>
              <a:t>melaporkan</a:t>
            </a:r>
            <a:r>
              <a:rPr lang="en-US" dirty="0"/>
              <a:t> </a:t>
            </a:r>
            <a:r>
              <a:rPr lang="en-US" dirty="0" err="1"/>
              <a:t>persen</a:t>
            </a:r>
            <a:r>
              <a:rPr lang="en-US" dirty="0"/>
              <a:t> yang </a:t>
            </a:r>
            <a:r>
              <a:rPr lang="en-US" dirty="0" err="1"/>
              <a:t>diselesaikan</a:t>
            </a:r>
            <a:r>
              <a:rPr lang="en-US" dirty="0"/>
              <a:t> </a:t>
            </a:r>
            <a:r>
              <a:rPr lang="en-US" dirty="0" err="1"/>
              <a:t>dalam</a:t>
            </a:r>
            <a:r>
              <a:rPr lang="en-US" dirty="0"/>
              <a:t> </a:t>
            </a:r>
            <a:r>
              <a:rPr lang="en-US" dirty="0" err="1"/>
              <a:t>hal</a:t>
            </a:r>
            <a:r>
              <a:rPr lang="en-US" dirty="0"/>
              <a:t> Line of Code </a:t>
            </a:r>
            <a:r>
              <a:rPr lang="en-US" dirty="0" err="1"/>
              <a:t>dapat</a:t>
            </a:r>
            <a:r>
              <a:rPr lang="en-US" dirty="0"/>
              <a:t> </a:t>
            </a:r>
            <a:r>
              <a:rPr lang="en-US" dirty="0" err="1"/>
              <a:t>sangat</a:t>
            </a:r>
            <a:r>
              <a:rPr lang="en-US" dirty="0"/>
              <a:t> </a:t>
            </a:r>
            <a:r>
              <a:rPr lang="en-US" dirty="0" err="1"/>
              <a:t>menyesatkan</a:t>
            </a:r>
            <a:r>
              <a:rPr lang="en-US" dirty="0"/>
              <a:t>.</a:t>
            </a:r>
          </a:p>
          <a:p>
            <a:pPr marL="0" indent="0">
              <a:buNone/>
            </a:pPr>
            <a:endParaRPr lang="en-US" dirty="0"/>
          </a:p>
        </p:txBody>
      </p:sp>
    </p:spTree>
    <p:extLst>
      <p:ext uri="{BB962C8B-B14F-4D97-AF65-F5344CB8AC3E}">
        <p14:creationId xmlns:p14="http://schemas.microsoft.com/office/powerpoint/2010/main" val="39286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smtClean="0"/>
              <a:t>Menurut</a:t>
            </a:r>
            <a:r>
              <a:rPr lang="en-US" dirty="0" smtClean="0"/>
              <a:t> Ian </a:t>
            </a:r>
            <a:r>
              <a:rPr lang="en-US" dirty="0" err="1" smtClean="0"/>
              <a:t>Sommerville</a:t>
            </a:r>
            <a:r>
              <a:rPr lang="en-US" dirty="0" smtClean="0"/>
              <a:t>, Ada </a:t>
            </a:r>
            <a:r>
              <a:rPr lang="en-US" dirty="0" err="1" smtClean="0"/>
              <a:t>dua</a:t>
            </a:r>
            <a:r>
              <a:rPr lang="en-US" dirty="0" smtClean="0"/>
              <a:t> </a:t>
            </a:r>
            <a:r>
              <a:rPr lang="en-US" dirty="0" err="1" smtClean="0"/>
              <a:t>jenis</a:t>
            </a:r>
            <a:r>
              <a:rPr lang="en-US" dirty="0" smtClean="0"/>
              <a:t> </a:t>
            </a:r>
            <a:r>
              <a:rPr lang="en-US" dirty="0" err="1" smtClean="0"/>
              <a:t>produk</a:t>
            </a:r>
            <a:r>
              <a:rPr lang="en-US" dirty="0" smtClean="0"/>
              <a:t> </a:t>
            </a:r>
            <a:r>
              <a:rPr lang="en-US" dirty="0" err="1" smtClean="0"/>
              <a:t>perangkat</a:t>
            </a:r>
            <a:r>
              <a:rPr lang="en-US" dirty="0" smtClean="0"/>
              <a:t> </a:t>
            </a:r>
            <a:r>
              <a:rPr lang="en-US" dirty="0" err="1" smtClean="0"/>
              <a:t>lunak</a:t>
            </a:r>
            <a:r>
              <a:rPr lang="en-US" dirty="0" smtClean="0"/>
              <a:t>:</a:t>
            </a:r>
          </a:p>
          <a:p>
            <a:pPr lvl="0"/>
            <a:r>
              <a:rPr lang="en-US" b="1" dirty="0"/>
              <a:t>Generic products </a:t>
            </a:r>
            <a:endParaRPr lang="en-US" dirty="0"/>
          </a:p>
          <a:p>
            <a:pPr marL="0" indent="0">
              <a:buNone/>
            </a:pPr>
            <a:r>
              <a:rPr lang="en-US" dirty="0" err="1"/>
              <a:t>Produk</a:t>
            </a:r>
            <a:r>
              <a:rPr lang="en-US" dirty="0"/>
              <a:t> </a:t>
            </a:r>
            <a:r>
              <a:rPr lang="en-US" dirty="0" err="1"/>
              <a:t>generik</a:t>
            </a:r>
            <a:r>
              <a:rPr lang="en-US" dirty="0"/>
              <a:t> </a:t>
            </a:r>
            <a:r>
              <a:rPr lang="en-US" dirty="0" err="1"/>
              <a:t>Ini</a:t>
            </a:r>
            <a:r>
              <a:rPr lang="en-US" dirty="0"/>
              <a:t> </a:t>
            </a:r>
            <a:r>
              <a:rPr lang="en-US" dirty="0" err="1"/>
              <a:t>adalah</a:t>
            </a:r>
            <a:r>
              <a:rPr lang="en-US" dirty="0"/>
              <a:t> </a:t>
            </a:r>
            <a:r>
              <a:rPr lang="en-US" dirty="0" err="1"/>
              <a:t>sistem</a:t>
            </a:r>
            <a:r>
              <a:rPr lang="en-US" dirty="0"/>
              <a:t> yang </a:t>
            </a:r>
            <a:r>
              <a:rPr lang="en-US" dirty="0" err="1"/>
              <a:t>berdiri</a:t>
            </a:r>
            <a:r>
              <a:rPr lang="en-US" dirty="0"/>
              <a:t> </a:t>
            </a:r>
            <a:r>
              <a:rPr lang="en-US" dirty="0" err="1"/>
              <a:t>sendiri</a:t>
            </a:r>
            <a:r>
              <a:rPr lang="en-US" dirty="0"/>
              <a:t> yang </a:t>
            </a:r>
            <a:r>
              <a:rPr lang="en-US" dirty="0" err="1"/>
              <a:t>diproduksi</a:t>
            </a:r>
            <a:r>
              <a:rPr lang="en-US" dirty="0"/>
              <a:t> </a:t>
            </a:r>
            <a:r>
              <a:rPr lang="en-US" dirty="0" err="1"/>
              <a:t>oleh</a:t>
            </a:r>
            <a:r>
              <a:rPr lang="en-US" dirty="0"/>
              <a:t> </a:t>
            </a:r>
            <a:r>
              <a:rPr lang="en-US" dirty="0" err="1"/>
              <a:t>organisasi</a:t>
            </a:r>
            <a:r>
              <a:rPr lang="en-US" dirty="0"/>
              <a:t> </a:t>
            </a:r>
            <a:r>
              <a:rPr lang="en-US" dirty="0" err="1"/>
              <a:t>pengembangan</a:t>
            </a:r>
            <a:r>
              <a:rPr lang="en-US" dirty="0"/>
              <a:t> </a:t>
            </a:r>
            <a:r>
              <a:rPr lang="en-US" dirty="0" err="1"/>
              <a:t>dan</a:t>
            </a:r>
            <a:r>
              <a:rPr lang="en-US" dirty="0"/>
              <a:t> </a:t>
            </a:r>
            <a:r>
              <a:rPr lang="en-US" dirty="0" err="1"/>
              <a:t>dijual</a:t>
            </a:r>
            <a:r>
              <a:rPr lang="en-US" dirty="0"/>
              <a:t> di </a:t>
            </a:r>
            <a:r>
              <a:rPr lang="en-US" dirty="0" err="1"/>
              <a:t>pasar</a:t>
            </a:r>
            <a:r>
              <a:rPr lang="en-US" dirty="0"/>
              <a:t> </a:t>
            </a:r>
            <a:r>
              <a:rPr lang="en-US" dirty="0" err="1"/>
              <a:t>terbuka</a:t>
            </a:r>
            <a:r>
              <a:rPr lang="en-US" dirty="0"/>
              <a:t> </a:t>
            </a:r>
            <a:r>
              <a:rPr lang="en-US" dirty="0" err="1"/>
              <a:t>kepada</a:t>
            </a:r>
            <a:r>
              <a:rPr lang="en-US" dirty="0"/>
              <a:t> </a:t>
            </a:r>
            <a:r>
              <a:rPr lang="en-US" dirty="0" err="1"/>
              <a:t>setiap</a:t>
            </a:r>
            <a:r>
              <a:rPr lang="en-US" dirty="0"/>
              <a:t> </a:t>
            </a:r>
            <a:r>
              <a:rPr lang="en-US" dirty="0" err="1"/>
              <a:t>pelanggan</a:t>
            </a:r>
            <a:r>
              <a:rPr lang="en-US" dirty="0"/>
              <a:t> yang </a:t>
            </a:r>
            <a:r>
              <a:rPr lang="en-US" dirty="0" err="1"/>
              <a:t>mampu</a:t>
            </a:r>
            <a:r>
              <a:rPr lang="en-US" dirty="0"/>
              <a:t> </a:t>
            </a:r>
            <a:r>
              <a:rPr lang="en-US" dirty="0" err="1"/>
              <a:t>membelinya</a:t>
            </a:r>
            <a:r>
              <a:rPr lang="en-US" dirty="0"/>
              <a:t>. </a:t>
            </a:r>
            <a:r>
              <a:rPr lang="en-US" dirty="0" err="1"/>
              <a:t>Contoh</a:t>
            </a:r>
            <a:r>
              <a:rPr lang="en-US" dirty="0"/>
              <a:t> </a:t>
            </a:r>
            <a:r>
              <a:rPr lang="en-US" dirty="0" err="1"/>
              <a:t>dari</a:t>
            </a:r>
            <a:r>
              <a:rPr lang="en-US" dirty="0"/>
              <a:t> </a:t>
            </a:r>
            <a:r>
              <a:rPr lang="en-US" dirty="0" err="1"/>
              <a:t>jenis</a:t>
            </a:r>
            <a:r>
              <a:rPr lang="en-US" dirty="0"/>
              <a:t> </a:t>
            </a:r>
            <a:r>
              <a:rPr lang="en-US" dirty="0" err="1"/>
              <a:t>produk</a:t>
            </a:r>
            <a:r>
              <a:rPr lang="en-US" dirty="0"/>
              <a:t> </a:t>
            </a:r>
            <a:r>
              <a:rPr lang="en-US" dirty="0" err="1"/>
              <a:t>ini</a:t>
            </a:r>
            <a:r>
              <a:rPr lang="en-US" dirty="0"/>
              <a:t> </a:t>
            </a:r>
            <a:r>
              <a:rPr lang="en-US" dirty="0" err="1"/>
              <a:t>termasuk</a:t>
            </a:r>
            <a:r>
              <a:rPr lang="en-US" dirty="0"/>
              <a:t> </a:t>
            </a:r>
            <a:r>
              <a:rPr lang="en-US" dirty="0" err="1"/>
              <a:t>perangkat</a:t>
            </a:r>
            <a:r>
              <a:rPr lang="en-US" dirty="0"/>
              <a:t> </a:t>
            </a:r>
            <a:r>
              <a:rPr lang="en-US" dirty="0" err="1"/>
              <a:t>lunak</a:t>
            </a:r>
            <a:r>
              <a:rPr lang="en-US" dirty="0"/>
              <a:t> </a:t>
            </a:r>
            <a:r>
              <a:rPr lang="en-US" dirty="0" err="1"/>
              <a:t>untuk</a:t>
            </a:r>
            <a:r>
              <a:rPr lang="en-US" dirty="0"/>
              <a:t> PC </a:t>
            </a:r>
            <a:r>
              <a:rPr lang="en-US" dirty="0" err="1"/>
              <a:t>seperti</a:t>
            </a:r>
            <a:r>
              <a:rPr lang="en-US" dirty="0"/>
              <a:t> basis data, </a:t>
            </a:r>
            <a:r>
              <a:rPr lang="en-US" dirty="0" err="1"/>
              <a:t>pengolah</a:t>
            </a:r>
            <a:r>
              <a:rPr lang="en-US" dirty="0"/>
              <a:t> kata, </a:t>
            </a:r>
            <a:r>
              <a:rPr lang="en-US" dirty="0" err="1"/>
              <a:t>paket</a:t>
            </a:r>
            <a:r>
              <a:rPr lang="en-US" dirty="0"/>
              <a:t> </a:t>
            </a:r>
            <a:r>
              <a:rPr lang="en-US" dirty="0" err="1"/>
              <a:t>gambar</a:t>
            </a:r>
            <a:r>
              <a:rPr lang="en-US" dirty="0"/>
              <a:t>, </a:t>
            </a:r>
            <a:r>
              <a:rPr lang="en-US" dirty="0" err="1"/>
              <a:t>dan</a:t>
            </a:r>
            <a:r>
              <a:rPr lang="en-US" dirty="0"/>
              <a:t> </a:t>
            </a:r>
            <a:r>
              <a:rPr lang="en-US" dirty="0" err="1"/>
              <a:t>alat</a:t>
            </a:r>
            <a:r>
              <a:rPr lang="en-US" dirty="0"/>
              <a:t> </a:t>
            </a:r>
            <a:r>
              <a:rPr lang="en-US" dirty="0" err="1"/>
              <a:t>manajemen</a:t>
            </a:r>
            <a:r>
              <a:rPr lang="en-US" dirty="0"/>
              <a:t> </a:t>
            </a:r>
            <a:r>
              <a:rPr lang="en-US" dirty="0" err="1"/>
              <a:t>proyek</a:t>
            </a:r>
            <a:r>
              <a:rPr lang="en-US" dirty="0"/>
              <a:t>. </a:t>
            </a:r>
            <a:r>
              <a:rPr lang="en-US" dirty="0" err="1"/>
              <a:t>Ini</a:t>
            </a:r>
            <a:r>
              <a:rPr lang="en-US" dirty="0"/>
              <a:t> </a:t>
            </a:r>
            <a:r>
              <a:rPr lang="en-US" dirty="0" err="1"/>
              <a:t>juga</a:t>
            </a:r>
            <a:r>
              <a:rPr lang="en-US" dirty="0"/>
              <a:t> </a:t>
            </a:r>
            <a:r>
              <a:rPr lang="en-US" dirty="0" err="1"/>
              <a:t>mencakup</a:t>
            </a:r>
            <a:r>
              <a:rPr lang="en-US" dirty="0"/>
              <a:t> </a:t>
            </a:r>
            <a:r>
              <a:rPr lang="en-US" dirty="0" err="1"/>
              <a:t>apa</a:t>
            </a:r>
            <a:r>
              <a:rPr lang="en-US" dirty="0"/>
              <a:t> yang </a:t>
            </a:r>
            <a:r>
              <a:rPr lang="en-US" dirty="0" err="1"/>
              <a:t>disebut</a:t>
            </a:r>
            <a:r>
              <a:rPr lang="en-US" dirty="0"/>
              <a:t> </a:t>
            </a:r>
            <a:r>
              <a:rPr lang="en-US" dirty="0" err="1"/>
              <a:t>aplikasi</a:t>
            </a:r>
            <a:r>
              <a:rPr lang="en-US" dirty="0"/>
              <a:t> </a:t>
            </a:r>
            <a:r>
              <a:rPr lang="en-US" dirty="0" err="1"/>
              <a:t>vertikal</a:t>
            </a:r>
            <a:r>
              <a:rPr lang="en-US" dirty="0"/>
              <a:t> yang </a:t>
            </a:r>
            <a:r>
              <a:rPr lang="en-US" dirty="0" err="1"/>
              <a:t>dirancang</a:t>
            </a:r>
            <a:r>
              <a:rPr lang="en-US" dirty="0"/>
              <a:t> </a:t>
            </a:r>
            <a:r>
              <a:rPr lang="en-US" dirty="0" err="1"/>
              <a:t>untuk</a:t>
            </a:r>
            <a:r>
              <a:rPr lang="en-US" dirty="0"/>
              <a:t> </a:t>
            </a:r>
            <a:r>
              <a:rPr lang="en-US" dirty="0" err="1"/>
              <a:t>beberapa</a:t>
            </a:r>
            <a:r>
              <a:rPr lang="en-US" dirty="0"/>
              <a:t> </a:t>
            </a:r>
            <a:r>
              <a:rPr lang="en-US" dirty="0" err="1"/>
              <a:t>tujuan</a:t>
            </a:r>
            <a:r>
              <a:rPr lang="en-US" dirty="0"/>
              <a:t> </a:t>
            </a:r>
            <a:r>
              <a:rPr lang="en-US" dirty="0" err="1"/>
              <a:t>tertentu</a:t>
            </a:r>
            <a:r>
              <a:rPr lang="en-US" dirty="0"/>
              <a:t> </a:t>
            </a:r>
            <a:r>
              <a:rPr lang="en-US" dirty="0" err="1"/>
              <a:t>seperti</a:t>
            </a:r>
            <a:r>
              <a:rPr lang="en-US" dirty="0"/>
              <a:t> </a:t>
            </a:r>
            <a:r>
              <a:rPr lang="en-US" dirty="0" err="1"/>
              <a:t>sistem</a:t>
            </a:r>
            <a:r>
              <a:rPr lang="en-US" dirty="0"/>
              <a:t> </a:t>
            </a:r>
            <a:r>
              <a:rPr lang="en-US" dirty="0" err="1"/>
              <a:t>informasi</a:t>
            </a:r>
            <a:r>
              <a:rPr lang="en-US" dirty="0"/>
              <a:t> </a:t>
            </a:r>
            <a:r>
              <a:rPr lang="en-US" dirty="0" err="1"/>
              <a:t>perpustakaan</a:t>
            </a:r>
            <a:r>
              <a:rPr lang="en-US" dirty="0"/>
              <a:t>, </a:t>
            </a:r>
            <a:r>
              <a:rPr lang="en-US" dirty="0" err="1"/>
              <a:t>sistem</a:t>
            </a:r>
            <a:r>
              <a:rPr lang="en-US" dirty="0"/>
              <a:t> </a:t>
            </a:r>
            <a:r>
              <a:rPr lang="en-US" dirty="0" err="1"/>
              <a:t>akuntansi</a:t>
            </a:r>
            <a:r>
              <a:rPr lang="en-US" dirty="0"/>
              <a:t>, </a:t>
            </a:r>
            <a:r>
              <a:rPr lang="en-US" dirty="0" err="1"/>
              <a:t>atau</a:t>
            </a:r>
            <a:r>
              <a:rPr lang="en-US" dirty="0"/>
              <a:t> </a:t>
            </a:r>
            <a:r>
              <a:rPr lang="en-US" dirty="0" err="1"/>
              <a:t>sistem</a:t>
            </a:r>
            <a:r>
              <a:rPr lang="en-US" dirty="0"/>
              <a:t> </a:t>
            </a:r>
            <a:r>
              <a:rPr lang="en-US" dirty="0" err="1"/>
              <a:t>untuk</a:t>
            </a:r>
            <a:r>
              <a:rPr lang="en-US" dirty="0"/>
              <a:t> </a:t>
            </a:r>
            <a:r>
              <a:rPr lang="en-US" dirty="0" err="1"/>
              <a:t>memelihara</a:t>
            </a:r>
            <a:r>
              <a:rPr lang="en-US" dirty="0"/>
              <a:t> </a:t>
            </a:r>
            <a:r>
              <a:rPr lang="en-US" dirty="0" err="1"/>
              <a:t>catatan</a:t>
            </a:r>
            <a:r>
              <a:rPr lang="en-US" dirty="0"/>
              <a:t> </a:t>
            </a:r>
            <a:r>
              <a:rPr lang="en-US" dirty="0" err="1"/>
              <a:t>gigi</a:t>
            </a:r>
            <a:r>
              <a:rPr lang="en-US" dirty="0"/>
              <a:t>.</a:t>
            </a:r>
          </a:p>
          <a:p>
            <a:pPr marL="0" indent="0">
              <a:buNone/>
            </a:pPr>
            <a:endParaRPr lang="en-US" dirty="0"/>
          </a:p>
          <a:p>
            <a:pPr lvl="0"/>
            <a:r>
              <a:rPr lang="en-US" b="1" dirty="0"/>
              <a:t>Customized (or bespoke) </a:t>
            </a:r>
            <a:endParaRPr lang="en-US" dirty="0"/>
          </a:p>
          <a:p>
            <a:pPr marL="0" indent="0">
              <a:buNone/>
            </a:pPr>
            <a:r>
              <a:rPr lang="en-US" dirty="0" err="1"/>
              <a:t>produk</a:t>
            </a:r>
            <a:r>
              <a:rPr lang="en-US" dirty="0"/>
              <a:t> </a:t>
            </a:r>
            <a:r>
              <a:rPr lang="en-US" dirty="0" err="1"/>
              <a:t>Ini</a:t>
            </a:r>
            <a:r>
              <a:rPr lang="en-US" dirty="0"/>
              <a:t> </a:t>
            </a:r>
            <a:r>
              <a:rPr lang="en-US" dirty="0" err="1"/>
              <a:t>adalah</a:t>
            </a:r>
            <a:r>
              <a:rPr lang="en-US" dirty="0"/>
              <a:t> </a:t>
            </a:r>
            <a:r>
              <a:rPr lang="en-US" dirty="0" err="1"/>
              <a:t>sistem</a:t>
            </a:r>
            <a:r>
              <a:rPr lang="en-US" dirty="0"/>
              <a:t> yang </a:t>
            </a:r>
            <a:r>
              <a:rPr lang="en-US" dirty="0" err="1"/>
              <a:t>ditugaskan</a:t>
            </a:r>
            <a:r>
              <a:rPr lang="en-US" dirty="0"/>
              <a:t> </a:t>
            </a:r>
            <a:r>
              <a:rPr lang="en-US" dirty="0" err="1"/>
              <a:t>oleh</a:t>
            </a:r>
            <a:r>
              <a:rPr lang="en-US" dirty="0"/>
              <a:t> </a:t>
            </a:r>
            <a:r>
              <a:rPr lang="en-US" dirty="0" err="1"/>
              <a:t>pelanggan</a:t>
            </a:r>
            <a:r>
              <a:rPr lang="en-US" dirty="0"/>
              <a:t> </a:t>
            </a:r>
            <a:r>
              <a:rPr lang="en-US" dirty="0" err="1"/>
              <a:t>tertentu</a:t>
            </a:r>
            <a:r>
              <a:rPr lang="en-US" dirty="0"/>
              <a:t>. </a:t>
            </a:r>
            <a:r>
              <a:rPr lang="en-US" dirty="0" err="1"/>
              <a:t>Kontraktor</a:t>
            </a:r>
            <a:r>
              <a:rPr lang="en-US" dirty="0"/>
              <a:t> </a:t>
            </a:r>
            <a:r>
              <a:rPr lang="en-US" dirty="0" err="1"/>
              <a:t>perangkat</a:t>
            </a:r>
            <a:r>
              <a:rPr lang="en-US" dirty="0"/>
              <a:t> </a:t>
            </a:r>
            <a:r>
              <a:rPr lang="en-US" dirty="0" err="1"/>
              <a:t>lunak</a:t>
            </a:r>
            <a:r>
              <a:rPr lang="en-US" dirty="0"/>
              <a:t> </a:t>
            </a:r>
            <a:r>
              <a:rPr lang="en-US" dirty="0" err="1"/>
              <a:t>mengembangkan</a:t>
            </a:r>
            <a:r>
              <a:rPr lang="en-US" dirty="0"/>
              <a:t> </a:t>
            </a:r>
            <a:r>
              <a:rPr lang="en-US" dirty="0" err="1"/>
              <a:t>perangkat</a:t>
            </a:r>
            <a:r>
              <a:rPr lang="en-US" dirty="0"/>
              <a:t> </a:t>
            </a:r>
            <a:r>
              <a:rPr lang="en-US" dirty="0" err="1"/>
              <a:t>lunak</a:t>
            </a:r>
            <a:r>
              <a:rPr lang="en-US" dirty="0"/>
              <a:t> </a:t>
            </a:r>
            <a:r>
              <a:rPr lang="en-US" dirty="0" err="1"/>
              <a:t>terutama</a:t>
            </a:r>
            <a:r>
              <a:rPr lang="en-US" dirty="0"/>
              <a:t> </a:t>
            </a:r>
            <a:r>
              <a:rPr lang="en-US" dirty="0" err="1"/>
              <a:t>untuk</a:t>
            </a:r>
            <a:r>
              <a:rPr lang="en-US" dirty="0"/>
              <a:t> </a:t>
            </a:r>
            <a:r>
              <a:rPr lang="en-US" dirty="0" err="1"/>
              <a:t>pelanggan</a:t>
            </a:r>
            <a:r>
              <a:rPr lang="en-US" dirty="0"/>
              <a:t> </a:t>
            </a:r>
            <a:r>
              <a:rPr lang="en-US" dirty="0" err="1"/>
              <a:t>itu</a:t>
            </a:r>
            <a:r>
              <a:rPr lang="en-US" dirty="0"/>
              <a:t>. </a:t>
            </a:r>
            <a:r>
              <a:rPr lang="en-US" dirty="0" err="1"/>
              <a:t>Contoh</a:t>
            </a:r>
            <a:r>
              <a:rPr lang="en-US" dirty="0"/>
              <a:t> </a:t>
            </a:r>
            <a:r>
              <a:rPr lang="en-US" dirty="0" err="1"/>
              <a:t>perangkat</a:t>
            </a:r>
            <a:r>
              <a:rPr lang="en-US" dirty="0"/>
              <a:t> </a:t>
            </a:r>
            <a:r>
              <a:rPr lang="en-US" dirty="0" err="1"/>
              <a:t>lunak</a:t>
            </a:r>
            <a:r>
              <a:rPr lang="en-US" dirty="0"/>
              <a:t> </a:t>
            </a:r>
            <a:r>
              <a:rPr lang="en-US" dirty="0" err="1"/>
              <a:t>jenis</a:t>
            </a:r>
            <a:r>
              <a:rPr lang="en-US" dirty="0"/>
              <a:t> </a:t>
            </a:r>
            <a:r>
              <a:rPr lang="en-US" dirty="0" err="1"/>
              <a:t>ini</a:t>
            </a:r>
            <a:r>
              <a:rPr lang="en-US" dirty="0"/>
              <a:t> </a:t>
            </a:r>
            <a:r>
              <a:rPr lang="en-US" dirty="0" err="1"/>
              <a:t>meliputi</a:t>
            </a:r>
            <a:r>
              <a:rPr lang="en-US" dirty="0"/>
              <a:t> </a:t>
            </a:r>
            <a:r>
              <a:rPr lang="en-US" dirty="0" err="1"/>
              <a:t>sistem</a:t>
            </a:r>
            <a:r>
              <a:rPr lang="en-US" dirty="0"/>
              <a:t> </a:t>
            </a:r>
            <a:r>
              <a:rPr lang="en-US" dirty="0" err="1"/>
              <a:t>kontrol</a:t>
            </a:r>
            <a:r>
              <a:rPr lang="en-US" dirty="0"/>
              <a:t> </a:t>
            </a:r>
            <a:r>
              <a:rPr lang="en-US" dirty="0" err="1"/>
              <a:t>untuk</a:t>
            </a:r>
            <a:r>
              <a:rPr lang="en-US" dirty="0"/>
              <a:t> </a:t>
            </a:r>
            <a:r>
              <a:rPr lang="en-US" dirty="0" err="1"/>
              <a:t>perangkat</a:t>
            </a:r>
            <a:r>
              <a:rPr lang="en-US" dirty="0"/>
              <a:t> </a:t>
            </a:r>
            <a:r>
              <a:rPr lang="en-US" dirty="0" err="1"/>
              <a:t>elektronik</a:t>
            </a:r>
            <a:r>
              <a:rPr lang="en-US" dirty="0"/>
              <a:t>, </a:t>
            </a:r>
            <a:r>
              <a:rPr lang="en-US" dirty="0" err="1"/>
              <a:t>sistem</a:t>
            </a:r>
            <a:r>
              <a:rPr lang="en-US" dirty="0"/>
              <a:t> yang </a:t>
            </a:r>
            <a:r>
              <a:rPr lang="en-US" dirty="0" err="1"/>
              <a:t>ditulis</a:t>
            </a:r>
            <a:r>
              <a:rPr lang="en-US" dirty="0"/>
              <a:t> </a:t>
            </a:r>
            <a:r>
              <a:rPr lang="en-US" dirty="0" err="1"/>
              <a:t>untuk</a:t>
            </a:r>
            <a:r>
              <a:rPr lang="en-US" dirty="0"/>
              <a:t> </a:t>
            </a:r>
            <a:r>
              <a:rPr lang="en-US" dirty="0" err="1"/>
              <a:t>mendukung</a:t>
            </a:r>
            <a:r>
              <a:rPr lang="en-US" dirty="0"/>
              <a:t> proses </a:t>
            </a:r>
            <a:r>
              <a:rPr lang="en-US" dirty="0" err="1"/>
              <a:t>bisnis</a:t>
            </a:r>
            <a:r>
              <a:rPr lang="en-US" dirty="0"/>
              <a:t> </a:t>
            </a:r>
            <a:r>
              <a:rPr lang="en-US" dirty="0" err="1"/>
              <a:t>tertentu</a:t>
            </a:r>
            <a:r>
              <a:rPr lang="en-US" dirty="0"/>
              <a:t>, </a:t>
            </a:r>
            <a:r>
              <a:rPr lang="en-US" dirty="0" err="1"/>
              <a:t>dan</a:t>
            </a:r>
            <a:r>
              <a:rPr lang="en-US" dirty="0"/>
              <a:t> </a:t>
            </a:r>
            <a:r>
              <a:rPr lang="en-US" dirty="0" err="1"/>
              <a:t>sistem</a:t>
            </a:r>
            <a:r>
              <a:rPr lang="en-US" dirty="0"/>
              <a:t> </a:t>
            </a:r>
            <a:r>
              <a:rPr lang="en-US" dirty="0" err="1"/>
              <a:t>kontrol</a:t>
            </a:r>
            <a:r>
              <a:rPr lang="en-US" dirty="0"/>
              <a:t> </a:t>
            </a:r>
            <a:r>
              <a:rPr lang="en-US" dirty="0" err="1"/>
              <a:t>lalu</a:t>
            </a:r>
            <a:r>
              <a:rPr lang="en-US" dirty="0"/>
              <a:t> </a:t>
            </a:r>
            <a:r>
              <a:rPr lang="en-US" dirty="0" err="1"/>
              <a:t>lintas</a:t>
            </a:r>
            <a:r>
              <a:rPr lang="en-US" dirty="0"/>
              <a:t> </a:t>
            </a:r>
            <a:r>
              <a:rPr lang="en-US" dirty="0" err="1"/>
              <a:t>udara</a:t>
            </a:r>
            <a:r>
              <a:rPr lang="en-US" dirty="0"/>
              <a:t>.</a:t>
            </a:r>
          </a:p>
          <a:p>
            <a:pPr marL="0" indent="0">
              <a:buNone/>
            </a:pPr>
            <a:endParaRPr lang="en-US" dirty="0"/>
          </a:p>
        </p:txBody>
      </p:sp>
    </p:spTree>
    <p:extLst>
      <p:ext uri="{BB962C8B-B14F-4D97-AF65-F5344CB8AC3E}">
        <p14:creationId xmlns:p14="http://schemas.microsoft.com/office/powerpoint/2010/main" val="302831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Produk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lnSpcReduction="10000"/>
          </a:bodyPr>
          <a:lstStyle/>
          <a:p>
            <a:pPr lvl="0"/>
            <a:r>
              <a:rPr lang="en-US" b="1" dirty="0"/>
              <a:t>Maintainability</a:t>
            </a:r>
            <a:endParaRPr lang="en-US" dirty="0"/>
          </a:p>
          <a:p>
            <a:pPr marL="0" indent="0">
              <a:buNone/>
            </a:pPr>
            <a:r>
              <a:rPr lang="en-US" dirty="0" err="1"/>
              <a:t>Perangkat</a:t>
            </a:r>
            <a:r>
              <a:rPr lang="en-US" dirty="0"/>
              <a:t> </a:t>
            </a:r>
            <a:r>
              <a:rPr lang="en-US" dirty="0" err="1"/>
              <a:t>lunak</a:t>
            </a:r>
            <a:r>
              <a:rPr lang="en-US" dirty="0"/>
              <a:t> </a:t>
            </a:r>
            <a:r>
              <a:rPr lang="en-US" dirty="0" err="1"/>
              <a:t>harus</a:t>
            </a:r>
            <a:r>
              <a:rPr lang="en-US" dirty="0"/>
              <a:t> </a:t>
            </a:r>
            <a:r>
              <a:rPr lang="en-US" dirty="0" err="1"/>
              <a:t>ditulis</a:t>
            </a:r>
            <a:r>
              <a:rPr lang="en-US" dirty="0"/>
              <a:t> </a:t>
            </a:r>
            <a:r>
              <a:rPr lang="en-US" dirty="0" err="1"/>
              <a:t>sedemikian</a:t>
            </a:r>
            <a:r>
              <a:rPr lang="en-US" dirty="0"/>
              <a:t> </a:t>
            </a:r>
            <a:r>
              <a:rPr lang="en-US" dirty="0" err="1"/>
              <a:t>rupa</a:t>
            </a:r>
            <a:r>
              <a:rPr lang="en-US" dirty="0"/>
              <a:t> </a:t>
            </a:r>
            <a:r>
              <a:rPr lang="en-US" dirty="0" err="1"/>
              <a:t>sehingga</a:t>
            </a:r>
            <a:r>
              <a:rPr lang="en-US" dirty="0"/>
              <a:t> </a:t>
            </a:r>
            <a:r>
              <a:rPr lang="en-US" dirty="0" err="1"/>
              <a:t>dapat</a:t>
            </a:r>
            <a:r>
              <a:rPr lang="en-US" dirty="0"/>
              <a:t> </a:t>
            </a:r>
            <a:r>
              <a:rPr lang="en-US" dirty="0" err="1"/>
              <a:t>berkembang</a:t>
            </a:r>
            <a:r>
              <a:rPr lang="en-US" dirty="0"/>
              <a:t> </a:t>
            </a:r>
            <a:r>
              <a:rPr lang="en-US" dirty="0" err="1"/>
              <a:t>untuk</a:t>
            </a:r>
            <a:r>
              <a:rPr lang="en-US" dirty="0"/>
              <a:t> </a:t>
            </a:r>
            <a:r>
              <a:rPr lang="en-US" dirty="0" err="1"/>
              <a:t>memenuhi</a:t>
            </a:r>
            <a:r>
              <a:rPr lang="en-US" dirty="0"/>
              <a:t> </a:t>
            </a:r>
            <a:r>
              <a:rPr lang="en-US" dirty="0" err="1"/>
              <a:t>perubahan</a:t>
            </a:r>
            <a:r>
              <a:rPr lang="en-US" dirty="0"/>
              <a:t> </a:t>
            </a:r>
            <a:r>
              <a:rPr lang="en-US" dirty="0" err="1"/>
              <a:t>kebutuhan</a:t>
            </a:r>
            <a:r>
              <a:rPr lang="en-US" dirty="0"/>
              <a:t> </a:t>
            </a:r>
            <a:r>
              <a:rPr lang="en-US" dirty="0" err="1"/>
              <a:t>pelanggan</a:t>
            </a:r>
            <a:r>
              <a:rPr lang="en-US" dirty="0"/>
              <a:t>. </a:t>
            </a:r>
            <a:r>
              <a:rPr lang="en-US" dirty="0" err="1"/>
              <a:t>Ini</a:t>
            </a:r>
            <a:r>
              <a:rPr lang="en-US" dirty="0"/>
              <a:t> </a:t>
            </a:r>
            <a:r>
              <a:rPr lang="en-US" dirty="0" err="1"/>
              <a:t>adalah</a:t>
            </a:r>
            <a:r>
              <a:rPr lang="en-US" dirty="0"/>
              <a:t> </a:t>
            </a:r>
            <a:r>
              <a:rPr lang="en-US" dirty="0" err="1"/>
              <a:t>atribut</a:t>
            </a:r>
            <a:r>
              <a:rPr lang="en-US" dirty="0"/>
              <a:t> </a:t>
            </a:r>
            <a:r>
              <a:rPr lang="en-US" dirty="0" err="1"/>
              <a:t>penting</a:t>
            </a:r>
            <a:r>
              <a:rPr lang="en-US" dirty="0"/>
              <a:t> </a:t>
            </a:r>
            <a:r>
              <a:rPr lang="en-US" dirty="0" err="1"/>
              <a:t>karena</a:t>
            </a:r>
            <a:r>
              <a:rPr lang="en-US" dirty="0"/>
              <a:t> </a:t>
            </a:r>
            <a:r>
              <a:rPr lang="en-US" dirty="0" err="1"/>
              <a:t>perubahan</a:t>
            </a:r>
            <a:r>
              <a:rPr lang="en-US" dirty="0"/>
              <a:t> </a:t>
            </a:r>
            <a:r>
              <a:rPr lang="en-US" dirty="0" err="1"/>
              <a:t>perangkat</a:t>
            </a:r>
            <a:r>
              <a:rPr lang="en-US" dirty="0"/>
              <a:t> </a:t>
            </a:r>
            <a:r>
              <a:rPr lang="en-US" dirty="0" err="1"/>
              <a:t>lunak</a:t>
            </a:r>
            <a:r>
              <a:rPr lang="en-US" dirty="0"/>
              <a:t> </a:t>
            </a:r>
            <a:r>
              <a:rPr lang="en-US" dirty="0" err="1"/>
              <a:t>merupakan</a:t>
            </a:r>
            <a:r>
              <a:rPr lang="en-US" dirty="0"/>
              <a:t> </a:t>
            </a:r>
            <a:r>
              <a:rPr lang="en-US" dirty="0" err="1"/>
              <a:t>persyaratan</a:t>
            </a:r>
            <a:r>
              <a:rPr lang="en-US" dirty="0"/>
              <a:t> yang </a:t>
            </a:r>
            <a:r>
              <a:rPr lang="en-US" dirty="0" err="1"/>
              <a:t>tak</a:t>
            </a:r>
            <a:r>
              <a:rPr lang="en-US" dirty="0"/>
              <a:t> </a:t>
            </a:r>
            <a:r>
              <a:rPr lang="en-US" dirty="0" err="1"/>
              <a:t>terhindarkan</a:t>
            </a:r>
            <a:r>
              <a:rPr lang="en-US" dirty="0"/>
              <a:t> </a:t>
            </a:r>
            <a:r>
              <a:rPr lang="en-US" dirty="0" err="1"/>
              <a:t>dari</a:t>
            </a:r>
            <a:r>
              <a:rPr lang="en-US" dirty="0"/>
              <a:t> </a:t>
            </a:r>
            <a:r>
              <a:rPr lang="en-US" dirty="0" err="1"/>
              <a:t>lingkungan</a:t>
            </a:r>
            <a:r>
              <a:rPr lang="en-US" dirty="0"/>
              <a:t> </a:t>
            </a:r>
            <a:r>
              <a:rPr lang="en-US" dirty="0" err="1"/>
              <a:t>bisnis</a:t>
            </a:r>
            <a:r>
              <a:rPr lang="en-US" dirty="0"/>
              <a:t> yang </a:t>
            </a:r>
            <a:r>
              <a:rPr lang="en-US" dirty="0" err="1"/>
              <a:t>berubah</a:t>
            </a:r>
            <a:r>
              <a:rPr lang="en-US" dirty="0"/>
              <a:t>.</a:t>
            </a:r>
          </a:p>
          <a:p>
            <a:pPr marL="0" indent="0">
              <a:buNone/>
            </a:pPr>
            <a:endParaRPr lang="en-US" dirty="0"/>
          </a:p>
          <a:p>
            <a:pPr lvl="0"/>
            <a:r>
              <a:rPr lang="en-US" b="1" dirty="0"/>
              <a:t>Dependability and security</a:t>
            </a:r>
            <a:endParaRPr lang="en-US" dirty="0"/>
          </a:p>
          <a:p>
            <a:pPr marL="0" indent="0">
              <a:buNone/>
            </a:pPr>
            <a:r>
              <a:rPr lang="en-US" dirty="0" err="1"/>
              <a:t>Ketergantungan</a:t>
            </a:r>
            <a:r>
              <a:rPr lang="en-US" dirty="0"/>
              <a:t> </a:t>
            </a:r>
            <a:r>
              <a:rPr lang="en-US" dirty="0" err="1"/>
              <a:t>perangkat</a:t>
            </a:r>
            <a:r>
              <a:rPr lang="en-US" dirty="0"/>
              <a:t> </a:t>
            </a:r>
            <a:r>
              <a:rPr lang="en-US" dirty="0" err="1"/>
              <a:t>lunak</a:t>
            </a:r>
            <a:r>
              <a:rPr lang="en-US" dirty="0"/>
              <a:t> </a:t>
            </a:r>
            <a:r>
              <a:rPr lang="en-US" dirty="0" err="1"/>
              <a:t>mencakup</a:t>
            </a:r>
            <a:r>
              <a:rPr lang="en-US" dirty="0"/>
              <a:t> </a:t>
            </a:r>
            <a:r>
              <a:rPr lang="en-US" dirty="0" err="1"/>
              <a:t>serangkaian</a:t>
            </a:r>
            <a:r>
              <a:rPr lang="en-US" dirty="0"/>
              <a:t> </a:t>
            </a:r>
            <a:r>
              <a:rPr lang="en-US" dirty="0" err="1"/>
              <a:t>karakteristik</a:t>
            </a:r>
            <a:r>
              <a:rPr lang="en-US" dirty="0"/>
              <a:t> </a:t>
            </a:r>
            <a:r>
              <a:rPr lang="en-US" dirty="0" err="1"/>
              <a:t>termasuk</a:t>
            </a:r>
            <a:r>
              <a:rPr lang="en-US" dirty="0"/>
              <a:t> </a:t>
            </a:r>
            <a:r>
              <a:rPr lang="en-US" dirty="0" err="1"/>
              <a:t>keandalan</a:t>
            </a:r>
            <a:r>
              <a:rPr lang="en-US" dirty="0"/>
              <a:t>, </a:t>
            </a:r>
            <a:r>
              <a:rPr lang="en-US" dirty="0" err="1"/>
              <a:t>keamanan</a:t>
            </a:r>
            <a:r>
              <a:rPr lang="en-US" dirty="0"/>
              <a:t>, </a:t>
            </a:r>
            <a:r>
              <a:rPr lang="en-US" dirty="0" err="1"/>
              <a:t>dan</a:t>
            </a:r>
            <a:r>
              <a:rPr lang="en-US" dirty="0"/>
              <a:t> </a:t>
            </a:r>
            <a:r>
              <a:rPr lang="en-US" dirty="0" err="1"/>
              <a:t>keselamatan</a:t>
            </a:r>
            <a:r>
              <a:rPr lang="en-US" dirty="0"/>
              <a:t>. </a:t>
            </a:r>
            <a:r>
              <a:rPr lang="en-US" dirty="0" err="1"/>
              <a:t>Perangkat</a:t>
            </a:r>
            <a:r>
              <a:rPr lang="en-US" dirty="0"/>
              <a:t> </a:t>
            </a:r>
            <a:r>
              <a:rPr lang="en-US" dirty="0" err="1"/>
              <a:t>lunak</a:t>
            </a:r>
            <a:r>
              <a:rPr lang="en-US" dirty="0"/>
              <a:t> yang </a:t>
            </a:r>
            <a:r>
              <a:rPr lang="en-US" dirty="0" err="1"/>
              <a:t>dapat</a:t>
            </a:r>
            <a:r>
              <a:rPr lang="en-US" dirty="0"/>
              <a:t> </a:t>
            </a:r>
            <a:r>
              <a:rPr lang="en-US" dirty="0" err="1"/>
              <a:t>diandalkan</a:t>
            </a:r>
            <a:r>
              <a:rPr lang="en-US" dirty="0"/>
              <a:t> </a:t>
            </a:r>
            <a:r>
              <a:rPr lang="en-US" dirty="0" err="1"/>
              <a:t>tidak</a:t>
            </a:r>
            <a:r>
              <a:rPr lang="en-US" dirty="0"/>
              <a:t> </a:t>
            </a:r>
            <a:r>
              <a:rPr lang="en-US" dirty="0" err="1"/>
              <a:t>boleh</a:t>
            </a:r>
            <a:r>
              <a:rPr lang="en-US" dirty="0"/>
              <a:t> </a:t>
            </a:r>
            <a:r>
              <a:rPr lang="en-US" dirty="0" err="1"/>
              <a:t>menyebabkan</a:t>
            </a:r>
            <a:r>
              <a:rPr lang="en-US" dirty="0"/>
              <a:t> </a:t>
            </a:r>
            <a:r>
              <a:rPr lang="en-US" dirty="0" err="1"/>
              <a:t>kerusakan</a:t>
            </a:r>
            <a:r>
              <a:rPr lang="en-US" dirty="0"/>
              <a:t> </a:t>
            </a:r>
            <a:r>
              <a:rPr lang="en-US" dirty="0" err="1"/>
              <a:t>fisik</a:t>
            </a:r>
            <a:r>
              <a:rPr lang="en-US" dirty="0"/>
              <a:t> </a:t>
            </a:r>
            <a:r>
              <a:rPr lang="en-US" dirty="0" err="1"/>
              <a:t>atau</a:t>
            </a:r>
            <a:r>
              <a:rPr lang="en-US" dirty="0"/>
              <a:t> </a:t>
            </a:r>
            <a:r>
              <a:rPr lang="en-US" dirty="0" err="1"/>
              <a:t>ekonomi</a:t>
            </a:r>
            <a:r>
              <a:rPr lang="en-US" dirty="0"/>
              <a:t> </a:t>
            </a:r>
            <a:r>
              <a:rPr lang="en-US" dirty="0" err="1"/>
              <a:t>jika</a:t>
            </a:r>
            <a:r>
              <a:rPr lang="en-US" dirty="0"/>
              <a:t> </a:t>
            </a:r>
            <a:r>
              <a:rPr lang="en-US" dirty="0" err="1"/>
              <a:t>terjadi</a:t>
            </a:r>
            <a:r>
              <a:rPr lang="en-US" dirty="0"/>
              <a:t> </a:t>
            </a:r>
            <a:r>
              <a:rPr lang="en-US" dirty="0" err="1"/>
              <a:t>kegagalan</a:t>
            </a:r>
            <a:r>
              <a:rPr lang="en-US" dirty="0"/>
              <a:t> </a:t>
            </a:r>
            <a:r>
              <a:rPr lang="en-US" dirty="0" err="1"/>
              <a:t>sistem</a:t>
            </a:r>
            <a:r>
              <a:rPr lang="en-US" dirty="0"/>
              <a:t>. </a:t>
            </a:r>
            <a:r>
              <a:rPr lang="en-US" dirty="0" err="1"/>
              <a:t>Pengguna</a:t>
            </a:r>
            <a:r>
              <a:rPr lang="en-US" dirty="0"/>
              <a:t> </a:t>
            </a:r>
            <a:r>
              <a:rPr lang="en-US" dirty="0" err="1"/>
              <a:t>jahat</a:t>
            </a:r>
            <a:r>
              <a:rPr lang="en-US" dirty="0"/>
              <a:t> </a:t>
            </a:r>
            <a:r>
              <a:rPr lang="en-US" dirty="0" err="1"/>
              <a:t>seharusnya</a:t>
            </a:r>
            <a:r>
              <a:rPr lang="en-US" dirty="0"/>
              <a:t> </a:t>
            </a:r>
            <a:r>
              <a:rPr lang="en-US" dirty="0" err="1"/>
              <a:t>tidak</a:t>
            </a:r>
            <a:r>
              <a:rPr lang="en-US" dirty="0"/>
              <a:t> </a:t>
            </a:r>
            <a:r>
              <a:rPr lang="en-US" dirty="0" err="1"/>
              <a:t>dapat</a:t>
            </a:r>
            <a:r>
              <a:rPr lang="en-US" dirty="0"/>
              <a:t> </a:t>
            </a:r>
            <a:r>
              <a:rPr lang="en-US" dirty="0" err="1"/>
              <a:t>mengakses</a:t>
            </a:r>
            <a:r>
              <a:rPr lang="en-US" dirty="0"/>
              <a:t> </a:t>
            </a:r>
            <a:r>
              <a:rPr lang="en-US" dirty="0" err="1"/>
              <a:t>atau</a:t>
            </a:r>
            <a:r>
              <a:rPr lang="en-US" dirty="0"/>
              <a:t> </a:t>
            </a:r>
            <a:r>
              <a:rPr lang="en-US" dirty="0" err="1"/>
              <a:t>merusak</a:t>
            </a:r>
            <a:r>
              <a:rPr lang="en-US" dirty="0"/>
              <a:t> </a:t>
            </a:r>
            <a:r>
              <a:rPr lang="en-US" dirty="0" err="1"/>
              <a:t>sistem</a:t>
            </a:r>
            <a:r>
              <a:rPr lang="en-US" dirty="0"/>
              <a:t>.</a:t>
            </a:r>
          </a:p>
          <a:p>
            <a:pPr marL="0" indent="0">
              <a:buNone/>
            </a:pPr>
            <a:endParaRPr lang="en-US" dirty="0"/>
          </a:p>
        </p:txBody>
      </p:sp>
    </p:spTree>
    <p:extLst>
      <p:ext uri="{BB962C8B-B14F-4D97-AF65-F5344CB8AC3E}">
        <p14:creationId xmlns:p14="http://schemas.microsoft.com/office/powerpoint/2010/main" val="327950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lvl="0"/>
            <a:r>
              <a:rPr lang="en-US" b="1" dirty="0"/>
              <a:t>Efficiency</a:t>
            </a:r>
            <a:endParaRPr lang="en-US" dirty="0"/>
          </a:p>
          <a:p>
            <a:pPr marL="0" indent="0">
              <a:buNone/>
            </a:pPr>
            <a:r>
              <a:rPr lang="en-US" dirty="0" err="1"/>
              <a:t>Perangkat</a:t>
            </a:r>
            <a:r>
              <a:rPr lang="en-US" dirty="0"/>
              <a:t> </a:t>
            </a:r>
            <a:r>
              <a:rPr lang="en-US" dirty="0" err="1"/>
              <a:t>lunak</a:t>
            </a:r>
            <a:r>
              <a:rPr lang="en-US" dirty="0"/>
              <a:t> </a:t>
            </a:r>
            <a:r>
              <a:rPr lang="en-US" dirty="0" err="1"/>
              <a:t>tidak</a:t>
            </a:r>
            <a:r>
              <a:rPr lang="en-US" dirty="0"/>
              <a:t> </a:t>
            </a:r>
            <a:r>
              <a:rPr lang="en-US" dirty="0" err="1"/>
              <a:t>boleh</a:t>
            </a:r>
            <a:r>
              <a:rPr lang="en-US" dirty="0"/>
              <a:t> </a:t>
            </a:r>
            <a:r>
              <a:rPr lang="en-US" dirty="0" err="1"/>
              <a:t>menggunakan</a:t>
            </a:r>
            <a:r>
              <a:rPr lang="en-US" dirty="0"/>
              <a:t> </a:t>
            </a:r>
            <a:r>
              <a:rPr lang="en-US" dirty="0" err="1"/>
              <a:t>sumber</a:t>
            </a:r>
            <a:r>
              <a:rPr lang="en-US" dirty="0"/>
              <a:t> </a:t>
            </a:r>
            <a:r>
              <a:rPr lang="en-US" dirty="0" err="1"/>
              <a:t>daya</a:t>
            </a:r>
            <a:r>
              <a:rPr lang="en-US" dirty="0"/>
              <a:t> </a:t>
            </a:r>
            <a:r>
              <a:rPr lang="en-US" dirty="0" err="1"/>
              <a:t>sistem</a:t>
            </a:r>
            <a:r>
              <a:rPr lang="en-US" dirty="0"/>
              <a:t> </a:t>
            </a:r>
            <a:r>
              <a:rPr lang="en-US" dirty="0" err="1"/>
              <a:t>secara</a:t>
            </a:r>
            <a:r>
              <a:rPr lang="en-US" dirty="0"/>
              <a:t> </a:t>
            </a:r>
            <a:r>
              <a:rPr lang="en-US" dirty="0" err="1"/>
              <a:t>boros</a:t>
            </a:r>
            <a:r>
              <a:rPr lang="en-US" dirty="0"/>
              <a:t> </a:t>
            </a:r>
            <a:r>
              <a:rPr lang="en-US" dirty="0" err="1"/>
              <a:t>seperti</a:t>
            </a:r>
            <a:r>
              <a:rPr lang="en-US" dirty="0"/>
              <a:t> </a:t>
            </a:r>
            <a:r>
              <a:rPr lang="en-US" dirty="0" err="1"/>
              <a:t>siklus</a:t>
            </a:r>
            <a:r>
              <a:rPr lang="en-US" dirty="0"/>
              <a:t> </a:t>
            </a:r>
            <a:r>
              <a:rPr lang="en-US" dirty="0" err="1"/>
              <a:t>memori</a:t>
            </a:r>
            <a:r>
              <a:rPr lang="en-US" dirty="0"/>
              <a:t> </a:t>
            </a:r>
            <a:r>
              <a:rPr lang="en-US" dirty="0" err="1"/>
              <a:t>dan</a:t>
            </a:r>
            <a:r>
              <a:rPr lang="en-US" dirty="0"/>
              <a:t> </a:t>
            </a:r>
            <a:r>
              <a:rPr lang="en-US" dirty="0" err="1"/>
              <a:t>prosesor</a:t>
            </a:r>
            <a:r>
              <a:rPr lang="en-US" dirty="0"/>
              <a:t>. </a:t>
            </a:r>
            <a:r>
              <a:rPr lang="en-US" dirty="0" err="1"/>
              <a:t>Efisiensi</a:t>
            </a:r>
            <a:r>
              <a:rPr lang="en-US" dirty="0"/>
              <a:t> </a:t>
            </a:r>
            <a:r>
              <a:rPr lang="en-US" dirty="0" err="1"/>
              <a:t>karena</a:t>
            </a:r>
            <a:r>
              <a:rPr lang="en-US" dirty="0"/>
              <a:t> </a:t>
            </a:r>
            <a:r>
              <a:rPr lang="en-US" dirty="0" err="1"/>
              <a:t>itu</a:t>
            </a:r>
            <a:r>
              <a:rPr lang="en-US" dirty="0"/>
              <a:t> </a:t>
            </a:r>
            <a:r>
              <a:rPr lang="en-US" dirty="0" err="1"/>
              <a:t>termasuk</a:t>
            </a:r>
            <a:r>
              <a:rPr lang="en-US" dirty="0"/>
              <a:t> </a:t>
            </a:r>
            <a:r>
              <a:rPr lang="en-US" dirty="0" err="1"/>
              <a:t>daya</a:t>
            </a:r>
            <a:r>
              <a:rPr lang="en-US" dirty="0"/>
              <a:t> </a:t>
            </a:r>
            <a:r>
              <a:rPr lang="en-US" dirty="0" err="1"/>
              <a:t>tanggap</a:t>
            </a:r>
            <a:r>
              <a:rPr lang="en-US" dirty="0"/>
              <a:t>, </a:t>
            </a:r>
            <a:r>
              <a:rPr lang="en-US" dirty="0" err="1"/>
              <a:t>waktu</a:t>
            </a:r>
            <a:r>
              <a:rPr lang="en-US" dirty="0"/>
              <a:t> </a:t>
            </a:r>
            <a:r>
              <a:rPr lang="en-US" dirty="0" err="1"/>
              <a:t>pemrosesan</a:t>
            </a:r>
            <a:r>
              <a:rPr lang="en-US" dirty="0"/>
              <a:t>, </a:t>
            </a:r>
            <a:r>
              <a:rPr lang="en-US" dirty="0" err="1"/>
              <a:t>pemanfaatan</a:t>
            </a:r>
            <a:r>
              <a:rPr lang="en-US" dirty="0"/>
              <a:t> </a:t>
            </a:r>
            <a:r>
              <a:rPr lang="en-US" dirty="0" err="1"/>
              <a:t>memori</a:t>
            </a:r>
            <a:r>
              <a:rPr lang="en-US" dirty="0"/>
              <a:t>, </a:t>
            </a:r>
            <a:r>
              <a:rPr lang="en-US" dirty="0" err="1"/>
              <a:t>dll</a:t>
            </a:r>
            <a:r>
              <a:rPr lang="en-US" dirty="0"/>
              <a:t>.</a:t>
            </a:r>
          </a:p>
          <a:p>
            <a:pPr marL="0" indent="0">
              <a:buNone/>
            </a:pPr>
            <a:endParaRPr lang="en-US" dirty="0"/>
          </a:p>
          <a:p>
            <a:pPr lvl="0"/>
            <a:r>
              <a:rPr lang="en-US" b="1" dirty="0"/>
              <a:t>Acceptability</a:t>
            </a:r>
            <a:endParaRPr lang="en-US" dirty="0"/>
          </a:p>
          <a:p>
            <a:pPr marL="0" indent="0">
              <a:buNone/>
            </a:pPr>
            <a:r>
              <a:rPr lang="en-US" dirty="0" err="1"/>
              <a:t>Perangkat</a:t>
            </a:r>
            <a:r>
              <a:rPr lang="en-US" dirty="0"/>
              <a:t> </a:t>
            </a:r>
            <a:r>
              <a:rPr lang="en-US" dirty="0" err="1"/>
              <a:t>lunak</a:t>
            </a:r>
            <a:r>
              <a:rPr lang="en-US" dirty="0"/>
              <a:t> </a:t>
            </a:r>
            <a:r>
              <a:rPr lang="en-US" dirty="0" err="1"/>
              <a:t>harus</a:t>
            </a:r>
            <a:r>
              <a:rPr lang="en-US" dirty="0"/>
              <a:t> </a:t>
            </a:r>
            <a:r>
              <a:rPr lang="en-US" dirty="0" err="1"/>
              <a:t>dapat</a:t>
            </a:r>
            <a:r>
              <a:rPr lang="en-US" dirty="0"/>
              <a:t> </a:t>
            </a:r>
            <a:r>
              <a:rPr lang="en-US" dirty="0" err="1"/>
              <a:t>diterima</a:t>
            </a:r>
            <a:r>
              <a:rPr lang="en-US" dirty="0"/>
              <a:t> </a:t>
            </a:r>
            <a:r>
              <a:rPr lang="en-US" dirty="0" err="1"/>
              <a:t>oleh</a:t>
            </a:r>
            <a:r>
              <a:rPr lang="en-US" dirty="0"/>
              <a:t> </a:t>
            </a:r>
            <a:r>
              <a:rPr lang="en-US" dirty="0" err="1"/>
              <a:t>pengguna</a:t>
            </a:r>
            <a:r>
              <a:rPr lang="en-US" dirty="0"/>
              <a:t> </a:t>
            </a:r>
            <a:r>
              <a:rPr lang="en-US" dirty="0" err="1"/>
              <a:t>sebagaimana</a:t>
            </a:r>
            <a:r>
              <a:rPr lang="en-US" dirty="0"/>
              <a:t> </a:t>
            </a:r>
            <a:r>
              <a:rPr lang="en-US" dirty="0" err="1"/>
              <a:t>perangkat</a:t>
            </a:r>
            <a:r>
              <a:rPr lang="en-US" dirty="0"/>
              <a:t> </a:t>
            </a:r>
            <a:r>
              <a:rPr lang="en-US" dirty="0" err="1"/>
              <a:t>lunak</a:t>
            </a:r>
            <a:r>
              <a:rPr lang="en-US" dirty="0"/>
              <a:t> </a:t>
            </a:r>
            <a:r>
              <a:rPr lang="en-US" dirty="0" err="1"/>
              <a:t>itu</a:t>
            </a:r>
            <a:r>
              <a:rPr lang="en-US" dirty="0"/>
              <a:t> di </a:t>
            </a:r>
            <a:r>
              <a:rPr lang="en-US" dirty="0" err="1"/>
              <a:t>desain</a:t>
            </a:r>
            <a:r>
              <a:rPr lang="en-US" dirty="0"/>
              <a:t> </a:t>
            </a:r>
            <a:r>
              <a:rPr lang="en-US" dirty="0" err="1"/>
              <a:t>untuk</a:t>
            </a:r>
            <a:r>
              <a:rPr lang="en-US" dirty="0"/>
              <a:t> </a:t>
            </a:r>
            <a:r>
              <a:rPr lang="en-US" dirty="0" err="1"/>
              <a:t>tipe</a:t>
            </a:r>
            <a:r>
              <a:rPr lang="en-US" dirty="0"/>
              <a:t> </a:t>
            </a:r>
            <a:r>
              <a:rPr lang="en-US" dirty="0" err="1"/>
              <a:t>pengguna</a:t>
            </a:r>
            <a:r>
              <a:rPr lang="en-US" dirty="0"/>
              <a:t> . </a:t>
            </a:r>
            <a:r>
              <a:rPr lang="en-US" dirty="0" err="1"/>
              <a:t>Ini</a:t>
            </a:r>
            <a:r>
              <a:rPr lang="en-US" dirty="0"/>
              <a:t> </a:t>
            </a:r>
            <a:r>
              <a:rPr lang="en-US" dirty="0" err="1"/>
              <a:t>berarti</a:t>
            </a:r>
            <a:r>
              <a:rPr lang="en-US" dirty="0"/>
              <a:t> </a:t>
            </a:r>
            <a:r>
              <a:rPr lang="en-US" dirty="0" err="1"/>
              <a:t>bahwa</a:t>
            </a:r>
            <a:r>
              <a:rPr lang="en-US" dirty="0"/>
              <a:t> </a:t>
            </a:r>
            <a:r>
              <a:rPr lang="en-US" dirty="0" err="1"/>
              <a:t>itu</a:t>
            </a:r>
            <a:r>
              <a:rPr lang="en-US" dirty="0"/>
              <a:t> </a:t>
            </a:r>
            <a:r>
              <a:rPr lang="en-US" dirty="0" err="1"/>
              <a:t>harus</a:t>
            </a:r>
            <a:r>
              <a:rPr lang="en-US" dirty="0"/>
              <a:t> </a:t>
            </a:r>
            <a:r>
              <a:rPr lang="en-US" dirty="0" err="1"/>
              <a:t>dapat</a:t>
            </a:r>
            <a:r>
              <a:rPr lang="en-US" dirty="0"/>
              <a:t> </a:t>
            </a:r>
            <a:r>
              <a:rPr lang="en-US" dirty="0" err="1"/>
              <a:t>dimengerti</a:t>
            </a:r>
            <a:r>
              <a:rPr lang="en-US" dirty="0"/>
              <a:t>, </a:t>
            </a:r>
            <a:r>
              <a:rPr lang="en-US" dirty="0" err="1"/>
              <a:t>dapat</a:t>
            </a:r>
            <a:r>
              <a:rPr lang="en-US" dirty="0"/>
              <a:t> </a:t>
            </a:r>
            <a:r>
              <a:rPr lang="en-US" dirty="0" err="1"/>
              <a:t>digunakan</a:t>
            </a:r>
            <a:r>
              <a:rPr lang="en-US" dirty="0"/>
              <a:t>, </a:t>
            </a:r>
            <a:r>
              <a:rPr lang="en-US" dirty="0" err="1"/>
              <a:t>dan</a:t>
            </a:r>
            <a:r>
              <a:rPr lang="en-US" dirty="0"/>
              <a:t> </a:t>
            </a:r>
            <a:r>
              <a:rPr lang="en-US" dirty="0" err="1"/>
              <a:t>kompatibel</a:t>
            </a:r>
            <a:r>
              <a:rPr lang="en-US" dirty="0"/>
              <a:t> </a:t>
            </a:r>
            <a:r>
              <a:rPr lang="en-US" dirty="0" err="1"/>
              <a:t>dengan</a:t>
            </a:r>
            <a:r>
              <a:rPr lang="en-US" dirty="0"/>
              <a:t> </a:t>
            </a:r>
            <a:r>
              <a:rPr lang="en-US" dirty="0" err="1"/>
              <a:t>sistem</a:t>
            </a:r>
            <a:r>
              <a:rPr lang="en-US" dirty="0"/>
              <a:t> lain yang </a:t>
            </a:r>
            <a:r>
              <a:rPr lang="en-US" dirty="0" err="1"/>
              <a:t>mereka</a:t>
            </a:r>
            <a:r>
              <a:rPr lang="en-US" dirty="0"/>
              <a:t> </a:t>
            </a:r>
            <a:r>
              <a:rPr lang="en-US" dirty="0" err="1"/>
              <a:t>gunakan</a:t>
            </a:r>
            <a:r>
              <a:rPr lang="en-US" dirty="0"/>
              <a:t>.</a:t>
            </a:r>
          </a:p>
        </p:txBody>
      </p:sp>
    </p:spTree>
    <p:extLst>
      <p:ext uri="{BB962C8B-B14F-4D97-AF65-F5344CB8AC3E}">
        <p14:creationId xmlns:p14="http://schemas.microsoft.com/office/powerpoint/2010/main" val="15478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Kategori</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marL="0" indent="0">
              <a:buNone/>
            </a:pPr>
            <a:r>
              <a:rPr lang="en-US" dirty="0" err="1" smtClean="0"/>
              <a:t>Menurut</a:t>
            </a:r>
            <a:r>
              <a:rPr lang="en-US" dirty="0" smtClean="0"/>
              <a:t> Ian Pressman, </a:t>
            </a:r>
            <a:r>
              <a:rPr lang="en-US" dirty="0" err="1" smtClean="0"/>
              <a:t>Perangkat</a:t>
            </a:r>
            <a:r>
              <a:rPr lang="en-US" dirty="0" smtClean="0"/>
              <a:t> </a:t>
            </a:r>
            <a:r>
              <a:rPr lang="en-US" dirty="0" err="1" smtClean="0"/>
              <a:t>lunak</a:t>
            </a:r>
            <a:r>
              <a:rPr lang="en-US" dirty="0" smtClean="0"/>
              <a:t> </a:t>
            </a:r>
            <a:r>
              <a:rPr lang="en-US" dirty="0" err="1" smtClean="0"/>
              <a:t>memiliki</a:t>
            </a:r>
            <a:r>
              <a:rPr lang="en-US" dirty="0" smtClean="0"/>
              <a:t> 7 </a:t>
            </a:r>
            <a:r>
              <a:rPr lang="en-US" dirty="0" err="1" smtClean="0"/>
              <a:t>kategori</a:t>
            </a:r>
            <a:r>
              <a:rPr lang="en-US" dirty="0" smtClean="0"/>
              <a:t>:</a:t>
            </a:r>
          </a:p>
          <a:p>
            <a:pPr lvl="0">
              <a:buFont typeface="Arial" panose="020B0604020202020204" pitchFamily="34" charset="0"/>
              <a:buChar char="•"/>
            </a:pPr>
            <a:r>
              <a:rPr lang="en-US" b="1" dirty="0"/>
              <a:t>System Software (</a:t>
            </a:r>
            <a:r>
              <a:rPr lang="en-US" b="1" dirty="0" err="1"/>
              <a:t>Perangkat</a:t>
            </a:r>
            <a:r>
              <a:rPr lang="en-US" b="1" dirty="0"/>
              <a:t> </a:t>
            </a:r>
            <a:r>
              <a:rPr lang="en-US" b="1" dirty="0" err="1"/>
              <a:t>Lunak</a:t>
            </a:r>
            <a:r>
              <a:rPr lang="en-US" b="1" dirty="0"/>
              <a:t> </a:t>
            </a:r>
            <a:r>
              <a:rPr lang="en-US" b="1" dirty="0" err="1" smtClean="0"/>
              <a:t>Sistem</a:t>
            </a:r>
            <a:r>
              <a:rPr lang="en-US" b="1" dirty="0" smtClean="0"/>
              <a:t>)</a:t>
            </a:r>
          </a:p>
          <a:p>
            <a:pPr marL="400050" lvl="1" indent="0">
              <a:buNone/>
            </a:pPr>
            <a:r>
              <a:rPr lang="en-US" dirty="0"/>
              <a:t>Kumpulan program yang </a:t>
            </a:r>
            <a:r>
              <a:rPr lang="en-US" dirty="0" err="1"/>
              <a:t>ditulis</a:t>
            </a:r>
            <a:r>
              <a:rPr lang="en-US" dirty="0"/>
              <a:t> </a:t>
            </a:r>
            <a:r>
              <a:rPr lang="en-US" dirty="0" err="1"/>
              <a:t>untuk</a:t>
            </a:r>
            <a:r>
              <a:rPr lang="en-US" dirty="0"/>
              <a:t> </a:t>
            </a:r>
            <a:r>
              <a:rPr lang="en-US" dirty="0" err="1"/>
              <a:t>melayani</a:t>
            </a:r>
            <a:r>
              <a:rPr lang="en-US" dirty="0"/>
              <a:t> program lain. </a:t>
            </a:r>
            <a:r>
              <a:rPr lang="en-US" dirty="0" err="1"/>
              <a:t>Beberapa</a:t>
            </a:r>
            <a:r>
              <a:rPr lang="en-US" dirty="0"/>
              <a:t> </a:t>
            </a:r>
            <a:r>
              <a:rPr lang="en-US" dirty="0" err="1"/>
              <a:t>perangkat</a:t>
            </a:r>
            <a:r>
              <a:rPr lang="en-US" dirty="0"/>
              <a:t> </a:t>
            </a:r>
            <a:r>
              <a:rPr lang="en-US" dirty="0" err="1"/>
              <a:t>lunak</a:t>
            </a:r>
            <a:r>
              <a:rPr lang="en-US" dirty="0"/>
              <a:t> </a:t>
            </a:r>
            <a:r>
              <a:rPr lang="en-US" dirty="0" err="1"/>
              <a:t>sistem</a:t>
            </a:r>
            <a:r>
              <a:rPr lang="en-US" dirty="0"/>
              <a:t> (</a:t>
            </a:r>
            <a:r>
              <a:rPr lang="en-US" dirty="0" err="1"/>
              <a:t>mis</a:t>
            </a:r>
            <a:r>
              <a:rPr lang="en-US" dirty="0"/>
              <a:t>., </a:t>
            </a:r>
            <a:r>
              <a:rPr lang="en-US" dirty="0" err="1"/>
              <a:t>Kompiler</a:t>
            </a:r>
            <a:r>
              <a:rPr lang="en-US" dirty="0"/>
              <a:t>, editor, </a:t>
            </a:r>
            <a:r>
              <a:rPr lang="en-US" dirty="0" err="1"/>
              <a:t>dan</a:t>
            </a:r>
            <a:r>
              <a:rPr lang="en-US" dirty="0"/>
              <a:t> </a:t>
            </a:r>
            <a:r>
              <a:rPr lang="en-US" dirty="0" err="1"/>
              <a:t>utilitas</a:t>
            </a:r>
            <a:r>
              <a:rPr lang="en-US" dirty="0"/>
              <a:t> </a:t>
            </a:r>
            <a:r>
              <a:rPr lang="en-US" dirty="0" err="1"/>
              <a:t>manajemen</a:t>
            </a:r>
            <a:r>
              <a:rPr lang="en-US" dirty="0"/>
              <a:t> file) </a:t>
            </a:r>
            <a:r>
              <a:rPr lang="en-US" dirty="0" err="1"/>
              <a:t>memproses</a:t>
            </a:r>
            <a:r>
              <a:rPr lang="en-US" dirty="0"/>
              <a:t> </a:t>
            </a:r>
            <a:r>
              <a:rPr lang="en-US" dirty="0" err="1"/>
              <a:t>kompleks</a:t>
            </a:r>
            <a:r>
              <a:rPr lang="en-US" dirty="0"/>
              <a:t>, </a:t>
            </a:r>
            <a:r>
              <a:rPr lang="en-US" dirty="0" err="1"/>
              <a:t>tetapi</a:t>
            </a:r>
            <a:r>
              <a:rPr lang="en-US" dirty="0"/>
              <a:t> </a:t>
            </a:r>
            <a:r>
              <a:rPr lang="en-US" dirty="0" err="1"/>
              <a:t>menentukan</a:t>
            </a:r>
            <a:r>
              <a:rPr lang="en-US" dirty="0"/>
              <a:t>, </a:t>
            </a:r>
            <a:r>
              <a:rPr lang="en-US" dirty="0" err="1"/>
              <a:t>struktur</a:t>
            </a:r>
            <a:r>
              <a:rPr lang="en-US" dirty="0"/>
              <a:t> </a:t>
            </a:r>
            <a:r>
              <a:rPr lang="en-US" dirty="0" err="1"/>
              <a:t>informasi</a:t>
            </a:r>
            <a:r>
              <a:rPr lang="en-US" dirty="0"/>
              <a:t>. </a:t>
            </a:r>
            <a:r>
              <a:rPr lang="en-US" dirty="0" err="1"/>
              <a:t>Aplikasi</a:t>
            </a:r>
            <a:r>
              <a:rPr lang="en-US" dirty="0"/>
              <a:t> </a:t>
            </a:r>
            <a:r>
              <a:rPr lang="en-US" dirty="0" err="1"/>
              <a:t>sistem</a:t>
            </a:r>
            <a:r>
              <a:rPr lang="en-US" dirty="0"/>
              <a:t> </a:t>
            </a:r>
            <a:r>
              <a:rPr lang="en-US" dirty="0" err="1"/>
              <a:t>lainnya</a:t>
            </a:r>
            <a:r>
              <a:rPr lang="en-US" dirty="0"/>
              <a:t> (</a:t>
            </a:r>
            <a:r>
              <a:rPr lang="en-US" dirty="0" err="1"/>
              <a:t>mis</a:t>
            </a:r>
            <a:r>
              <a:rPr lang="en-US" dirty="0"/>
              <a:t>., </a:t>
            </a:r>
            <a:r>
              <a:rPr lang="en-US" dirty="0" err="1"/>
              <a:t>Komponen</a:t>
            </a:r>
            <a:r>
              <a:rPr lang="en-US" dirty="0"/>
              <a:t> </a:t>
            </a:r>
            <a:r>
              <a:rPr lang="en-US" dirty="0" err="1"/>
              <a:t>sistem</a:t>
            </a:r>
            <a:r>
              <a:rPr lang="en-US" dirty="0"/>
              <a:t> </a:t>
            </a:r>
            <a:r>
              <a:rPr lang="en-US" dirty="0" err="1"/>
              <a:t>operasi</a:t>
            </a:r>
            <a:r>
              <a:rPr lang="en-US" dirty="0"/>
              <a:t>, drive, </a:t>
            </a:r>
            <a:r>
              <a:rPr lang="en-US" dirty="0" err="1"/>
              <a:t>perangkat</a:t>
            </a:r>
            <a:r>
              <a:rPr lang="en-US" dirty="0"/>
              <a:t> </a:t>
            </a:r>
            <a:r>
              <a:rPr lang="en-US" dirty="0" err="1"/>
              <a:t>lunak</a:t>
            </a:r>
            <a:r>
              <a:rPr lang="en-US" dirty="0"/>
              <a:t> </a:t>
            </a:r>
            <a:r>
              <a:rPr lang="en-US" dirty="0" err="1"/>
              <a:t>jaringan</a:t>
            </a:r>
            <a:r>
              <a:rPr lang="en-US" dirty="0"/>
              <a:t>, </a:t>
            </a:r>
            <a:r>
              <a:rPr lang="en-US" dirty="0" err="1"/>
              <a:t>prosesor</a:t>
            </a:r>
            <a:r>
              <a:rPr lang="en-US" dirty="0"/>
              <a:t> </a:t>
            </a:r>
            <a:r>
              <a:rPr lang="en-US" dirty="0" err="1"/>
              <a:t>telekomunikasi</a:t>
            </a:r>
            <a:r>
              <a:rPr lang="en-US" dirty="0"/>
              <a:t>) </a:t>
            </a:r>
            <a:r>
              <a:rPr lang="en-US" dirty="0" err="1"/>
              <a:t>memproses</a:t>
            </a:r>
            <a:r>
              <a:rPr lang="en-US" dirty="0"/>
              <a:t> </a:t>
            </a:r>
            <a:r>
              <a:rPr lang="en-US" dirty="0" err="1"/>
              <a:t>sebagian</a:t>
            </a:r>
            <a:r>
              <a:rPr lang="en-US" dirty="0"/>
              <a:t> </a:t>
            </a:r>
            <a:r>
              <a:rPr lang="en-US" dirty="0" err="1"/>
              <a:t>besar</a:t>
            </a:r>
            <a:r>
              <a:rPr lang="en-US" dirty="0"/>
              <a:t> data yang </a:t>
            </a:r>
            <a:r>
              <a:rPr lang="en-US" dirty="0" err="1"/>
              <a:t>tidak</a:t>
            </a:r>
            <a:r>
              <a:rPr lang="en-US" dirty="0"/>
              <a:t> </a:t>
            </a:r>
            <a:r>
              <a:rPr lang="en-US" dirty="0" err="1" smtClean="0"/>
              <a:t>ditentukan</a:t>
            </a:r>
            <a:endParaRPr lang="en-US" b="1" dirty="0" smtClean="0"/>
          </a:p>
          <a:p>
            <a:pPr lvl="0">
              <a:buFont typeface="Arial" panose="020B0604020202020204" pitchFamily="34" charset="0"/>
              <a:buChar char="•"/>
            </a:pPr>
            <a:r>
              <a:rPr lang="en-US" b="1" dirty="0" smtClean="0"/>
              <a:t>Application Software (</a:t>
            </a:r>
            <a:r>
              <a:rPr lang="en-US" b="1" dirty="0" err="1" smtClean="0"/>
              <a:t>Aplikasi</a:t>
            </a:r>
            <a:r>
              <a:rPr lang="en-US" b="1" dirty="0" smtClean="0"/>
              <a:t> </a:t>
            </a:r>
            <a:r>
              <a:rPr lang="en-US" b="1" dirty="0" err="1" smtClean="0"/>
              <a:t>Perangkat</a:t>
            </a:r>
            <a:r>
              <a:rPr lang="en-US" b="1" dirty="0" smtClean="0"/>
              <a:t> </a:t>
            </a:r>
            <a:r>
              <a:rPr lang="en-US" b="1" dirty="0" err="1" smtClean="0"/>
              <a:t>Lunak</a:t>
            </a:r>
            <a:r>
              <a:rPr lang="en-US" b="1" dirty="0" smtClean="0"/>
              <a:t>)</a:t>
            </a:r>
          </a:p>
          <a:p>
            <a:pPr marL="400050" lvl="1" indent="0">
              <a:buNone/>
            </a:pPr>
            <a:r>
              <a:rPr lang="en-US" dirty="0"/>
              <a:t>Program yang </a:t>
            </a:r>
            <a:r>
              <a:rPr lang="en-US" dirty="0" err="1"/>
              <a:t>berdiri</a:t>
            </a:r>
            <a:r>
              <a:rPr lang="en-US" dirty="0"/>
              <a:t> </a:t>
            </a:r>
            <a:r>
              <a:rPr lang="en-US" dirty="0" err="1"/>
              <a:t>sendiri</a:t>
            </a:r>
            <a:r>
              <a:rPr lang="en-US" dirty="0"/>
              <a:t> yang </a:t>
            </a:r>
            <a:r>
              <a:rPr lang="en-US" dirty="0" err="1"/>
              <a:t>menyelesaikan</a:t>
            </a:r>
            <a:r>
              <a:rPr lang="en-US" dirty="0"/>
              <a:t> </a:t>
            </a:r>
            <a:r>
              <a:rPr lang="en-US" dirty="0" err="1"/>
              <a:t>kebutuhan</a:t>
            </a:r>
            <a:r>
              <a:rPr lang="en-US" dirty="0"/>
              <a:t> </a:t>
            </a:r>
            <a:r>
              <a:rPr lang="en-US" dirty="0" err="1"/>
              <a:t>bisnis</a:t>
            </a:r>
            <a:r>
              <a:rPr lang="en-US" dirty="0"/>
              <a:t> </a:t>
            </a:r>
            <a:r>
              <a:rPr lang="en-US" dirty="0" err="1"/>
              <a:t>tertentu</a:t>
            </a:r>
            <a:r>
              <a:rPr lang="en-US" dirty="0"/>
              <a:t>. </a:t>
            </a:r>
            <a:r>
              <a:rPr lang="en-US" dirty="0" err="1"/>
              <a:t>Aplikasi</a:t>
            </a:r>
            <a:r>
              <a:rPr lang="en-US" dirty="0"/>
              <a:t> </a:t>
            </a:r>
            <a:r>
              <a:rPr lang="en-US" dirty="0" err="1"/>
              <a:t>dalam</a:t>
            </a:r>
            <a:r>
              <a:rPr lang="en-US" dirty="0"/>
              <a:t> </a:t>
            </a:r>
            <a:r>
              <a:rPr lang="en-US" dirty="0" err="1"/>
              <a:t>bidang</a:t>
            </a:r>
            <a:r>
              <a:rPr lang="en-US" dirty="0"/>
              <a:t> </a:t>
            </a:r>
            <a:r>
              <a:rPr lang="en-US" dirty="0" err="1"/>
              <a:t>ini</a:t>
            </a:r>
            <a:r>
              <a:rPr lang="en-US" dirty="0"/>
              <a:t> </a:t>
            </a:r>
            <a:r>
              <a:rPr lang="en-US" dirty="0" err="1"/>
              <a:t>memproses</a:t>
            </a:r>
            <a:r>
              <a:rPr lang="en-US" dirty="0"/>
              <a:t> data </a:t>
            </a:r>
            <a:r>
              <a:rPr lang="en-US" dirty="0" err="1"/>
              <a:t>bisnis</a:t>
            </a:r>
            <a:r>
              <a:rPr lang="en-US" dirty="0"/>
              <a:t> </a:t>
            </a:r>
            <a:r>
              <a:rPr lang="en-US" dirty="0" err="1"/>
              <a:t>atau</a:t>
            </a:r>
            <a:r>
              <a:rPr lang="en-US" dirty="0"/>
              <a:t> </a:t>
            </a:r>
            <a:r>
              <a:rPr lang="en-US" dirty="0" err="1"/>
              <a:t>teknis</a:t>
            </a:r>
            <a:r>
              <a:rPr lang="en-US" dirty="0"/>
              <a:t> </a:t>
            </a:r>
            <a:r>
              <a:rPr lang="en-US" dirty="0" err="1"/>
              <a:t>sedemikian</a:t>
            </a:r>
            <a:r>
              <a:rPr lang="en-US" dirty="0"/>
              <a:t> </a:t>
            </a:r>
            <a:r>
              <a:rPr lang="en-US" dirty="0" err="1"/>
              <a:t>rupa</a:t>
            </a:r>
            <a:r>
              <a:rPr lang="en-US" dirty="0"/>
              <a:t> </a:t>
            </a:r>
            <a:r>
              <a:rPr lang="en-US" dirty="0" err="1"/>
              <a:t>sehingga</a:t>
            </a:r>
            <a:r>
              <a:rPr lang="en-US" dirty="0"/>
              <a:t> </a:t>
            </a:r>
            <a:r>
              <a:rPr lang="en-US" dirty="0" err="1"/>
              <a:t>memudahkan</a:t>
            </a:r>
            <a:r>
              <a:rPr lang="en-US" dirty="0"/>
              <a:t> </a:t>
            </a:r>
            <a:r>
              <a:rPr lang="en-US" dirty="0" err="1"/>
              <a:t>operasi</a:t>
            </a:r>
            <a:r>
              <a:rPr lang="en-US" dirty="0"/>
              <a:t> </a:t>
            </a:r>
            <a:r>
              <a:rPr lang="en-US" dirty="0" err="1"/>
              <a:t>bisnis</a:t>
            </a:r>
            <a:r>
              <a:rPr lang="en-US" dirty="0"/>
              <a:t> </a:t>
            </a:r>
            <a:r>
              <a:rPr lang="en-US" dirty="0" err="1"/>
              <a:t>atau</a:t>
            </a:r>
            <a:r>
              <a:rPr lang="en-US" dirty="0"/>
              <a:t> </a:t>
            </a:r>
            <a:r>
              <a:rPr lang="en-US" dirty="0" err="1"/>
              <a:t>pengambilan</a:t>
            </a:r>
            <a:r>
              <a:rPr lang="en-US" dirty="0"/>
              <a:t> </a:t>
            </a:r>
            <a:r>
              <a:rPr lang="en-US" dirty="0" err="1"/>
              <a:t>keputusan</a:t>
            </a:r>
            <a:r>
              <a:rPr lang="en-US" dirty="0"/>
              <a:t> </a:t>
            </a:r>
            <a:r>
              <a:rPr lang="en-US" dirty="0" err="1"/>
              <a:t>teknis</a:t>
            </a:r>
            <a:r>
              <a:rPr lang="en-US" dirty="0"/>
              <a:t> / </a:t>
            </a:r>
            <a:r>
              <a:rPr lang="en-US" dirty="0" err="1"/>
              <a:t>teknis</a:t>
            </a:r>
            <a:r>
              <a:rPr lang="en-US" dirty="0" smtClean="0"/>
              <a:t>.</a:t>
            </a:r>
            <a:endParaRPr lang="en-US" dirty="0"/>
          </a:p>
          <a:p>
            <a:pPr marL="400050" lvl="1"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8112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Kategori</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b="1" dirty="0"/>
              <a:t>Engineering/scientific software (</a:t>
            </a:r>
            <a:r>
              <a:rPr lang="en-US" b="1" dirty="0" err="1"/>
              <a:t>Rekayasa</a:t>
            </a:r>
            <a:r>
              <a:rPr lang="en-US" b="1" dirty="0"/>
              <a:t> / </a:t>
            </a:r>
            <a:r>
              <a:rPr lang="en-US" b="1" dirty="0" err="1"/>
              <a:t>perangkat</a:t>
            </a:r>
            <a:r>
              <a:rPr lang="en-US" b="1" dirty="0"/>
              <a:t> </a:t>
            </a:r>
            <a:r>
              <a:rPr lang="en-US" b="1" dirty="0" err="1"/>
              <a:t>lunak</a:t>
            </a:r>
            <a:r>
              <a:rPr lang="en-US" b="1" dirty="0"/>
              <a:t> </a:t>
            </a:r>
            <a:r>
              <a:rPr lang="en-US" b="1" dirty="0" err="1"/>
              <a:t>ilmiah</a:t>
            </a:r>
            <a:r>
              <a:rPr lang="en-US" b="1" dirty="0"/>
              <a:t>)</a:t>
            </a:r>
            <a:endParaRPr lang="en-US" dirty="0"/>
          </a:p>
          <a:p>
            <a:pPr marL="400050" lvl="1" indent="0">
              <a:buNone/>
            </a:pPr>
            <a:r>
              <a:rPr lang="en-US" dirty="0" err="1"/>
              <a:t>Beragam</a:t>
            </a:r>
            <a:r>
              <a:rPr lang="en-US" dirty="0"/>
              <a:t> program </a:t>
            </a:r>
            <a:r>
              <a:rPr lang="en-US" dirty="0" err="1"/>
              <a:t>pengolah</a:t>
            </a:r>
            <a:r>
              <a:rPr lang="en-US" dirty="0"/>
              <a:t> </a:t>
            </a:r>
            <a:r>
              <a:rPr lang="en-US" dirty="0" err="1"/>
              <a:t>angka</a:t>
            </a:r>
            <a:r>
              <a:rPr lang="en-US" dirty="0"/>
              <a:t> yang </a:t>
            </a:r>
            <a:r>
              <a:rPr lang="en-US" dirty="0" err="1"/>
              <a:t>berkisar</a:t>
            </a:r>
            <a:r>
              <a:rPr lang="en-US" dirty="0"/>
              <a:t> </a:t>
            </a:r>
            <a:r>
              <a:rPr lang="en-US" dirty="0" err="1"/>
              <a:t>dari</a:t>
            </a:r>
            <a:r>
              <a:rPr lang="en-US" dirty="0"/>
              <a:t> </a:t>
            </a:r>
            <a:r>
              <a:rPr lang="en-US" dirty="0" err="1"/>
              <a:t>astronomi</a:t>
            </a:r>
            <a:r>
              <a:rPr lang="en-US" dirty="0"/>
              <a:t> </a:t>
            </a:r>
            <a:r>
              <a:rPr lang="en-US" dirty="0" err="1"/>
              <a:t>hingga</a:t>
            </a:r>
            <a:r>
              <a:rPr lang="en-US" dirty="0"/>
              <a:t> </a:t>
            </a:r>
            <a:r>
              <a:rPr lang="en-US" dirty="0" err="1"/>
              <a:t>vulkanologi</a:t>
            </a:r>
            <a:r>
              <a:rPr lang="en-US" dirty="0"/>
              <a:t>, </a:t>
            </a:r>
            <a:r>
              <a:rPr lang="en-US" dirty="0" err="1"/>
              <a:t>dari</a:t>
            </a:r>
            <a:r>
              <a:rPr lang="en-US" dirty="0"/>
              <a:t> </a:t>
            </a:r>
            <a:r>
              <a:rPr lang="en-US" dirty="0" err="1"/>
              <a:t>analisis</a:t>
            </a:r>
            <a:r>
              <a:rPr lang="en-US" dirty="0"/>
              <a:t> </a:t>
            </a:r>
            <a:r>
              <a:rPr lang="en-US" dirty="0" err="1"/>
              <a:t>tegangan</a:t>
            </a:r>
            <a:r>
              <a:rPr lang="en-US" dirty="0"/>
              <a:t> </a:t>
            </a:r>
            <a:r>
              <a:rPr lang="en-US" dirty="0" err="1"/>
              <a:t>otomotif</a:t>
            </a:r>
            <a:r>
              <a:rPr lang="en-US" dirty="0"/>
              <a:t> </a:t>
            </a:r>
            <a:r>
              <a:rPr lang="en-US" dirty="0" err="1"/>
              <a:t>hingga</a:t>
            </a:r>
            <a:r>
              <a:rPr lang="en-US" dirty="0"/>
              <a:t> </a:t>
            </a:r>
            <a:r>
              <a:rPr lang="en-US" dirty="0" err="1"/>
              <a:t>dinamika</a:t>
            </a:r>
            <a:r>
              <a:rPr lang="en-US" dirty="0"/>
              <a:t> orbital, </a:t>
            </a:r>
            <a:r>
              <a:rPr lang="en-US" dirty="0" err="1"/>
              <a:t>dan</a:t>
            </a:r>
            <a:r>
              <a:rPr lang="en-US" dirty="0"/>
              <a:t> </a:t>
            </a:r>
            <a:r>
              <a:rPr lang="en-US" dirty="0" err="1"/>
              <a:t>dari</a:t>
            </a:r>
            <a:r>
              <a:rPr lang="en-US" dirty="0"/>
              <a:t> </a:t>
            </a:r>
            <a:r>
              <a:rPr lang="en-US" dirty="0" err="1"/>
              <a:t>desain</a:t>
            </a:r>
            <a:r>
              <a:rPr lang="en-US" dirty="0"/>
              <a:t> </a:t>
            </a:r>
            <a:r>
              <a:rPr lang="en-US" dirty="0" err="1"/>
              <a:t>berbantuan</a:t>
            </a:r>
            <a:r>
              <a:rPr lang="en-US" dirty="0"/>
              <a:t> </a:t>
            </a:r>
            <a:r>
              <a:rPr lang="en-US" dirty="0" err="1"/>
              <a:t>komputer</a:t>
            </a:r>
            <a:r>
              <a:rPr lang="en-US" dirty="0"/>
              <a:t> </a:t>
            </a:r>
            <a:r>
              <a:rPr lang="en-US" dirty="0" err="1"/>
              <a:t>hingga</a:t>
            </a:r>
            <a:r>
              <a:rPr lang="en-US" dirty="0"/>
              <a:t> </a:t>
            </a:r>
            <a:r>
              <a:rPr lang="en-US" dirty="0" err="1"/>
              <a:t>biologi</a:t>
            </a:r>
            <a:r>
              <a:rPr lang="en-US" dirty="0"/>
              <a:t> </a:t>
            </a:r>
            <a:r>
              <a:rPr lang="en-US" dirty="0" err="1"/>
              <a:t>molekuler</a:t>
            </a:r>
            <a:r>
              <a:rPr lang="en-US" dirty="0"/>
              <a:t>, </a:t>
            </a:r>
            <a:r>
              <a:rPr lang="en-US" dirty="0" err="1"/>
              <a:t>dari</a:t>
            </a:r>
            <a:r>
              <a:rPr lang="en-US" dirty="0"/>
              <a:t> </a:t>
            </a:r>
            <a:r>
              <a:rPr lang="en-US" dirty="0" err="1"/>
              <a:t>analisis</a:t>
            </a:r>
            <a:r>
              <a:rPr lang="en-US" dirty="0"/>
              <a:t> </a:t>
            </a:r>
            <a:r>
              <a:rPr lang="en-US" dirty="0" err="1"/>
              <a:t>genetik</a:t>
            </a:r>
            <a:r>
              <a:rPr lang="en-US" dirty="0"/>
              <a:t> </a:t>
            </a:r>
            <a:r>
              <a:rPr lang="en-US" dirty="0" err="1"/>
              <a:t>hingga</a:t>
            </a:r>
            <a:r>
              <a:rPr lang="en-US" dirty="0"/>
              <a:t> </a:t>
            </a:r>
            <a:r>
              <a:rPr lang="en-US" dirty="0" err="1"/>
              <a:t>meteorologi</a:t>
            </a:r>
            <a:r>
              <a:rPr lang="en-US" dirty="0"/>
              <a:t>.</a:t>
            </a:r>
          </a:p>
          <a:p>
            <a:pPr marL="0" indent="0">
              <a:buNone/>
            </a:pPr>
            <a:endParaRPr lang="en-US" dirty="0"/>
          </a:p>
          <a:p>
            <a:pPr lvl="0">
              <a:buFont typeface="Arial" panose="020B0604020202020204" pitchFamily="34" charset="0"/>
              <a:buChar char="•"/>
            </a:pPr>
            <a:r>
              <a:rPr lang="en-US" b="1" dirty="0"/>
              <a:t>Embedded Software (</a:t>
            </a:r>
            <a:r>
              <a:rPr lang="en-US" b="1" dirty="0" err="1"/>
              <a:t>Perangkat</a:t>
            </a:r>
            <a:r>
              <a:rPr lang="en-US" b="1" dirty="0"/>
              <a:t> </a:t>
            </a:r>
            <a:r>
              <a:rPr lang="en-US" b="1" dirty="0" err="1"/>
              <a:t>lunak</a:t>
            </a:r>
            <a:r>
              <a:rPr lang="en-US" b="1" dirty="0"/>
              <a:t> </a:t>
            </a:r>
            <a:r>
              <a:rPr lang="en-US" b="1" dirty="0" err="1"/>
              <a:t>tertanam</a:t>
            </a:r>
            <a:r>
              <a:rPr lang="en-US" b="1" dirty="0"/>
              <a:t>)</a:t>
            </a:r>
            <a:endParaRPr lang="en-US" dirty="0"/>
          </a:p>
          <a:p>
            <a:pPr marL="400050" lvl="1" indent="0">
              <a:buNone/>
            </a:pPr>
            <a:r>
              <a:rPr lang="en-US" dirty="0" err="1"/>
              <a:t>Berada</a:t>
            </a:r>
            <a:r>
              <a:rPr lang="en-US" dirty="0"/>
              <a:t> di </a:t>
            </a:r>
            <a:r>
              <a:rPr lang="en-US" dirty="0" err="1"/>
              <a:t>dalam</a:t>
            </a:r>
            <a:r>
              <a:rPr lang="en-US" dirty="0"/>
              <a:t> </a:t>
            </a:r>
            <a:r>
              <a:rPr lang="en-US" dirty="0" err="1"/>
              <a:t>produk</a:t>
            </a:r>
            <a:r>
              <a:rPr lang="en-US" dirty="0"/>
              <a:t> </a:t>
            </a:r>
            <a:r>
              <a:rPr lang="en-US" dirty="0" err="1"/>
              <a:t>atau</a:t>
            </a:r>
            <a:r>
              <a:rPr lang="en-US" dirty="0"/>
              <a:t> </a:t>
            </a:r>
            <a:r>
              <a:rPr lang="en-US" dirty="0" err="1"/>
              <a:t>sistem</a:t>
            </a:r>
            <a:r>
              <a:rPr lang="en-US" dirty="0"/>
              <a:t> </a:t>
            </a:r>
            <a:r>
              <a:rPr lang="en-US" dirty="0" err="1"/>
              <a:t>dan</a:t>
            </a:r>
            <a:r>
              <a:rPr lang="en-US" dirty="0"/>
              <a:t> </a:t>
            </a:r>
            <a:r>
              <a:rPr lang="en-US" dirty="0" err="1"/>
              <a:t>digunakan</a:t>
            </a:r>
            <a:r>
              <a:rPr lang="en-US" dirty="0"/>
              <a:t> </a:t>
            </a:r>
            <a:r>
              <a:rPr lang="en-US" dirty="0" err="1"/>
              <a:t>untuk</a:t>
            </a:r>
            <a:r>
              <a:rPr lang="en-US" dirty="0"/>
              <a:t> </a:t>
            </a:r>
            <a:r>
              <a:rPr lang="en-US" dirty="0" err="1"/>
              <a:t>mengimplementasikan</a:t>
            </a:r>
            <a:r>
              <a:rPr lang="en-US" dirty="0"/>
              <a:t> </a:t>
            </a:r>
            <a:r>
              <a:rPr lang="en-US" dirty="0" err="1"/>
              <a:t>dan</a:t>
            </a:r>
            <a:r>
              <a:rPr lang="en-US" dirty="0"/>
              <a:t> </a:t>
            </a:r>
            <a:r>
              <a:rPr lang="en-US" dirty="0" err="1"/>
              <a:t>mengontrol</a:t>
            </a:r>
            <a:r>
              <a:rPr lang="en-US" dirty="0"/>
              <a:t> </a:t>
            </a:r>
            <a:r>
              <a:rPr lang="en-US" dirty="0" err="1"/>
              <a:t>fitur</a:t>
            </a:r>
            <a:r>
              <a:rPr lang="en-US" dirty="0"/>
              <a:t> </a:t>
            </a:r>
            <a:r>
              <a:rPr lang="en-US" dirty="0" err="1"/>
              <a:t>dan</a:t>
            </a:r>
            <a:r>
              <a:rPr lang="en-US" dirty="0"/>
              <a:t> </a:t>
            </a:r>
            <a:r>
              <a:rPr lang="en-US" dirty="0" err="1"/>
              <a:t>fungsi</a:t>
            </a:r>
            <a:r>
              <a:rPr lang="en-US" dirty="0"/>
              <a:t> </a:t>
            </a:r>
            <a:r>
              <a:rPr lang="en-US" dirty="0" err="1"/>
              <a:t>untuk</a:t>
            </a:r>
            <a:r>
              <a:rPr lang="en-US" dirty="0"/>
              <a:t> </a:t>
            </a:r>
            <a:r>
              <a:rPr lang="en-US" dirty="0" err="1"/>
              <a:t>pengguna</a:t>
            </a:r>
            <a:r>
              <a:rPr lang="en-US" dirty="0"/>
              <a:t> </a:t>
            </a:r>
            <a:r>
              <a:rPr lang="en-US" dirty="0" err="1"/>
              <a:t>akhir</a:t>
            </a:r>
            <a:r>
              <a:rPr lang="en-US" dirty="0"/>
              <a:t> </a:t>
            </a:r>
            <a:r>
              <a:rPr lang="en-US" dirty="0" err="1"/>
              <a:t>dan</a:t>
            </a:r>
            <a:r>
              <a:rPr lang="en-US" dirty="0"/>
              <a:t> </a:t>
            </a:r>
            <a:r>
              <a:rPr lang="en-US" dirty="0" err="1"/>
              <a:t>untuk</a:t>
            </a:r>
            <a:r>
              <a:rPr lang="en-US" dirty="0"/>
              <a:t> </a:t>
            </a:r>
            <a:r>
              <a:rPr lang="en-US" dirty="0" err="1"/>
              <a:t>sistem</a:t>
            </a:r>
            <a:r>
              <a:rPr lang="en-US" dirty="0"/>
              <a:t> </a:t>
            </a:r>
            <a:r>
              <a:rPr lang="en-US" dirty="0" err="1"/>
              <a:t>itu</a:t>
            </a:r>
            <a:r>
              <a:rPr lang="en-US" dirty="0"/>
              <a:t> </a:t>
            </a:r>
            <a:r>
              <a:rPr lang="en-US" dirty="0" err="1"/>
              <a:t>sendiri</a:t>
            </a:r>
            <a:r>
              <a:rPr lang="en-US" dirty="0"/>
              <a:t>. </a:t>
            </a:r>
            <a:r>
              <a:rPr lang="en-US" dirty="0" err="1"/>
              <a:t>Perangkat</a:t>
            </a:r>
            <a:r>
              <a:rPr lang="en-US" dirty="0"/>
              <a:t> </a:t>
            </a:r>
            <a:r>
              <a:rPr lang="en-US" dirty="0" err="1"/>
              <a:t>lunak</a:t>
            </a:r>
            <a:r>
              <a:rPr lang="en-US" dirty="0"/>
              <a:t> </a:t>
            </a:r>
            <a:r>
              <a:rPr lang="en-US" dirty="0" err="1"/>
              <a:t>tertanam</a:t>
            </a:r>
            <a:r>
              <a:rPr lang="en-US" dirty="0"/>
              <a:t> </a:t>
            </a:r>
            <a:r>
              <a:rPr lang="en-US" dirty="0" err="1"/>
              <a:t>dapat</a:t>
            </a:r>
            <a:r>
              <a:rPr lang="en-US" dirty="0"/>
              <a:t> </a:t>
            </a:r>
            <a:r>
              <a:rPr lang="en-US" dirty="0" err="1"/>
              <a:t>melakukan</a:t>
            </a:r>
            <a:r>
              <a:rPr lang="en-US" dirty="0"/>
              <a:t> </a:t>
            </a:r>
            <a:r>
              <a:rPr lang="en-US" dirty="0" err="1"/>
              <a:t>fungsi</a:t>
            </a:r>
            <a:r>
              <a:rPr lang="en-US" dirty="0"/>
              <a:t> </a:t>
            </a:r>
            <a:r>
              <a:rPr lang="en-US" dirty="0" err="1"/>
              <a:t>terbatas</a:t>
            </a:r>
            <a:r>
              <a:rPr lang="en-US" dirty="0"/>
              <a:t> </a:t>
            </a:r>
            <a:r>
              <a:rPr lang="en-US" dirty="0" err="1"/>
              <a:t>dan</a:t>
            </a:r>
            <a:r>
              <a:rPr lang="en-US" dirty="0"/>
              <a:t> </a:t>
            </a:r>
            <a:r>
              <a:rPr lang="en-US" dirty="0" err="1"/>
              <a:t>esoteris</a:t>
            </a:r>
            <a:r>
              <a:rPr lang="en-US" dirty="0"/>
              <a:t> (</a:t>
            </a:r>
            <a:r>
              <a:rPr lang="en-US" dirty="0" err="1"/>
              <a:t>mis</a:t>
            </a:r>
            <a:r>
              <a:rPr lang="en-US" dirty="0"/>
              <a:t>., </a:t>
            </a:r>
            <a:r>
              <a:rPr lang="en-US" dirty="0" err="1"/>
              <a:t>Fungsi</a:t>
            </a:r>
            <a:r>
              <a:rPr lang="en-US" dirty="0"/>
              <a:t> digital </a:t>
            </a:r>
            <a:r>
              <a:rPr lang="en-US" dirty="0" err="1"/>
              <a:t>dalam</a:t>
            </a:r>
            <a:r>
              <a:rPr lang="en-US" dirty="0"/>
              <a:t> </a:t>
            </a:r>
            <a:r>
              <a:rPr lang="en-US" dirty="0" err="1"/>
              <a:t>mobil</a:t>
            </a:r>
            <a:r>
              <a:rPr lang="en-US" dirty="0"/>
              <a:t> </a:t>
            </a:r>
            <a:r>
              <a:rPr lang="en-US" dirty="0" err="1"/>
              <a:t>seperti</a:t>
            </a:r>
            <a:r>
              <a:rPr lang="en-US" dirty="0"/>
              <a:t> </a:t>
            </a:r>
            <a:r>
              <a:rPr lang="en-US" dirty="0" err="1"/>
              <a:t>kontrol</a:t>
            </a:r>
            <a:r>
              <a:rPr lang="en-US" dirty="0"/>
              <a:t> </a:t>
            </a:r>
            <a:r>
              <a:rPr lang="en-US" dirty="0" err="1"/>
              <a:t>bahan</a:t>
            </a:r>
            <a:r>
              <a:rPr lang="en-US" dirty="0"/>
              <a:t> </a:t>
            </a:r>
            <a:r>
              <a:rPr lang="en-US" dirty="0" err="1"/>
              <a:t>bakar</a:t>
            </a:r>
            <a:r>
              <a:rPr lang="en-US" dirty="0"/>
              <a:t>, </a:t>
            </a:r>
            <a:r>
              <a:rPr lang="en-US" dirty="0" err="1"/>
              <a:t>tampilan</a:t>
            </a:r>
            <a:r>
              <a:rPr lang="en-US" dirty="0"/>
              <a:t> </a:t>
            </a:r>
            <a:r>
              <a:rPr lang="en-US" dirty="0" err="1"/>
              <a:t>dasbor</a:t>
            </a:r>
            <a:r>
              <a:rPr lang="en-US" dirty="0"/>
              <a:t>, </a:t>
            </a:r>
            <a:r>
              <a:rPr lang="en-US" dirty="0" err="1"/>
              <a:t>dan</a:t>
            </a:r>
            <a:r>
              <a:rPr lang="en-US" dirty="0"/>
              <a:t> </a:t>
            </a:r>
            <a:r>
              <a:rPr lang="en-US" dirty="0" err="1"/>
              <a:t>sistem</a:t>
            </a:r>
            <a:r>
              <a:rPr lang="en-US" dirty="0"/>
              <a:t> </a:t>
            </a:r>
            <a:r>
              <a:rPr lang="en-US" dirty="0" err="1"/>
              <a:t>pengereman</a:t>
            </a:r>
            <a:r>
              <a:rPr lang="en-US" dirty="0"/>
              <a:t>).</a:t>
            </a:r>
          </a:p>
        </p:txBody>
      </p:sp>
    </p:spTree>
    <p:extLst>
      <p:ext uri="{BB962C8B-B14F-4D97-AF65-F5344CB8AC3E}">
        <p14:creationId xmlns:p14="http://schemas.microsoft.com/office/powerpoint/2010/main" val="2428711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Kategori</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b="1" dirty="0"/>
              <a:t>Product Line Software (</a:t>
            </a:r>
            <a:r>
              <a:rPr lang="en-US" b="1" dirty="0" err="1"/>
              <a:t>Perangkat</a:t>
            </a:r>
            <a:r>
              <a:rPr lang="en-US" b="1" dirty="0"/>
              <a:t> </a:t>
            </a:r>
            <a:r>
              <a:rPr lang="en-US" b="1" dirty="0" err="1"/>
              <a:t>lunak</a:t>
            </a:r>
            <a:r>
              <a:rPr lang="en-US" b="1" dirty="0"/>
              <a:t> </a:t>
            </a:r>
            <a:r>
              <a:rPr lang="en-US" b="1" dirty="0" err="1"/>
              <a:t>lini</a:t>
            </a:r>
            <a:r>
              <a:rPr lang="en-US" b="1" dirty="0"/>
              <a:t> </a:t>
            </a:r>
            <a:r>
              <a:rPr lang="en-US" b="1" dirty="0" err="1"/>
              <a:t>produk</a:t>
            </a:r>
            <a:r>
              <a:rPr lang="en-US" b="1" dirty="0"/>
              <a:t>)</a:t>
            </a:r>
            <a:endParaRPr lang="en-US" dirty="0"/>
          </a:p>
          <a:p>
            <a:pPr marL="400050" lvl="1" indent="0">
              <a:buNone/>
            </a:pPr>
            <a:r>
              <a:rPr lang="en-US" dirty="0" err="1"/>
              <a:t>Dirancang</a:t>
            </a:r>
            <a:r>
              <a:rPr lang="en-US" dirty="0"/>
              <a:t> </a:t>
            </a:r>
            <a:r>
              <a:rPr lang="en-US" dirty="0" err="1"/>
              <a:t>untuk</a:t>
            </a:r>
            <a:r>
              <a:rPr lang="en-US" dirty="0"/>
              <a:t> </a:t>
            </a:r>
            <a:r>
              <a:rPr lang="en-US" dirty="0" err="1"/>
              <a:t>memberikan</a:t>
            </a:r>
            <a:r>
              <a:rPr lang="en-US" dirty="0"/>
              <a:t> </a:t>
            </a:r>
            <a:r>
              <a:rPr lang="en-US" dirty="0" err="1"/>
              <a:t>kemampuan</a:t>
            </a:r>
            <a:r>
              <a:rPr lang="en-US" dirty="0"/>
              <a:t> </a:t>
            </a:r>
            <a:r>
              <a:rPr lang="en-US" dirty="0" err="1"/>
              <a:t>spesifik</a:t>
            </a:r>
            <a:r>
              <a:rPr lang="en-US" dirty="0"/>
              <a:t> </a:t>
            </a:r>
            <a:r>
              <a:rPr lang="en-US" dirty="0" err="1"/>
              <a:t>untuk</a:t>
            </a:r>
            <a:r>
              <a:rPr lang="en-US" dirty="0"/>
              <a:t> </a:t>
            </a:r>
            <a:r>
              <a:rPr lang="en-US" dirty="0" err="1"/>
              <a:t>digunakan</a:t>
            </a:r>
            <a:r>
              <a:rPr lang="en-US" dirty="0"/>
              <a:t> </a:t>
            </a:r>
            <a:r>
              <a:rPr lang="en-US" dirty="0" err="1"/>
              <a:t>oleh</a:t>
            </a:r>
            <a:r>
              <a:rPr lang="en-US" dirty="0"/>
              <a:t> </a:t>
            </a:r>
            <a:r>
              <a:rPr lang="en-US" dirty="0" err="1"/>
              <a:t>banyak</a:t>
            </a:r>
            <a:r>
              <a:rPr lang="en-US" dirty="0"/>
              <a:t> </a:t>
            </a:r>
            <a:r>
              <a:rPr lang="en-US" dirty="0" err="1"/>
              <a:t>pelanggan</a:t>
            </a:r>
            <a:r>
              <a:rPr lang="en-US" dirty="0"/>
              <a:t> yang </a:t>
            </a:r>
            <a:r>
              <a:rPr lang="en-US" dirty="0" err="1"/>
              <a:t>berbeda</a:t>
            </a:r>
            <a:r>
              <a:rPr lang="en-US" dirty="0"/>
              <a:t>. </a:t>
            </a:r>
            <a:r>
              <a:rPr lang="en-US" dirty="0" err="1"/>
              <a:t>Perangkat</a:t>
            </a:r>
            <a:r>
              <a:rPr lang="en-US" dirty="0"/>
              <a:t> </a:t>
            </a:r>
            <a:r>
              <a:rPr lang="en-US" dirty="0" err="1"/>
              <a:t>lunak</a:t>
            </a:r>
            <a:r>
              <a:rPr lang="en-US" dirty="0"/>
              <a:t> </a:t>
            </a:r>
            <a:r>
              <a:rPr lang="en-US" dirty="0" err="1"/>
              <a:t>lini</a:t>
            </a:r>
            <a:r>
              <a:rPr lang="en-US" dirty="0"/>
              <a:t> </a:t>
            </a:r>
            <a:r>
              <a:rPr lang="en-US" dirty="0" err="1"/>
              <a:t>produk</a:t>
            </a:r>
            <a:r>
              <a:rPr lang="en-US" dirty="0"/>
              <a:t> </a:t>
            </a:r>
            <a:r>
              <a:rPr lang="en-US" dirty="0" err="1"/>
              <a:t>dapat</a:t>
            </a:r>
            <a:r>
              <a:rPr lang="en-US" dirty="0"/>
              <a:t> </a:t>
            </a:r>
            <a:r>
              <a:rPr lang="en-US" dirty="0" err="1"/>
              <a:t>fokus</a:t>
            </a:r>
            <a:r>
              <a:rPr lang="en-US" dirty="0"/>
              <a:t> </a:t>
            </a:r>
            <a:r>
              <a:rPr lang="en-US" dirty="0" err="1"/>
              <a:t>pada</a:t>
            </a:r>
            <a:r>
              <a:rPr lang="en-US" dirty="0"/>
              <a:t> </a:t>
            </a:r>
            <a:r>
              <a:rPr lang="en-US" dirty="0" err="1"/>
              <a:t>pasar</a:t>
            </a:r>
            <a:r>
              <a:rPr lang="en-US" dirty="0"/>
              <a:t> yang </a:t>
            </a:r>
            <a:r>
              <a:rPr lang="en-US" dirty="0" err="1"/>
              <a:t>terbatas</a:t>
            </a:r>
            <a:r>
              <a:rPr lang="en-US" dirty="0"/>
              <a:t> </a:t>
            </a:r>
            <a:r>
              <a:rPr lang="en-US" dirty="0" err="1"/>
              <a:t>dan</a:t>
            </a:r>
            <a:r>
              <a:rPr lang="en-US" dirty="0"/>
              <a:t> </a:t>
            </a:r>
            <a:r>
              <a:rPr lang="en-US" dirty="0" err="1"/>
              <a:t>esoteris</a:t>
            </a:r>
            <a:r>
              <a:rPr lang="en-US" dirty="0"/>
              <a:t> (</a:t>
            </a:r>
            <a:r>
              <a:rPr lang="en-US" dirty="0" err="1"/>
              <a:t>mis</a:t>
            </a:r>
            <a:r>
              <a:rPr lang="en-US" dirty="0"/>
              <a:t>., </a:t>
            </a:r>
            <a:r>
              <a:rPr lang="en-US" dirty="0" err="1"/>
              <a:t>Produk</a:t>
            </a:r>
            <a:r>
              <a:rPr lang="en-US" dirty="0"/>
              <a:t> </a:t>
            </a:r>
            <a:r>
              <a:rPr lang="en-US" dirty="0" err="1"/>
              <a:t>kontrol</a:t>
            </a:r>
            <a:r>
              <a:rPr lang="en-US" dirty="0"/>
              <a:t> </a:t>
            </a:r>
            <a:r>
              <a:rPr lang="en-US" dirty="0" err="1"/>
              <a:t>inventaris</a:t>
            </a:r>
            <a:r>
              <a:rPr lang="en-US" dirty="0"/>
              <a:t>) </a:t>
            </a:r>
            <a:r>
              <a:rPr lang="en-US" dirty="0" err="1"/>
              <a:t>atau</a:t>
            </a:r>
            <a:r>
              <a:rPr lang="en-US" dirty="0"/>
              <a:t> </a:t>
            </a:r>
            <a:r>
              <a:rPr lang="en-US" dirty="0" err="1"/>
              <a:t>alamat</a:t>
            </a:r>
            <a:r>
              <a:rPr lang="en-US" dirty="0"/>
              <a:t> </a:t>
            </a:r>
            <a:r>
              <a:rPr lang="en-US" dirty="0" err="1"/>
              <a:t>konsumen</a:t>
            </a:r>
            <a:r>
              <a:rPr lang="en-US" dirty="0"/>
              <a:t> </a:t>
            </a:r>
            <a:r>
              <a:rPr lang="en-US" dirty="0" err="1"/>
              <a:t>massal</a:t>
            </a:r>
            <a:r>
              <a:rPr lang="en-US" dirty="0"/>
              <a:t>.</a:t>
            </a:r>
          </a:p>
          <a:p>
            <a:pPr marL="0" indent="0">
              <a:buNone/>
            </a:pPr>
            <a:endParaRPr lang="en-US" dirty="0"/>
          </a:p>
          <a:p>
            <a:pPr lvl="0">
              <a:buFont typeface="Arial" panose="020B0604020202020204" pitchFamily="34" charset="0"/>
              <a:buChar char="•"/>
            </a:pPr>
            <a:r>
              <a:rPr lang="en-US" b="1" dirty="0"/>
              <a:t>Web / Mobile Application (</a:t>
            </a:r>
            <a:r>
              <a:rPr lang="en-US" b="1" dirty="0" err="1"/>
              <a:t>Aplikasi</a:t>
            </a:r>
            <a:r>
              <a:rPr lang="en-US" b="1" dirty="0"/>
              <a:t> Web/Mobile)</a:t>
            </a:r>
            <a:endParaRPr lang="en-US" dirty="0"/>
          </a:p>
          <a:p>
            <a:pPr marL="400050" lvl="1" indent="0">
              <a:buNone/>
            </a:pPr>
            <a:r>
              <a:rPr lang="en-US" dirty="0" err="1"/>
              <a:t>Kategori</a:t>
            </a:r>
            <a:r>
              <a:rPr lang="en-US" dirty="0"/>
              <a:t> </a:t>
            </a:r>
            <a:r>
              <a:rPr lang="en-US" dirty="0" err="1"/>
              <a:t>perangkat</a:t>
            </a:r>
            <a:r>
              <a:rPr lang="en-US" dirty="0"/>
              <a:t> </a:t>
            </a:r>
            <a:r>
              <a:rPr lang="en-US" dirty="0" err="1"/>
              <a:t>lunak</a:t>
            </a:r>
            <a:r>
              <a:rPr lang="en-US" dirty="0"/>
              <a:t> yang </a:t>
            </a:r>
            <a:r>
              <a:rPr lang="en-US" dirty="0" err="1"/>
              <a:t>berpusat</a:t>
            </a:r>
            <a:r>
              <a:rPr lang="en-US" dirty="0"/>
              <a:t> </a:t>
            </a:r>
            <a:r>
              <a:rPr lang="en-US" dirty="0" err="1"/>
              <a:t>pada</a:t>
            </a:r>
            <a:r>
              <a:rPr lang="en-US" dirty="0"/>
              <a:t> </a:t>
            </a:r>
            <a:r>
              <a:rPr lang="en-US" dirty="0" err="1"/>
              <a:t>jaringan</a:t>
            </a:r>
            <a:r>
              <a:rPr lang="en-US" dirty="0"/>
              <a:t> </a:t>
            </a:r>
            <a:r>
              <a:rPr lang="en-US" dirty="0" err="1"/>
              <a:t>ini</a:t>
            </a:r>
            <a:r>
              <a:rPr lang="en-US" dirty="0"/>
              <a:t> </a:t>
            </a:r>
            <a:r>
              <a:rPr lang="en-US" dirty="0" err="1"/>
              <a:t>mencakup</a:t>
            </a:r>
            <a:r>
              <a:rPr lang="en-US" dirty="0"/>
              <a:t> </a:t>
            </a:r>
            <a:r>
              <a:rPr lang="en-US" dirty="0" err="1"/>
              <a:t>beragam</a:t>
            </a:r>
            <a:r>
              <a:rPr lang="en-US" dirty="0"/>
              <a:t> </a:t>
            </a:r>
            <a:r>
              <a:rPr lang="en-US" dirty="0" err="1"/>
              <a:t>aplikasi</a:t>
            </a:r>
            <a:r>
              <a:rPr lang="en-US" dirty="0"/>
              <a:t> </a:t>
            </a:r>
            <a:r>
              <a:rPr lang="en-US" dirty="0" err="1"/>
              <a:t>dan</a:t>
            </a:r>
            <a:r>
              <a:rPr lang="en-US" dirty="0"/>
              <a:t> </a:t>
            </a:r>
            <a:r>
              <a:rPr lang="en-US" dirty="0" err="1"/>
              <a:t>mencakup</a:t>
            </a:r>
            <a:r>
              <a:rPr lang="en-US" dirty="0"/>
              <a:t> </a:t>
            </a:r>
            <a:r>
              <a:rPr lang="en-US" dirty="0" err="1"/>
              <a:t>aplikasi</a:t>
            </a:r>
            <a:r>
              <a:rPr lang="en-US" dirty="0"/>
              <a:t> </a:t>
            </a:r>
            <a:r>
              <a:rPr lang="en-US" dirty="0" err="1"/>
              <a:t>dan</a:t>
            </a:r>
            <a:r>
              <a:rPr lang="en-US" dirty="0"/>
              <a:t> </a:t>
            </a:r>
            <a:r>
              <a:rPr lang="en-US" dirty="0" err="1"/>
              <a:t>perangkat</a:t>
            </a:r>
            <a:r>
              <a:rPr lang="en-US" dirty="0"/>
              <a:t> </a:t>
            </a:r>
            <a:r>
              <a:rPr lang="en-US" dirty="0" err="1"/>
              <a:t>lunak</a:t>
            </a:r>
            <a:r>
              <a:rPr lang="en-US" dirty="0"/>
              <a:t> </a:t>
            </a:r>
            <a:r>
              <a:rPr lang="en-US" dirty="0" err="1"/>
              <a:t>berbasis</a:t>
            </a:r>
            <a:r>
              <a:rPr lang="en-US" dirty="0"/>
              <a:t> browser yang </a:t>
            </a:r>
            <a:r>
              <a:rPr lang="en-US" dirty="0" err="1"/>
              <a:t>berada</a:t>
            </a:r>
            <a:r>
              <a:rPr lang="en-US" dirty="0"/>
              <a:t> di </a:t>
            </a:r>
            <a:r>
              <a:rPr lang="en-US" dirty="0" err="1"/>
              <a:t>perangkat</a:t>
            </a:r>
            <a:r>
              <a:rPr lang="en-US" dirty="0"/>
              <a:t> </a:t>
            </a:r>
            <a:r>
              <a:rPr lang="en-US" dirty="0" err="1"/>
              <a:t>seluler</a:t>
            </a:r>
            <a:r>
              <a:rPr lang="en-US" dirty="0"/>
              <a:t>.</a:t>
            </a:r>
          </a:p>
        </p:txBody>
      </p:sp>
    </p:spTree>
    <p:extLst>
      <p:ext uri="{BB962C8B-B14F-4D97-AF65-F5344CB8AC3E}">
        <p14:creationId xmlns:p14="http://schemas.microsoft.com/office/powerpoint/2010/main" val="212846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Kategori</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marL="0" indent="0">
              <a:buNone/>
            </a:pPr>
            <a:r>
              <a:rPr lang="en-US" dirty="0" smtClean="0"/>
              <a:t>Dan yang </a:t>
            </a:r>
            <a:r>
              <a:rPr lang="en-US" dirty="0" err="1" smtClean="0"/>
              <a:t>terkakhir</a:t>
            </a:r>
            <a:r>
              <a:rPr lang="en-US" dirty="0" smtClean="0"/>
              <a:t> :</a:t>
            </a:r>
          </a:p>
          <a:p>
            <a:pPr lvl="0">
              <a:buFont typeface="Arial" panose="020B0604020202020204" pitchFamily="34" charset="0"/>
              <a:buChar char="•"/>
            </a:pPr>
            <a:r>
              <a:rPr lang="en-US" b="1" dirty="0"/>
              <a:t>Artificial intelligence software (</a:t>
            </a:r>
            <a:r>
              <a:rPr lang="en-US" b="1" dirty="0" err="1"/>
              <a:t>Perangkat</a:t>
            </a:r>
            <a:r>
              <a:rPr lang="en-US" b="1" dirty="0"/>
              <a:t> </a:t>
            </a:r>
            <a:r>
              <a:rPr lang="en-US" b="1" dirty="0" err="1"/>
              <a:t>lunak</a:t>
            </a:r>
            <a:r>
              <a:rPr lang="en-US" b="1" dirty="0"/>
              <a:t> </a:t>
            </a:r>
            <a:r>
              <a:rPr lang="en-US" b="1" dirty="0" err="1"/>
              <a:t>kecerdasan</a:t>
            </a:r>
            <a:r>
              <a:rPr lang="en-US" b="1" dirty="0"/>
              <a:t> </a:t>
            </a:r>
            <a:r>
              <a:rPr lang="en-US" b="1" dirty="0" err="1"/>
              <a:t>buatan</a:t>
            </a:r>
            <a:r>
              <a:rPr lang="en-US" b="1" dirty="0"/>
              <a:t>)</a:t>
            </a:r>
            <a:endParaRPr lang="en-US" dirty="0"/>
          </a:p>
          <a:p>
            <a:pPr marL="400050" lvl="1" indent="0">
              <a:buNone/>
            </a:pPr>
            <a:r>
              <a:rPr lang="en-US" dirty="0" err="1"/>
              <a:t>Memanfaatkan</a:t>
            </a:r>
            <a:r>
              <a:rPr lang="en-US" dirty="0"/>
              <a:t> </a:t>
            </a:r>
            <a:r>
              <a:rPr lang="en-US" dirty="0" err="1"/>
              <a:t>algoritma</a:t>
            </a:r>
            <a:r>
              <a:rPr lang="en-US" dirty="0"/>
              <a:t> </a:t>
            </a:r>
            <a:r>
              <a:rPr lang="en-US" dirty="0" err="1"/>
              <a:t>nonnumerik</a:t>
            </a:r>
            <a:r>
              <a:rPr lang="en-US" dirty="0"/>
              <a:t> </a:t>
            </a:r>
            <a:r>
              <a:rPr lang="en-US" dirty="0" err="1"/>
              <a:t>untuk</a:t>
            </a:r>
            <a:r>
              <a:rPr lang="en-US" dirty="0"/>
              <a:t> </a:t>
            </a:r>
            <a:r>
              <a:rPr lang="en-US" dirty="0" err="1"/>
              <a:t>menyelesaikan</a:t>
            </a:r>
            <a:r>
              <a:rPr lang="en-US" dirty="0"/>
              <a:t> </a:t>
            </a:r>
            <a:r>
              <a:rPr lang="en-US" dirty="0" err="1"/>
              <a:t>masalah</a:t>
            </a:r>
            <a:r>
              <a:rPr lang="en-US" dirty="0"/>
              <a:t> </a:t>
            </a:r>
            <a:r>
              <a:rPr lang="en-US" dirty="0" err="1"/>
              <a:t>kompleks</a:t>
            </a:r>
            <a:r>
              <a:rPr lang="en-US" dirty="0"/>
              <a:t> yang </a:t>
            </a:r>
            <a:r>
              <a:rPr lang="en-US" dirty="0" err="1"/>
              <a:t>tidak</a:t>
            </a:r>
            <a:r>
              <a:rPr lang="en-US" dirty="0"/>
              <a:t> </a:t>
            </a:r>
            <a:r>
              <a:rPr lang="en-US" dirty="0" err="1"/>
              <a:t>sesuai</a:t>
            </a:r>
            <a:r>
              <a:rPr lang="en-US" dirty="0"/>
              <a:t> </a:t>
            </a:r>
            <a:r>
              <a:rPr lang="en-US" dirty="0" err="1"/>
              <a:t>dengan</a:t>
            </a:r>
            <a:r>
              <a:rPr lang="en-US" dirty="0"/>
              <a:t> </a:t>
            </a:r>
            <a:r>
              <a:rPr lang="en-US" dirty="0" err="1"/>
              <a:t>perhitungan</a:t>
            </a:r>
            <a:r>
              <a:rPr lang="en-US" dirty="0"/>
              <a:t> </a:t>
            </a:r>
            <a:r>
              <a:rPr lang="en-US" dirty="0" err="1"/>
              <a:t>atau</a:t>
            </a:r>
            <a:r>
              <a:rPr lang="en-US" dirty="0"/>
              <a:t> </a:t>
            </a:r>
            <a:r>
              <a:rPr lang="en-US" dirty="0" err="1"/>
              <a:t>analisis</a:t>
            </a:r>
            <a:r>
              <a:rPr lang="en-US" dirty="0"/>
              <a:t> </a:t>
            </a:r>
            <a:r>
              <a:rPr lang="en-US" dirty="0" err="1"/>
              <a:t>langsung</a:t>
            </a:r>
            <a:r>
              <a:rPr lang="en-US" dirty="0"/>
              <a:t>. </a:t>
            </a:r>
            <a:r>
              <a:rPr lang="en-US" dirty="0" err="1"/>
              <a:t>Aplikasi</a:t>
            </a:r>
            <a:r>
              <a:rPr lang="en-US" dirty="0"/>
              <a:t> </a:t>
            </a:r>
            <a:r>
              <a:rPr lang="en-US" dirty="0" err="1"/>
              <a:t>dalam</a:t>
            </a:r>
            <a:r>
              <a:rPr lang="en-US" dirty="0"/>
              <a:t> area </a:t>
            </a:r>
            <a:r>
              <a:rPr lang="en-US" dirty="0" err="1"/>
              <a:t>ini</a:t>
            </a:r>
            <a:r>
              <a:rPr lang="en-US" dirty="0"/>
              <a:t> </a:t>
            </a:r>
            <a:r>
              <a:rPr lang="en-US" dirty="0" err="1"/>
              <a:t>termasuk</a:t>
            </a:r>
            <a:r>
              <a:rPr lang="en-US" dirty="0"/>
              <a:t> </a:t>
            </a:r>
            <a:r>
              <a:rPr lang="en-US" dirty="0" err="1"/>
              <a:t>robotika</a:t>
            </a:r>
            <a:r>
              <a:rPr lang="en-US" dirty="0"/>
              <a:t>, </a:t>
            </a:r>
            <a:r>
              <a:rPr lang="en-US" dirty="0" err="1"/>
              <a:t>sistem</a:t>
            </a:r>
            <a:r>
              <a:rPr lang="en-US" dirty="0"/>
              <a:t> </a:t>
            </a:r>
            <a:r>
              <a:rPr lang="en-US" dirty="0" err="1"/>
              <a:t>pakar</a:t>
            </a:r>
            <a:r>
              <a:rPr lang="en-US" dirty="0"/>
              <a:t>, </a:t>
            </a:r>
            <a:r>
              <a:rPr lang="en-US" dirty="0" err="1"/>
              <a:t>pengenalan</a:t>
            </a:r>
            <a:r>
              <a:rPr lang="en-US" dirty="0"/>
              <a:t> </a:t>
            </a:r>
            <a:r>
              <a:rPr lang="en-US" dirty="0" err="1"/>
              <a:t>pola</a:t>
            </a:r>
            <a:r>
              <a:rPr lang="en-US" dirty="0"/>
              <a:t> (</a:t>
            </a:r>
            <a:r>
              <a:rPr lang="en-US" dirty="0" err="1"/>
              <a:t>gambar</a:t>
            </a:r>
            <a:r>
              <a:rPr lang="en-US" dirty="0"/>
              <a:t> </a:t>
            </a:r>
            <a:r>
              <a:rPr lang="en-US" dirty="0" err="1"/>
              <a:t>dan</a:t>
            </a:r>
            <a:r>
              <a:rPr lang="en-US" dirty="0"/>
              <a:t> </a:t>
            </a:r>
            <a:r>
              <a:rPr lang="en-US" dirty="0" err="1"/>
              <a:t>suara</a:t>
            </a:r>
            <a:r>
              <a:rPr lang="en-US" dirty="0"/>
              <a:t>), </a:t>
            </a:r>
            <a:r>
              <a:rPr lang="en-US" dirty="0" err="1"/>
              <a:t>jaringan</a:t>
            </a:r>
            <a:r>
              <a:rPr lang="en-US" dirty="0"/>
              <a:t> </a:t>
            </a:r>
            <a:r>
              <a:rPr lang="en-US" dirty="0" err="1"/>
              <a:t>saraf</a:t>
            </a:r>
            <a:r>
              <a:rPr lang="en-US" dirty="0"/>
              <a:t> </a:t>
            </a:r>
            <a:r>
              <a:rPr lang="en-US" dirty="0" err="1"/>
              <a:t>tiruan</a:t>
            </a:r>
            <a:r>
              <a:rPr lang="en-US" dirty="0"/>
              <a:t>, </a:t>
            </a:r>
            <a:r>
              <a:rPr lang="en-US" dirty="0" err="1"/>
              <a:t>pembuktian</a:t>
            </a:r>
            <a:r>
              <a:rPr lang="en-US" dirty="0"/>
              <a:t> </a:t>
            </a:r>
            <a:r>
              <a:rPr lang="en-US" dirty="0" err="1"/>
              <a:t>teorema</a:t>
            </a:r>
            <a:r>
              <a:rPr lang="en-US" dirty="0"/>
              <a:t>, </a:t>
            </a:r>
            <a:r>
              <a:rPr lang="en-US" dirty="0" err="1"/>
              <a:t>dan</a:t>
            </a:r>
            <a:r>
              <a:rPr lang="en-US" dirty="0"/>
              <a:t> </a:t>
            </a:r>
            <a:r>
              <a:rPr lang="en-US" dirty="0" err="1"/>
              <a:t>bermain</a:t>
            </a:r>
            <a:r>
              <a:rPr lang="en-US" dirty="0"/>
              <a:t> game.</a:t>
            </a:r>
          </a:p>
          <a:p>
            <a:pPr marL="0" indent="0">
              <a:buNone/>
            </a:pPr>
            <a:endParaRPr lang="en-US" dirty="0"/>
          </a:p>
        </p:txBody>
      </p:sp>
    </p:spTree>
    <p:extLst>
      <p:ext uri="{BB962C8B-B14F-4D97-AF65-F5344CB8AC3E}">
        <p14:creationId xmlns:p14="http://schemas.microsoft.com/office/powerpoint/2010/main" val="3307814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t>
            </a:r>
            <a:br>
              <a:rPr lang="en-US" dirty="0" smtClean="0"/>
            </a:br>
            <a:r>
              <a:rPr lang="en-US" dirty="0" smtClean="0"/>
              <a:t>(</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smtClean="0"/>
              <a:t>Definisi</a:t>
            </a:r>
            <a:endParaRPr lang="en-US" dirty="0" smtClean="0"/>
          </a:p>
          <a:p>
            <a:r>
              <a:rPr lang="en-US" dirty="0" err="1"/>
              <a:t>Naur</a:t>
            </a:r>
            <a:r>
              <a:rPr lang="en-US" dirty="0"/>
              <a:t> (</a:t>
            </a:r>
            <a:r>
              <a:rPr lang="en-US" dirty="0" err="1"/>
              <a:t>Naur</a:t>
            </a:r>
            <a:r>
              <a:rPr lang="en-US" dirty="0"/>
              <a:t> </a:t>
            </a:r>
            <a:r>
              <a:rPr lang="en-US" dirty="0" err="1"/>
              <a:t>dan</a:t>
            </a:r>
            <a:r>
              <a:rPr lang="en-US" dirty="0"/>
              <a:t> </a:t>
            </a:r>
            <a:r>
              <a:rPr lang="en-US" dirty="0" err="1"/>
              <a:t>Randell</a:t>
            </a:r>
            <a:r>
              <a:rPr lang="en-US" dirty="0"/>
              <a:t> 1969) yang </a:t>
            </a:r>
            <a:r>
              <a:rPr lang="en-US" dirty="0" err="1"/>
              <a:t>ikut</a:t>
            </a:r>
            <a:r>
              <a:rPr lang="en-US" dirty="0"/>
              <a:t> </a:t>
            </a:r>
            <a:r>
              <a:rPr lang="en-US" dirty="0" err="1"/>
              <a:t>mengedit</a:t>
            </a:r>
            <a:r>
              <a:rPr lang="en-US" dirty="0"/>
              <a:t> </a:t>
            </a:r>
            <a:r>
              <a:rPr lang="en-US" dirty="0" err="1"/>
              <a:t>laporan</a:t>
            </a:r>
            <a:r>
              <a:rPr lang="en-US" dirty="0"/>
              <a:t> </a:t>
            </a:r>
            <a:r>
              <a:rPr lang="en-US" dirty="0" err="1"/>
              <a:t>tentang</a:t>
            </a:r>
            <a:r>
              <a:rPr lang="en-US" dirty="0"/>
              <a:t> </a:t>
            </a:r>
            <a:r>
              <a:rPr lang="en-US" dirty="0" err="1"/>
              <a:t>konferensi</a:t>
            </a:r>
            <a:r>
              <a:rPr lang="en-US" dirty="0"/>
              <a:t> NATO yang </a:t>
            </a:r>
            <a:r>
              <a:rPr lang="en-US" dirty="0" err="1"/>
              <a:t>terkenal</a:t>
            </a:r>
            <a:r>
              <a:rPr lang="en-US" dirty="0"/>
              <a:t> di Garnish </a:t>
            </a:r>
            <a:r>
              <a:rPr lang="en-US" dirty="0" err="1"/>
              <a:t>juga</a:t>
            </a:r>
            <a:r>
              <a:rPr lang="en-US" dirty="0"/>
              <a:t> </a:t>
            </a:r>
            <a:r>
              <a:rPr lang="en-US" dirty="0" err="1"/>
              <a:t>ikut</a:t>
            </a:r>
            <a:r>
              <a:rPr lang="en-US" dirty="0"/>
              <a:t> </a:t>
            </a:r>
            <a:r>
              <a:rPr lang="en-US" dirty="0" err="1"/>
              <a:t>menulis</a:t>
            </a:r>
            <a:r>
              <a:rPr lang="en-US" dirty="0"/>
              <a:t> </a:t>
            </a:r>
            <a:r>
              <a:rPr lang="en-US" dirty="0" err="1"/>
              <a:t>salah</a:t>
            </a:r>
            <a:r>
              <a:rPr lang="en-US" dirty="0"/>
              <a:t> </a:t>
            </a:r>
            <a:r>
              <a:rPr lang="en-US" dirty="0" err="1"/>
              <a:t>satu</a:t>
            </a:r>
            <a:r>
              <a:rPr lang="en-US" dirty="0"/>
              <a:t> </a:t>
            </a:r>
            <a:r>
              <a:rPr lang="en-US" dirty="0" err="1"/>
              <a:t>buku</a:t>
            </a:r>
            <a:r>
              <a:rPr lang="en-US" dirty="0"/>
              <a:t> paling </a:t>
            </a:r>
            <a:r>
              <a:rPr lang="en-US" dirty="0" err="1"/>
              <a:t>awal</a:t>
            </a:r>
            <a:r>
              <a:rPr lang="en-US" dirty="0"/>
              <a:t> </a:t>
            </a:r>
            <a:r>
              <a:rPr lang="en-US" dirty="0" err="1"/>
              <a:t>tentang</a:t>
            </a:r>
            <a:r>
              <a:rPr lang="en-US" dirty="0"/>
              <a:t> </a:t>
            </a:r>
            <a:r>
              <a:rPr lang="en-US" dirty="0" err="1"/>
              <a:t>masalah</a:t>
            </a:r>
            <a:r>
              <a:rPr lang="en-US" dirty="0"/>
              <a:t> </a:t>
            </a:r>
            <a:r>
              <a:rPr lang="en-US" dirty="0" err="1"/>
              <a:t>ini</a:t>
            </a:r>
            <a:r>
              <a:rPr lang="en-US" dirty="0"/>
              <a:t> (</a:t>
            </a:r>
            <a:r>
              <a:rPr lang="en-US" dirty="0" err="1"/>
              <a:t>Naur</a:t>
            </a:r>
            <a:r>
              <a:rPr lang="en-US" dirty="0"/>
              <a:t> et al.1976). </a:t>
            </a:r>
            <a:r>
              <a:rPr lang="en-US" dirty="0" err="1"/>
              <a:t>Dalam</a:t>
            </a:r>
            <a:r>
              <a:rPr lang="en-US" dirty="0"/>
              <a:t> </a:t>
            </a:r>
            <a:r>
              <a:rPr lang="en-US" dirty="0" err="1"/>
              <a:t>buku</a:t>
            </a:r>
            <a:r>
              <a:rPr lang="en-US" dirty="0"/>
              <a:t> </a:t>
            </a:r>
            <a:r>
              <a:rPr lang="en-US" dirty="0" err="1"/>
              <a:t>ini</a:t>
            </a:r>
            <a:r>
              <a:rPr lang="en-US" dirty="0"/>
              <a:t>, ide-ide di </a:t>
            </a:r>
            <a:r>
              <a:rPr lang="en-US" dirty="0" err="1"/>
              <a:t>balik</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diberikan</a:t>
            </a:r>
            <a:r>
              <a:rPr lang="en-US" dirty="0"/>
              <a:t> </a:t>
            </a:r>
            <a:r>
              <a:rPr lang="en-US" dirty="0" err="1"/>
              <a:t>sebagai</a:t>
            </a:r>
            <a:r>
              <a:rPr lang="en-US" dirty="0"/>
              <a:t> </a:t>
            </a:r>
            <a:r>
              <a:rPr lang="en-US" dirty="0" err="1"/>
              <a:t>berikut</a:t>
            </a:r>
            <a:r>
              <a:rPr lang="en-US" dirty="0"/>
              <a:t>:</a:t>
            </a:r>
            <a:endParaRPr lang="en-US" sz="1600" dirty="0"/>
          </a:p>
          <a:p>
            <a:pPr lvl="3"/>
            <a:r>
              <a:rPr lang="en-US" dirty="0" err="1"/>
              <a:t>Mengembangkan</a:t>
            </a:r>
            <a:r>
              <a:rPr lang="en-US" dirty="0"/>
              <a:t> </a:t>
            </a:r>
            <a:r>
              <a:rPr lang="en-US" dirty="0" err="1"/>
              <a:t>produk</a:t>
            </a:r>
            <a:r>
              <a:rPr lang="en-US" dirty="0"/>
              <a:t> </a:t>
            </a:r>
            <a:r>
              <a:rPr lang="en-US" dirty="0" err="1"/>
              <a:t>perangkat</a:t>
            </a:r>
            <a:r>
              <a:rPr lang="en-US" dirty="0"/>
              <a:t> </a:t>
            </a:r>
            <a:r>
              <a:rPr lang="en-US" dirty="0" err="1"/>
              <a:t>lunak</a:t>
            </a:r>
            <a:r>
              <a:rPr lang="en-US" dirty="0"/>
              <a:t> </a:t>
            </a:r>
            <a:r>
              <a:rPr lang="en-US" dirty="0" err="1"/>
              <a:t>besar</a:t>
            </a:r>
            <a:r>
              <a:rPr lang="en-US" dirty="0"/>
              <a:t> </a:t>
            </a:r>
            <a:r>
              <a:rPr lang="en-US" dirty="0" err="1"/>
              <a:t>jauh</a:t>
            </a:r>
            <a:r>
              <a:rPr lang="en-US" dirty="0"/>
              <a:t> </a:t>
            </a:r>
            <a:r>
              <a:rPr lang="en-US" dirty="0" err="1"/>
              <a:t>lebih</a:t>
            </a:r>
            <a:r>
              <a:rPr lang="en-US" dirty="0"/>
              <a:t> </a:t>
            </a:r>
            <a:r>
              <a:rPr lang="en-US" dirty="0" err="1"/>
              <a:t>kompleks</a:t>
            </a:r>
            <a:r>
              <a:rPr lang="en-US" dirty="0"/>
              <a:t> </a:t>
            </a:r>
            <a:r>
              <a:rPr lang="en-US" dirty="0" err="1"/>
              <a:t>daripada</a:t>
            </a:r>
            <a:r>
              <a:rPr lang="en-US" dirty="0"/>
              <a:t> </a:t>
            </a:r>
            <a:r>
              <a:rPr lang="en-US" dirty="0" err="1"/>
              <a:t>mengembangkan</a:t>
            </a:r>
            <a:r>
              <a:rPr lang="en-US" dirty="0"/>
              <a:t> program yang </a:t>
            </a:r>
            <a:r>
              <a:rPr lang="en-US" dirty="0" err="1"/>
              <a:t>berdiri</a:t>
            </a:r>
            <a:r>
              <a:rPr lang="en-US" dirty="0"/>
              <a:t> </a:t>
            </a:r>
            <a:r>
              <a:rPr lang="en-US" dirty="0" err="1"/>
              <a:t>sendiri</a:t>
            </a:r>
            <a:r>
              <a:rPr lang="en-US" dirty="0"/>
              <a:t>.</a:t>
            </a:r>
            <a:endParaRPr lang="en-US" sz="1100" dirty="0"/>
          </a:p>
          <a:p>
            <a:pPr lvl="3"/>
            <a:r>
              <a:rPr lang="en-US" dirty="0" err="1"/>
              <a:t>Prinsip-prinsip</a:t>
            </a:r>
            <a:r>
              <a:rPr lang="en-US" dirty="0"/>
              <a:t> </a:t>
            </a:r>
            <a:r>
              <a:rPr lang="en-US" dirty="0" err="1"/>
              <a:t>desain</a:t>
            </a:r>
            <a:r>
              <a:rPr lang="en-US" dirty="0"/>
              <a:t> </a:t>
            </a:r>
            <a:r>
              <a:rPr lang="en-US" dirty="0" err="1"/>
              <a:t>teknik</a:t>
            </a:r>
            <a:r>
              <a:rPr lang="en-US" dirty="0"/>
              <a:t> </a:t>
            </a:r>
            <a:r>
              <a:rPr lang="en-US" dirty="0" err="1"/>
              <a:t>harus</a:t>
            </a:r>
            <a:r>
              <a:rPr lang="en-US" dirty="0"/>
              <a:t> </a:t>
            </a:r>
            <a:r>
              <a:rPr lang="en-US" dirty="0" err="1"/>
              <a:t>diterapkan</a:t>
            </a:r>
            <a:r>
              <a:rPr lang="en-US" dirty="0"/>
              <a:t> </a:t>
            </a:r>
            <a:r>
              <a:rPr lang="en-US" dirty="0" err="1"/>
              <a:t>pada</a:t>
            </a:r>
            <a:r>
              <a:rPr lang="en-US" dirty="0"/>
              <a:t> </a:t>
            </a:r>
            <a:r>
              <a:rPr lang="en-US" dirty="0" err="1"/>
              <a:t>tugas</a:t>
            </a:r>
            <a:r>
              <a:rPr lang="en-US" dirty="0"/>
              <a:t> </a:t>
            </a:r>
            <a:r>
              <a:rPr lang="en-US" dirty="0" err="1"/>
              <a:t>mengembangkan</a:t>
            </a:r>
            <a:r>
              <a:rPr lang="en-US" dirty="0"/>
              <a:t> </a:t>
            </a:r>
            <a:r>
              <a:rPr lang="en-US" dirty="0" err="1"/>
              <a:t>produk</a:t>
            </a:r>
            <a:r>
              <a:rPr lang="en-US" dirty="0"/>
              <a:t> </a:t>
            </a:r>
            <a:r>
              <a:rPr lang="en-US" dirty="0" err="1"/>
              <a:t>perangkat</a:t>
            </a:r>
            <a:r>
              <a:rPr lang="en-US" dirty="0"/>
              <a:t> </a:t>
            </a:r>
            <a:r>
              <a:rPr lang="en-US" dirty="0" err="1"/>
              <a:t>lunak</a:t>
            </a:r>
            <a:r>
              <a:rPr lang="en-US" dirty="0"/>
              <a:t> </a:t>
            </a:r>
            <a:r>
              <a:rPr lang="en-US" dirty="0" err="1"/>
              <a:t>besar</a:t>
            </a:r>
            <a:r>
              <a:rPr lang="en-US" dirty="0"/>
              <a:t>.</a:t>
            </a:r>
            <a:endParaRPr lang="en-US" sz="1100" dirty="0"/>
          </a:p>
          <a:p>
            <a:r>
              <a:rPr lang="en-US" dirty="0"/>
              <a:t>Ada </a:t>
            </a:r>
            <a:r>
              <a:rPr lang="en-US" dirty="0" err="1"/>
              <a:t>banyak</a:t>
            </a:r>
            <a:r>
              <a:rPr lang="en-US" dirty="0"/>
              <a:t> </a:t>
            </a:r>
            <a:r>
              <a:rPr lang="en-US" dirty="0" err="1"/>
              <a:t>definisi</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seperti</a:t>
            </a:r>
            <a:r>
              <a:rPr lang="en-US" dirty="0"/>
              <a:t> </a:t>
            </a:r>
            <a:r>
              <a:rPr lang="en-US" dirty="0" err="1"/>
              <a:t>halnya</a:t>
            </a:r>
            <a:r>
              <a:rPr lang="en-US" dirty="0"/>
              <a:t> </a:t>
            </a:r>
            <a:r>
              <a:rPr lang="en-US" dirty="0" err="1"/>
              <a:t>penulis</a:t>
            </a:r>
            <a:r>
              <a:rPr lang="en-US" dirty="0"/>
              <a:t>. Kami </a:t>
            </a:r>
            <a:r>
              <a:rPr lang="en-US" dirty="0" err="1"/>
              <a:t>mencoba</a:t>
            </a:r>
            <a:r>
              <a:rPr lang="en-US" dirty="0"/>
              <a:t> </a:t>
            </a:r>
            <a:r>
              <a:rPr lang="en-US" dirty="0" err="1"/>
              <a:t>untuk</a:t>
            </a:r>
            <a:r>
              <a:rPr lang="en-US" dirty="0"/>
              <a:t> </a:t>
            </a:r>
            <a:r>
              <a:rPr lang="en-US" dirty="0" err="1"/>
              <a:t>melihat</a:t>
            </a:r>
            <a:r>
              <a:rPr lang="en-US" dirty="0"/>
              <a:t> </a:t>
            </a:r>
            <a:r>
              <a:rPr lang="en-US" dirty="0" err="1"/>
              <a:t>sekilas</a:t>
            </a:r>
            <a:r>
              <a:rPr lang="en-US" dirty="0"/>
              <a:t> </a:t>
            </a:r>
            <a:r>
              <a:rPr lang="en-US" dirty="0" err="1"/>
              <a:t>contoh</a:t>
            </a:r>
            <a:r>
              <a:rPr lang="en-US" dirty="0"/>
              <a:t> </a:t>
            </a:r>
            <a:r>
              <a:rPr lang="en-US" dirty="0" err="1"/>
              <a:t>definisi</a:t>
            </a:r>
            <a:r>
              <a:rPr lang="en-US" dirty="0"/>
              <a:t> yang </a:t>
            </a:r>
            <a:r>
              <a:rPr lang="en-US" dirty="0" err="1"/>
              <a:t>diberikan</a:t>
            </a:r>
            <a:r>
              <a:rPr lang="en-US" dirty="0"/>
              <a:t> </a:t>
            </a:r>
            <a:r>
              <a:rPr lang="en-US" dirty="0" err="1"/>
              <a:t>oleh</a:t>
            </a:r>
            <a:r>
              <a:rPr lang="en-US" dirty="0"/>
              <a:t> </a:t>
            </a:r>
            <a:r>
              <a:rPr lang="en-US" dirty="0" err="1"/>
              <a:t>eksponen</a:t>
            </a:r>
            <a:r>
              <a:rPr lang="en-US" dirty="0"/>
              <a:t> di </a:t>
            </a:r>
            <a:r>
              <a:rPr lang="en-US" dirty="0" err="1"/>
              <a:t>lapangan</a:t>
            </a:r>
            <a:r>
              <a:rPr lang="en-US" dirty="0"/>
              <a:t>.</a:t>
            </a:r>
            <a:endParaRPr lang="en-US" sz="1600" dirty="0"/>
          </a:p>
          <a:p>
            <a:r>
              <a:rPr lang="en-US" dirty="0"/>
              <a:t>Bauer (1972) </a:t>
            </a:r>
            <a:r>
              <a:rPr lang="en-US" dirty="0" err="1"/>
              <a:t>memberikan</a:t>
            </a:r>
            <a:r>
              <a:rPr lang="en-US" dirty="0"/>
              <a:t> </a:t>
            </a:r>
            <a:r>
              <a:rPr lang="en-US" dirty="0" err="1"/>
              <a:t>definisi</a:t>
            </a:r>
            <a:r>
              <a:rPr lang="en-US" dirty="0"/>
              <a:t> paling </a:t>
            </a:r>
            <a:r>
              <a:rPr lang="en-US" dirty="0" err="1"/>
              <a:t>awal</a:t>
            </a:r>
            <a:r>
              <a:rPr lang="en-US" dirty="0"/>
              <a:t> </a:t>
            </a:r>
            <a:r>
              <a:rPr lang="en-US" dirty="0" err="1"/>
              <a:t>untuk</a:t>
            </a:r>
            <a:r>
              <a:rPr lang="en-US" dirty="0"/>
              <a:t> </a:t>
            </a:r>
            <a:r>
              <a:rPr lang="en-US" dirty="0" err="1"/>
              <a:t>rekayasa</a:t>
            </a:r>
            <a:r>
              <a:rPr lang="en-US" dirty="0"/>
              <a:t> </a:t>
            </a:r>
            <a:r>
              <a:rPr lang="en-US" dirty="0" err="1"/>
              <a:t>perangkat</a:t>
            </a:r>
            <a:r>
              <a:rPr lang="en-US" dirty="0"/>
              <a:t> </a:t>
            </a:r>
            <a:r>
              <a:rPr lang="en-US" dirty="0" err="1"/>
              <a:t>lunak</a:t>
            </a:r>
            <a:r>
              <a:rPr lang="en-US" dirty="0"/>
              <a:t> (Bauer 1972, p. 530):</a:t>
            </a:r>
            <a:endParaRPr lang="en-US" sz="1600" dirty="0"/>
          </a:p>
          <a:p>
            <a:pPr marL="400050" lvl="1" indent="0">
              <a:buNone/>
            </a:pPr>
            <a:r>
              <a:rPr lang="en-US" dirty="0"/>
              <a:t>"... </a:t>
            </a:r>
            <a:r>
              <a:rPr lang="en-US" dirty="0" err="1"/>
              <a:t>Pembentukan</a:t>
            </a:r>
            <a:r>
              <a:rPr lang="en-US" dirty="0"/>
              <a:t> </a:t>
            </a:r>
            <a:r>
              <a:rPr lang="en-US" dirty="0" err="1"/>
              <a:t>dan</a:t>
            </a:r>
            <a:r>
              <a:rPr lang="en-US" dirty="0"/>
              <a:t> </a:t>
            </a:r>
            <a:r>
              <a:rPr lang="en-US" dirty="0" err="1"/>
              <a:t>penggunaan</a:t>
            </a:r>
            <a:r>
              <a:rPr lang="en-US" dirty="0"/>
              <a:t> </a:t>
            </a:r>
            <a:r>
              <a:rPr lang="en-US" dirty="0" err="1"/>
              <a:t>prinsip-prinsip</a:t>
            </a:r>
            <a:r>
              <a:rPr lang="en-US" dirty="0"/>
              <a:t> </a:t>
            </a:r>
            <a:r>
              <a:rPr lang="en-US" dirty="0" err="1"/>
              <a:t>rekayasa</a:t>
            </a:r>
            <a:r>
              <a:rPr lang="en-US" dirty="0"/>
              <a:t> </a:t>
            </a:r>
            <a:r>
              <a:rPr lang="en-US" dirty="0" err="1"/>
              <a:t>suara</a:t>
            </a:r>
            <a:r>
              <a:rPr lang="en-US" dirty="0"/>
              <a:t> (</a:t>
            </a:r>
            <a:r>
              <a:rPr lang="en-US" dirty="0" err="1"/>
              <a:t>metode</a:t>
            </a:r>
            <a:r>
              <a:rPr lang="en-US" dirty="0"/>
              <a:t>) </a:t>
            </a:r>
            <a:r>
              <a:rPr lang="en-US" dirty="0" err="1"/>
              <a:t>untuk</a:t>
            </a:r>
            <a:r>
              <a:rPr lang="en-US" dirty="0"/>
              <a:t> </a:t>
            </a:r>
            <a:r>
              <a:rPr lang="en-US" dirty="0" err="1"/>
              <a:t>mendapatkan</a:t>
            </a:r>
            <a:r>
              <a:rPr lang="en-US" dirty="0"/>
              <a:t> </a:t>
            </a:r>
            <a:r>
              <a:rPr lang="en-US" dirty="0" err="1"/>
              <a:t>perangkat</a:t>
            </a:r>
            <a:r>
              <a:rPr lang="en-US" dirty="0"/>
              <a:t> </a:t>
            </a:r>
            <a:r>
              <a:rPr lang="en-US" dirty="0" err="1"/>
              <a:t>lunak</a:t>
            </a:r>
            <a:r>
              <a:rPr lang="en-US" dirty="0"/>
              <a:t> </a:t>
            </a:r>
            <a:r>
              <a:rPr lang="en-US" dirty="0" err="1"/>
              <a:t>ekonomis</a:t>
            </a:r>
            <a:r>
              <a:rPr lang="en-US" dirty="0"/>
              <a:t> yang </a:t>
            </a:r>
            <a:r>
              <a:rPr lang="en-US" dirty="0" err="1"/>
              <a:t>dapat</a:t>
            </a:r>
            <a:r>
              <a:rPr lang="en-US" dirty="0"/>
              <a:t> </a:t>
            </a:r>
            <a:r>
              <a:rPr lang="en-US" dirty="0" err="1"/>
              <a:t>diandalkan</a:t>
            </a:r>
            <a:r>
              <a:rPr lang="en-US" dirty="0"/>
              <a:t> </a:t>
            </a:r>
            <a:r>
              <a:rPr lang="en-US" dirty="0" err="1"/>
              <a:t>dan</a:t>
            </a:r>
            <a:r>
              <a:rPr lang="en-US" dirty="0"/>
              <a:t> </a:t>
            </a:r>
            <a:r>
              <a:rPr lang="en-US" dirty="0" err="1"/>
              <a:t>bekerja</a:t>
            </a:r>
            <a:r>
              <a:rPr lang="en-US" dirty="0"/>
              <a:t> </a:t>
            </a:r>
            <a:r>
              <a:rPr lang="en-US" dirty="0" err="1"/>
              <a:t>pada</a:t>
            </a:r>
            <a:r>
              <a:rPr lang="en-US" dirty="0"/>
              <a:t> </a:t>
            </a:r>
            <a:r>
              <a:rPr lang="en-US" dirty="0" err="1"/>
              <a:t>mesin</a:t>
            </a:r>
            <a:r>
              <a:rPr lang="en-US" dirty="0"/>
              <a:t> </a:t>
            </a:r>
            <a:r>
              <a:rPr lang="en-US" dirty="0" err="1"/>
              <a:t>nyata</a:t>
            </a:r>
            <a:r>
              <a:rPr lang="en-US" dirty="0"/>
              <a:t>."</a:t>
            </a:r>
            <a:endParaRPr lang="en-US" sz="1400" dirty="0"/>
          </a:p>
          <a:p>
            <a:pPr marL="0" indent="0">
              <a:buNone/>
            </a:pPr>
            <a:endParaRPr lang="en-US" dirty="0"/>
          </a:p>
        </p:txBody>
      </p:sp>
    </p:spTree>
    <p:extLst>
      <p:ext uri="{BB962C8B-B14F-4D97-AF65-F5344CB8AC3E}">
        <p14:creationId xmlns:p14="http://schemas.microsoft.com/office/powerpoint/2010/main" val="351215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r>
              <a:rPr lang="en-US" dirty="0" smtClean="0"/>
              <a:t> </a:t>
            </a:r>
            <a:r>
              <a:rPr lang="en-US" dirty="0" err="1" smtClean="0"/>
              <a:t>Penelitian</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Seiring</a:t>
            </a:r>
            <a:r>
              <a:rPr lang="en-US" dirty="0"/>
              <a:t> </a:t>
            </a:r>
            <a:r>
              <a:rPr lang="en-US" dirty="0" err="1"/>
              <a:t>dengan</a:t>
            </a:r>
            <a:r>
              <a:rPr lang="en-US" dirty="0"/>
              <a:t> </a:t>
            </a:r>
            <a:r>
              <a:rPr lang="en-US" dirty="0" err="1"/>
              <a:t>perkembangan</a:t>
            </a:r>
            <a:r>
              <a:rPr lang="en-US" dirty="0"/>
              <a:t> </a:t>
            </a:r>
            <a:r>
              <a:rPr lang="en-US" dirty="0" err="1"/>
              <a:t>teknologi</a:t>
            </a:r>
            <a:r>
              <a:rPr lang="en-US" dirty="0"/>
              <a:t> </a:t>
            </a:r>
            <a:r>
              <a:rPr lang="en-US" dirty="0" err="1"/>
              <a:t>dan</a:t>
            </a:r>
            <a:r>
              <a:rPr lang="en-US" dirty="0"/>
              <a:t> </a:t>
            </a:r>
            <a:r>
              <a:rPr lang="en-US" dirty="0" err="1"/>
              <a:t>komunikasi</a:t>
            </a:r>
            <a:r>
              <a:rPr lang="en-US" dirty="0"/>
              <a:t>, </a:t>
            </a:r>
            <a:r>
              <a:rPr lang="en-US" dirty="0" err="1"/>
              <a:t>sistem</a:t>
            </a:r>
            <a:r>
              <a:rPr lang="en-US" dirty="0"/>
              <a:t> </a:t>
            </a:r>
            <a:r>
              <a:rPr lang="en-US" dirty="0" err="1"/>
              <a:t>informasi</a:t>
            </a:r>
            <a:r>
              <a:rPr lang="en-US" dirty="0"/>
              <a:t> </a:t>
            </a:r>
            <a:r>
              <a:rPr lang="en-US" dirty="0" err="1"/>
              <a:t>memberikan</a:t>
            </a:r>
            <a:r>
              <a:rPr lang="en-US" dirty="0"/>
              <a:t> </a:t>
            </a:r>
            <a:r>
              <a:rPr lang="en-US" dirty="0" err="1"/>
              <a:t>peran</a:t>
            </a:r>
            <a:r>
              <a:rPr lang="en-US" dirty="0"/>
              <a:t> yang </a:t>
            </a:r>
            <a:r>
              <a:rPr lang="en-US" dirty="0" err="1"/>
              <a:t>sangat</a:t>
            </a:r>
            <a:r>
              <a:rPr lang="en-US" dirty="0"/>
              <a:t> </a:t>
            </a:r>
            <a:r>
              <a:rPr lang="en-US" dirty="0" err="1"/>
              <a:t>penting</a:t>
            </a:r>
            <a:r>
              <a:rPr lang="en-US" dirty="0"/>
              <a:t> </a:t>
            </a:r>
            <a:r>
              <a:rPr lang="en-US" dirty="0" err="1"/>
              <a:t>dalam</a:t>
            </a:r>
            <a:r>
              <a:rPr lang="en-US" dirty="0"/>
              <a:t> </a:t>
            </a:r>
            <a:r>
              <a:rPr lang="en-US" dirty="0" err="1"/>
              <a:t>bidang</a:t>
            </a:r>
            <a:r>
              <a:rPr lang="en-US" dirty="0"/>
              <a:t> </a:t>
            </a:r>
            <a:r>
              <a:rPr lang="en-US" dirty="0" err="1"/>
              <a:t>pelayanan</a:t>
            </a:r>
            <a:r>
              <a:rPr lang="en-US" dirty="0"/>
              <a:t> </a:t>
            </a:r>
            <a:r>
              <a:rPr lang="en-US" dirty="0" err="1"/>
              <a:t>publik</a:t>
            </a:r>
            <a:r>
              <a:rPr lang="en-US" dirty="0"/>
              <a:t>, </a:t>
            </a:r>
            <a:r>
              <a:rPr lang="en-US" dirty="0" err="1"/>
              <a:t>sehingga</a:t>
            </a:r>
            <a:r>
              <a:rPr lang="en-US" dirty="0"/>
              <a:t> </a:t>
            </a:r>
            <a:r>
              <a:rPr lang="en-US" dirty="0" err="1"/>
              <a:t>pelayanan</a:t>
            </a:r>
            <a:r>
              <a:rPr lang="en-US" dirty="0"/>
              <a:t> </a:t>
            </a:r>
            <a:r>
              <a:rPr lang="en-US" dirty="0" err="1"/>
              <a:t>publik</a:t>
            </a:r>
            <a:r>
              <a:rPr lang="en-US" dirty="0"/>
              <a:t> </a:t>
            </a:r>
            <a:r>
              <a:rPr lang="en-US" dirty="0" err="1"/>
              <a:t>menggunakan</a:t>
            </a:r>
            <a:r>
              <a:rPr lang="en-US" dirty="0"/>
              <a:t> </a:t>
            </a:r>
            <a:r>
              <a:rPr lang="en-US" dirty="0" err="1"/>
              <a:t>keunggulan</a:t>
            </a:r>
            <a:r>
              <a:rPr lang="en-US" dirty="0"/>
              <a:t> </a:t>
            </a:r>
            <a:r>
              <a:rPr lang="en-US" dirty="0" err="1"/>
              <a:t>sistem</a:t>
            </a:r>
            <a:r>
              <a:rPr lang="en-US" dirty="0"/>
              <a:t> </a:t>
            </a:r>
            <a:r>
              <a:rPr lang="en-US" dirty="0" err="1"/>
              <a:t>informasi</a:t>
            </a:r>
            <a:r>
              <a:rPr lang="en-US" dirty="0"/>
              <a:t> yang </a:t>
            </a:r>
            <a:r>
              <a:rPr lang="en-US" dirty="0" err="1"/>
              <a:t>akan</a:t>
            </a:r>
            <a:r>
              <a:rPr lang="en-US" dirty="0"/>
              <a:t> di </a:t>
            </a:r>
            <a:r>
              <a:rPr lang="en-US" dirty="0" err="1"/>
              <a:t>gunakan</a:t>
            </a:r>
            <a:r>
              <a:rPr lang="en-US" dirty="0"/>
              <a:t> </a:t>
            </a:r>
            <a:r>
              <a:rPr lang="en-US" dirty="0" err="1"/>
              <a:t>sebagai</a:t>
            </a:r>
            <a:r>
              <a:rPr lang="en-US" dirty="0"/>
              <a:t> </a:t>
            </a:r>
            <a:r>
              <a:rPr lang="en-US" dirty="0" err="1"/>
              <a:t>kunci</a:t>
            </a:r>
            <a:r>
              <a:rPr lang="en-US" dirty="0"/>
              <a:t> </a:t>
            </a:r>
            <a:r>
              <a:rPr lang="en-US" dirty="0" err="1"/>
              <a:t>strategi</a:t>
            </a:r>
            <a:r>
              <a:rPr lang="en-US" dirty="0"/>
              <a:t> </a:t>
            </a:r>
            <a:r>
              <a:rPr lang="en-US" dirty="0" err="1"/>
              <a:t>penggelolaan</a:t>
            </a:r>
            <a:r>
              <a:rPr lang="en-US" dirty="0"/>
              <a:t> </a:t>
            </a:r>
            <a:r>
              <a:rPr lang="en-US" dirty="0" err="1"/>
              <a:t>pelayanan</a:t>
            </a:r>
            <a:r>
              <a:rPr lang="en-US" dirty="0"/>
              <a:t>. </a:t>
            </a:r>
            <a:r>
              <a:rPr lang="en-US" dirty="0" err="1"/>
              <a:t>Manajemen</a:t>
            </a:r>
            <a:r>
              <a:rPr lang="en-US" dirty="0"/>
              <a:t> </a:t>
            </a:r>
            <a:r>
              <a:rPr lang="en-US" dirty="0" err="1"/>
              <a:t>pelayanan</a:t>
            </a:r>
            <a:r>
              <a:rPr lang="en-US" dirty="0"/>
              <a:t> </a:t>
            </a:r>
            <a:r>
              <a:rPr lang="en-US" dirty="0" err="1"/>
              <a:t>publik</a:t>
            </a:r>
            <a:r>
              <a:rPr lang="en-US" dirty="0"/>
              <a:t> </a:t>
            </a:r>
            <a:r>
              <a:rPr lang="en-US" dirty="0" err="1"/>
              <a:t>dapat</a:t>
            </a:r>
            <a:r>
              <a:rPr lang="en-US" dirty="0"/>
              <a:t> </a:t>
            </a:r>
            <a:r>
              <a:rPr lang="en-US" dirty="0" err="1"/>
              <a:t>berjalan</a:t>
            </a:r>
            <a:r>
              <a:rPr lang="en-US" dirty="0"/>
              <a:t> </a:t>
            </a:r>
            <a:r>
              <a:rPr lang="en-US" dirty="0" err="1"/>
              <a:t>dengan</a:t>
            </a:r>
            <a:r>
              <a:rPr lang="en-US" dirty="0"/>
              <a:t> </a:t>
            </a:r>
            <a:r>
              <a:rPr lang="en-US" dirty="0" err="1"/>
              <a:t>baik</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memerlukan</a:t>
            </a:r>
            <a:r>
              <a:rPr lang="en-US" dirty="0"/>
              <a:t> </a:t>
            </a:r>
            <a:r>
              <a:rPr lang="en-US" dirty="0" err="1"/>
              <a:t>adanya</a:t>
            </a:r>
            <a:r>
              <a:rPr lang="en-US" dirty="0"/>
              <a:t> </a:t>
            </a:r>
            <a:r>
              <a:rPr lang="en-US" dirty="0" err="1"/>
              <a:t>Sistem</a:t>
            </a:r>
            <a:r>
              <a:rPr lang="en-US" dirty="0"/>
              <a:t> </a:t>
            </a:r>
            <a:r>
              <a:rPr lang="en-US" dirty="0" err="1"/>
              <a:t>Informasi</a:t>
            </a:r>
            <a:r>
              <a:rPr lang="en-US" dirty="0"/>
              <a:t> </a:t>
            </a:r>
            <a:r>
              <a:rPr lang="en-US" dirty="0" err="1"/>
              <a:t>Manajemen</a:t>
            </a:r>
            <a:r>
              <a:rPr lang="en-US" dirty="0"/>
              <a:t> yang </a:t>
            </a:r>
            <a:r>
              <a:rPr lang="en-US" dirty="0" err="1"/>
              <a:t>membantu</a:t>
            </a:r>
            <a:r>
              <a:rPr lang="en-US" dirty="0"/>
              <a:t> </a:t>
            </a:r>
            <a:r>
              <a:rPr lang="en-US" dirty="0" err="1"/>
              <a:t>atau</a:t>
            </a:r>
            <a:r>
              <a:rPr lang="en-US" dirty="0"/>
              <a:t> </a:t>
            </a:r>
            <a:r>
              <a:rPr lang="en-US" dirty="0" err="1"/>
              <a:t>menjadi</a:t>
            </a:r>
            <a:r>
              <a:rPr lang="en-US" dirty="0"/>
              <a:t> </a:t>
            </a:r>
            <a:r>
              <a:rPr lang="en-US" dirty="0" err="1"/>
              <a:t>pertimbangan</a:t>
            </a:r>
            <a:r>
              <a:rPr lang="en-US" dirty="0"/>
              <a:t> </a:t>
            </a:r>
            <a:r>
              <a:rPr lang="en-US" dirty="0" err="1"/>
              <a:t>dalam</a:t>
            </a:r>
            <a:r>
              <a:rPr lang="en-US" dirty="0"/>
              <a:t> </a:t>
            </a:r>
            <a:r>
              <a:rPr lang="en-US" dirty="0" err="1"/>
              <a:t>mengambil</a:t>
            </a:r>
            <a:r>
              <a:rPr lang="en-US" dirty="0"/>
              <a:t> </a:t>
            </a:r>
            <a:r>
              <a:rPr lang="en-US" dirty="0" err="1"/>
              <a:t>keputusan</a:t>
            </a:r>
            <a:r>
              <a:rPr lang="en-US" dirty="0"/>
              <a:t> </a:t>
            </a:r>
            <a:r>
              <a:rPr lang="en-US" dirty="0" err="1"/>
              <a:t>bagi</a:t>
            </a:r>
            <a:r>
              <a:rPr lang="en-US" dirty="0"/>
              <a:t> </a:t>
            </a:r>
            <a:r>
              <a:rPr lang="en-US" dirty="0" err="1"/>
              <a:t>pimpinan</a:t>
            </a:r>
            <a:r>
              <a:rPr lang="en-US" dirty="0"/>
              <a:t> </a:t>
            </a:r>
            <a:r>
              <a:rPr lang="en-US" dirty="0" err="1"/>
              <a:t>dalam</a:t>
            </a:r>
            <a:r>
              <a:rPr lang="en-US" dirty="0"/>
              <a:t> </a:t>
            </a:r>
            <a:r>
              <a:rPr lang="en-US" dirty="0" err="1"/>
              <a:t>pengelolaan</a:t>
            </a:r>
            <a:r>
              <a:rPr lang="en-US" dirty="0"/>
              <a:t> </a:t>
            </a:r>
            <a:r>
              <a:rPr lang="en-US" dirty="0" err="1"/>
              <a:t>pelayanan</a:t>
            </a:r>
            <a:r>
              <a:rPr lang="en-US" dirty="0"/>
              <a:t> </a:t>
            </a:r>
            <a:r>
              <a:rPr lang="en-US" dirty="0" err="1"/>
              <a:t>publik</a:t>
            </a:r>
            <a:r>
              <a:rPr lang="en-US" dirty="0"/>
              <a:t>. </a:t>
            </a:r>
            <a:r>
              <a:rPr lang="en-US" dirty="0" err="1"/>
              <a:t>Dengan</a:t>
            </a:r>
            <a:r>
              <a:rPr lang="en-US" dirty="0"/>
              <a:t> </a:t>
            </a:r>
            <a:r>
              <a:rPr lang="en-US" dirty="0" err="1"/>
              <a:t>perkembangan</a:t>
            </a:r>
            <a:r>
              <a:rPr lang="en-US" dirty="0"/>
              <a:t> </a:t>
            </a:r>
            <a:r>
              <a:rPr lang="en-US" dirty="0" err="1"/>
              <a:t>teknologi</a:t>
            </a:r>
            <a:r>
              <a:rPr lang="en-US" dirty="0"/>
              <a:t> </a:t>
            </a:r>
            <a:r>
              <a:rPr lang="en-US" dirty="0" err="1"/>
              <a:t>semua</a:t>
            </a:r>
            <a:r>
              <a:rPr lang="en-US" dirty="0"/>
              <a:t> </a:t>
            </a:r>
            <a:r>
              <a:rPr lang="en-US" dirty="0" err="1"/>
              <a:t>pelayanan</a:t>
            </a:r>
            <a:r>
              <a:rPr lang="en-US" dirty="0"/>
              <a:t> </a:t>
            </a:r>
            <a:r>
              <a:rPr lang="en-US" dirty="0" err="1"/>
              <a:t>publik</a:t>
            </a:r>
            <a:r>
              <a:rPr lang="en-US" dirty="0"/>
              <a:t> </a:t>
            </a:r>
            <a:r>
              <a:rPr lang="en-US" dirty="0" err="1"/>
              <a:t>dapat</a:t>
            </a:r>
            <a:r>
              <a:rPr lang="en-US" dirty="0"/>
              <a:t> </a:t>
            </a:r>
            <a:r>
              <a:rPr lang="en-US" dirty="0" err="1"/>
              <a:t>dilakukan</a:t>
            </a:r>
            <a:r>
              <a:rPr lang="en-US" dirty="0"/>
              <a:t> </a:t>
            </a:r>
            <a:r>
              <a:rPr lang="en-US" dirty="0" err="1"/>
              <a:t>menggunakan</a:t>
            </a:r>
            <a:r>
              <a:rPr lang="en-US" dirty="0"/>
              <a:t> </a:t>
            </a:r>
            <a:r>
              <a:rPr lang="en-US" dirty="0" err="1"/>
              <a:t>teknologi</a:t>
            </a:r>
            <a:r>
              <a:rPr lang="en-US" dirty="0"/>
              <a:t> yang </a:t>
            </a:r>
            <a:r>
              <a:rPr lang="en-US" dirty="0" err="1"/>
              <a:t>memudahkan</a:t>
            </a:r>
            <a:r>
              <a:rPr lang="en-US" dirty="0"/>
              <a:t> </a:t>
            </a:r>
            <a:r>
              <a:rPr lang="en-US" dirty="0" err="1"/>
              <a:t>dalam</a:t>
            </a:r>
            <a:r>
              <a:rPr lang="en-US" dirty="0"/>
              <a:t> </a:t>
            </a:r>
            <a:r>
              <a:rPr lang="en-US" dirty="0" err="1"/>
              <a:t>pelayanan</a:t>
            </a:r>
            <a:r>
              <a:rPr lang="en-US" dirty="0"/>
              <a:t>. </a:t>
            </a:r>
            <a:r>
              <a:rPr lang="en-US" dirty="0" err="1"/>
              <a:t>Pelayanan</a:t>
            </a:r>
            <a:r>
              <a:rPr lang="en-US" dirty="0"/>
              <a:t> </a:t>
            </a:r>
            <a:r>
              <a:rPr lang="en-US" dirty="0" err="1"/>
              <a:t>publik</a:t>
            </a:r>
            <a:r>
              <a:rPr lang="en-US" dirty="0"/>
              <a:t> yang </a:t>
            </a:r>
            <a:r>
              <a:rPr lang="en-US" dirty="0" err="1"/>
              <a:t>menggunakan</a:t>
            </a:r>
            <a:r>
              <a:rPr lang="en-US" dirty="0"/>
              <a:t> media </a:t>
            </a:r>
            <a:r>
              <a:rPr lang="en-US" dirty="0" err="1"/>
              <a:t>elektronik</a:t>
            </a:r>
            <a:r>
              <a:rPr lang="en-US" dirty="0"/>
              <a:t> </a:t>
            </a:r>
            <a:r>
              <a:rPr lang="en-US" dirty="0" err="1"/>
              <a:t>dapat</a:t>
            </a:r>
            <a:r>
              <a:rPr lang="en-US" dirty="0"/>
              <a:t> </a:t>
            </a:r>
            <a:r>
              <a:rPr lang="en-US" dirty="0" err="1"/>
              <a:t>diterapkan</a:t>
            </a:r>
            <a:r>
              <a:rPr lang="en-US" dirty="0"/>
              <a:t> </a:t>
            </a:r>
            <a:r>
              <a:rPr lang="en-US" dirty="0" err="1"/>
              <a:t>dalam</a:t>
            </a:r>
            <a:r>
              <a:rPr lang="en-US" dirty="0"/>
              <a:t> </a:t>
            </a:r>
            <a:r>
              <a:rPr lang="en-US" dirty="0" err="1"/>
              <a:t>berbagai</a:t>
            </a:r>
            <a:r>
              <a:rPr lang="en-US" dirty="0"/>
              <a:t> </a:t>
            </a:r>
            <a:r>
              <a:rPr lang="en-US" dirty="0" err="1"/>
              <a:t>bidang</a:t>
            </a:r>
            <a:r>
              <a:rPr lang="en-US" dirty="0"/>
              <a:t> </a:t>
            </a:r>
            <a:r>
              <a:rPr lang="en-US" dirty="0" err="1"/>
              <a:t>seperti</a:t>
            </a:r>
            <a:r>
              <a:rPr lang="en-US" dirty="0"/>
              <a:t> </a:t>
            </a:r>
            <a:r>
              <a:rPr lang="en-US" dirty="0" err="1"/>
              <a:t>keluhan</a:t>
            </a:r>
            <a:r>
              <a:rPr lang="en-US" dirty="0"/>
              <a:t> </a:t>
            </a:r>
            <a:r>
              <a:rPr lang="en-US" dirty="0" err="1"/>
              <a:t>mengenai</a:t>
            </a:r>
            <a:r>
              <a:rPr lang="en-US" dirty="0"/>
              <a:t> </a:t>
            </a:r>
            <a:r>
              <a:rPr lang="en-US" dirty="0" err="1"/>
              <a:t>lalulintas</a:t>
            </a:r>
            <a:r>
              <a:rPr lang="en-US" dirty="0"/>
              <a:t>, </a:t>
            </a:r>
            <a:r>
              <a:rPr lang="en-US" dirty="0" err="1"/>
              <a:t>pendidikan</a:t>
            </a:r>
            <a:r>
              <a:rPr lang="en-US" dirty="0"/>
              <a:t>, </a:t>
            </a:r>
            <a:r>
              <a:rPr lang="en-US" dirty="0" err="1"/>
              <a:t>kesehatan</a:t>
            </a:r>
            <a:r>
              <a:rPr lang="en-US" dirty="0"/>
              <a:t>, </a:t>
            </a:r>
            <a:r>
              <a:rPr lang="en-US" dirty="0" err="1"/>
              <a:t>administrasi</a:t>
            </a:r>
            <a:r>
              <a:rPr lang="en-US" dirty="0"/>
              <a:t>, </a:t>
            </a:r>
            <a:r>
              <a:rPr lang="en-US" dirty="0" err="1"/>
              <a:t>dan</a:t>
            </a:r>
            <a:r>
              <a:rPr lang="en-US" dirty="0"/>
              <a:t> </a:t>
            </a:r>
            <a:r>
              <a:rPr lang="en-US" dirty="0" err="1"/>
              <a:t>masih</a:t>
            </a:r>
            <a:r>
              <a:rPr lang="en-US" dirty="0"/>
              <a:t> </a:t>
            </a:r>
            <a:r>
              <a:rPr lang="en-US" dirty="0" err="1"/>
              <a:t>banyak</a:t>
            </a:r>
            <a:r>
              <a:rPr lang="en-US" dirty="0"/>
              <a:t> </a:t>
            </a:r>
            <a:r>
              <a:rPr lang="en-US" dirty="0" err="1"/>
              <a:t>lagi</a:t>
            </a:r>
            <a:r>
              <a:rPr lang="en-US" dirty="0"/>
              <a:t>.</a:t>
            </a:r>
            <a:endParaRPr lang="en-US" dirty="0"/>
          </a:p>
        </p:txBody>
      </p:sp>
    </p:spTree>
    <p:extLst>
      <p:ext uri="{BB962C8B-B14F-4D97-AF65-F5344CB8AC3E}">
        <p14:creationId xmlns:p14="http://schemas.microsoft.com/office/powerpoint/2010/main" val="3873060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Menurut</a:t>
            </a:r>
            <a:r>
              <a:rPr lang="en-US" dirty="0"/>
              <a:t> Boehm (1976), </a:t>
            </a:r>
            <a:r>
              <a:rPr lang="en-US" dirty="0" err="1"/>
              <a:t>rekayasa</a:t>
            </a:r>
            <a:r>
              <a:rPr lang="en-US" dirty="0"/>
              <a:t> </a:t>
            </a:r>
            <a:r>
              <a:rPr lang="en-US" dirty="0" err="1"/>
              <a:t>perangkat</a:t>
            </a:r>
            <a:r>
              <a:rPr lang="en-US" dirty="0"/>
              <a:t> </a:t>
            </a:r>
            <a:r>
              <a:rPr lang="en-US" dirty="0" err="1"/>
              <a:t>lunak</a:t>
            </a:r>
            <a:r>
              <a:rPr lang="en-US" dirty="0"/>
              <a:t> </a:t>
            </a:r>
            <a:r>
              <a:rPr lang="en-US" dirty="0" err="1"/>
              <a:t>adalah</a:t>
            </a:r>
            <a:endParaRPr lang="en-US" dirty="0"/>
          </a:p>
          <a:p>
            <a:pPr marL="400050" lvl="1" indent="0">
              <a:buNone/>
            </a:pPr>
            <a:r>
              <a:rPr lang="en-US" dirty="0" smtClean="0"/>
              <a:t>"... </a:t>
            </a:r>
            <a:r>
              <a:rPr lang="en-US" dirty="0" err="1"/>
              <a:t>aplikasi</a:t>
            </a:r>
            <a:r>
              <a:rPr lang="en-US" dirty="0"/>
              <a:t> </a:t>
            </a:r>
            <a:r>
              <a:rPr lang="en-US" dirty="0" err="1"/>
              <a:t>praktis</a:t>
            </a:r>
            <a:r>
              <a:rPr lang="en-US" dirty="0"/>
              <a:t> </a:t>
            </a:r>
            <a:r>
              <a:rPr lang="en-US" dirty="0" err="1"/>
              <a:t>dari</a:t>
            </a:r>
            <a:r>
              <a:rPr lang="en-US" dirty="0"/>
              <a:t> </a:t>
            </a:r>
            <a:r>
              <a:rPr lang="en-US" dirty="0" err="1"/>
              <a:t>pengetahuan</a:t>
            </a:r>
            <a:r>
              <a:rPr lang="en-US" dirty="0"/>
              <a:t> </a:t>
            </a:r>
            <a:r>
              <a:rPr lang="en-US" dirty="0" err="1"/>
              <a:t>ilmiah</a:t>
            </a:r>
            <a:r>
              <a:rPr lang="en-US" dirty="0"/>
              <a:t> </a:t>
            </a:r>
            <a:r>
              <a:rPr lang="en-US" dirty="0" err="1"/>
              <a:t>dalam</a:t>
            </a:r>
            <a:r>
              <a:rPr lang="en-US" dirty="0"/>
              <a:t> </a:t>
            </a:r>
            <a:r>
              <a:rPr lang="en-US" dirty="0" err="1"/>
              <a:t>desain</a:t>
            </a:r>
            <a:r>
              <a:rPr lang="en-US" dirty="0"/>
              <a:t> </a:t>
            </a:r>
            <a:r>
              <a:rPr lang="en-US" dirty="0" err="1"/>
              <a:t>dan</a:t>
            </a:r>
            <a:r>
              <a:rPr lang="en-US" dirty="0"/>
              <a:t> </a:t>
            </a:r>
            <a:r>
              <a:rPr lang="en-US" dirty="0" err="1"/>
              <a:t>konstruksi</a:t>
            </a:r>
            <a:r>
              <a:rPr lang="en-US" dirty="0"/>
              <a:t> program </a:t>
            </a:r>
            <a:r>
              <a:rPr lang="en-US" dirty="0" err="1"/>
              <a:t>komputer</a:t>
            </a:r>
            <a:r>
              <a:rPr lang="en-US" dirty="0"/>
              <a:t> </a:t>
            </a:r>
            <a:r>
              <a:rPr lang="en-US" dirty="0" err="1"/>
              <a:t>dan</a:t>
            </a:r>
            <a:r>
              <a:rPr lang="en-US" dirty="0"/>
              <a:t> </a:t>
            </a:r>
            <a:r>
              <a:rPr lang="en-US" dirty="0" err="1"/>
              <a:t>dokumentasi</a:t>
            </a:r>
            <a:r>
              <a:rPr lang="en-US" dirty="0"/>
              <a:t> </a:t>
            </a:r>
            <a:r>
              <a:rPr lang="en-US" dirty="0" err="1"/>
              <a:t>terkait</a:t>
            </a:r>
            <a:r>
              <a:rPr lang="en-US" dirty="0"/>
              <a:t> yang </a:t>
            </a:r>
            <a:r>
              <a:rPr lang="en-US" dirty="0" err="1"/>
              <a:t>diperlukan</a:t>
            </a:r>
            <a:r>
              <a:rPr lang="en-US" dirty="0"/>
              <a:t> </a:t>
            </a:r>
            <a:r>
              <a:rPr lang="en-US" dirty="0" err="1"/>
              <a:t>untuk</a:t>
            </a:r>
            <a:r>
              <a:rPr lang="en-US" dirty="0"/>
              <a:t> </a:t>
            </a:r>
            <a:r>
              <a:rPr lang="en-US" dirty="0" err="1"/>
              <a:t>mengembangkan</a:t>
            </a:r>
            <a:r>
              <a:rPr lang="en-US" dirty="0"/>
              <a:t>, </a:t>
            </a:r>
            <a:r>
              <a:rPr lang="en-US" dirty="0" err="1"/>
              <a:t>mengoperasikan</a:t>
            </a:r>
            <a:r>
              <a:rPr lang="en-US" dirty="0"/>
              <a:t>, </a:t>
            </a:r>
            <a:r>
              <a:rPr lang="en-US" dirty="0" err="1"/>
              <a:t>dan</a:t>
            </a:r>
            <a:r>
              <a:rPr lang="en-US" dirty="0"/>
              <a:t> </a:t>
            </a:r>
            <a:r>
              <a:rPr lang="en-US" dirty="0" err="1"/>
              <a:t>memeliharanya</a:t>
            </a:r>
            <a:r>
              <a:rPr lang="en-US" dirty="0"/>
              <a:t>."</a:t>
            </a:r>
          </a:p>
          <a:p>
            <a:r>
              <a:rPr lang="en-US" dirty="0"/>
              <a:t>Boehm (1976) </a:t>
            </a:r>
            <a:r>
              <a:rPr lang="en-US" dirty="0" err="1"/>
              <a:t>memperluas</a:t>
            </a:r>
            <a:r>
              <a:rPr lang="en-US" dirty="0"/>
              <a:t> </a:t>
            </a:r>
            <a:r>
              <a:rPr lang="en-US" dirty="0" err="1"/>
              <a:t>idenya</a:t>
            </a:r>
            <a:r>
              <a:rPr lang="en-US" dirty="0"/>
              <a:t> </a:t>
            </a:r>
            <a:r>
              <a:rPr lang="en-US" dirty="0" err="1"/>
              <a:t>dengan</a:t>
            </a:r>
            <a:r>
              <a:rPr lang="en-US" dirty="0"/>
              <a:t> </a:t>
            </a:r>
            <a:r>
              <a:rPr lang="en-US" dirty="0" err="1"/>
              <a:t>menekankan</a:t>
            </a:r>
            <a:r>
              <a:rPr lang="en-US" dirty="0"/>
              <a:t> </a:t>
            </a:r>
            <a:r>
              <a:rPr lang="en-US" dirty="0" err="1"/>
              <a:t>bahwa</a:t>
            </a:r>
            <a:r>
              <a:rPr lang="en-US" dirty="0"/>
              <a:t> </a:t>
            </a:r>
            <a:r>
              <a:rPr lang="en-US" dirty="0" err="1"/>
              <a:t>masalah</a:t>
            </a:r>
            <a:r>
              <a:rPr lang="en-US" dirty="0"/>
              <a:t> </a:t>
            </a:r>
            <a:r>
              <a:rPr lang="en-US" dirty="0" err="1"/>
              <a:t>pengembangan</a:t>
            </a:r>
            <a:r>
              <a:rPr lang="en-US" dirty="0"/>
              <a:t> </a:t>
            </a:r>
            <a:r>
              <a:rPr lang="en-US" dirty="0" err="1"/>
              <a:t>perangkat</a:t>
            </a:r>
            <a:r>
              <a:rPr lang="en-US" dirty="0"/>
              <a:t> </a:t>
            </a:r>
            <a:r>
              <a:rPr lang="en-US" dirty="0" err="1"/>
              <a:t>lunak</a:t>
            </a:r>
            <a:r>
              <a:rPr lang="en-US" dirty="0"/>
              <a:t> yang paling </a:t>
            </a:r>
            <a:r>
              <a:rPr lang="en-US" dirty="0" err="1"/>
              <a:t>mendesak</a:t>
            </a:r>
            <a:r>
              <a:rPr lang="en-US" dirty="0"/>
              <a:t> </a:t>
            </a:r>
            <a:r>
              <a:rPr lang="en-US" dirty="0" err="1"/>
              <a:t>adalah</a:t>
            </a:r>
            <a:r>
              <a:rPr lang="en-US" dirty="0"/>
              <a:t> di </a:t>
            </a:r>
            <a:r>
              <a:rPr lang="en-US" dirty="0" err="1"/>
              <a:t>bidang</a:t>
            </a:r>
            <a:r>
              <a:rPr lang="en-US" dirty="0"/>
              <a:t> </a:t>
            </a:r>
            <a:r>
              <a:rPr lang="en-US" dirty="0" err="1"/>
              <a:t>analisis</a:t>
            </a:r>
            <a:r>
              <a:rPr lang="en-US" dirty="0"/>
              <a:t> </a:t>
            </a:r>
            <a:r>
              <a:rPr lang="en-US" dirty="0" err="1"/>
              <a:t>persyaratan</a:t>
            </a:r>
            <a:r>
              <a:rPr lang="en-US" dirty="0"/>
              <a:t>, </a:t>
            </a:r>
            <a:r>
              <a:rPr lang="en-US" dirty="0" err="1"/>
              <a:t>desain</a:t>
            </a:r>
            <a:r>
              <a:rPr lang="en-US" dirty="0"/>
              <a:t>, </a:t>
            </a:r>
            <a:r>
              <a:rPr lang="en-US" dirty="0" err="1"/>
              <a:t>pengujian</a:t>
            </a:r>
            <a:r>
              <a:rPr lang="en-US" dirty="0"/>
              <a:t>, </a:t>
            </a:r>
            <a:r>
              <a:rPr lang="en-US" dirty="0" err="1"/>
              <a:t>dan</a:t>
            </a:r>
            <a:r>
              <a:rPr lang="en-US" dirty="0"/>
              <a:t> </a:t>
            </a:r>
            <a:r>
              <a:rPr lang="en-US" dirty="0" err="1"/>
              <a:t>pemeliharaan</a:t>
            </a:r>
            <a:r>
              <a:rPr lang="en-US" dirty="0"/>
              <a:t> </a:t>
            </a:r>
            <a:r>
              <a:rPr lang="en-US" dirty="0" err="1"/>
              <a:t>perangkat</a:t>
            </a:r>
            <a:r>
              <a:rPr lang="en-US" dirty="0"/>
              <a:t> </a:t>
            </a:r>
            <a:r>
              <a:rPr lang="en-US" dirty="0" err="1"/>
              <a:t>lunak</a:t>
            </a:r>
            <a:r>
              <a:rPr lang="en-US" dirty="0"/>
              <a:t> </a:t>
            </a:r>
            <a:r>
              <a:rPr lang="en-US" dirty="0" err="1"/>
              <a:t>aplikasi</a:t>
            </a:r>
            <a:r>
              <a:rPr lang="en-US" dirty="0"/>
              <a:t> </a:t>
            </a:r>
            <a:r>
              <a:rPr lang="en-US" dirty="0" err="1"/>
              <a:t>oleh</a:t>
            </a:r>
            <a:r>
              <a:rPr lang="en-US" dirty="0"/>
              <a:t> </a:t>
            </a:r>
            <a:r>
              <a:rPr lang="en-US" dirty="0" err="1"/>
              <a:t>teknisi</a:t>
            </a:r>
            <a:r>
              <a:rPr lang="en-US" dirty="0"/>
              <a:t> </a:t>
            </a:r>
            <a:r>
              <a:rPr lang="en-US" dirty="0" err="1"/>
              <a:t>dalam</a:t>
            </a:r>
            <a:r>
              <a:rPr lang="en-US" dirty="0"/>
              <a:t> </a:t>
            </a:r>
            <a:r>
              <a:rPr lang="en-US" dirty="0" err="1"/>
              <a:t>konteks</a:t>
            </a:r>
            <a:r>
              <a:rPr lang="en-US" dirty="0"/>
              <a:t> yang </a:t>
            </a:r>
            <a:r>
              <a:rPr lang="en-US" dirty="0" err="1"/>
              <a:t>didorong</a:t>
            </a:r>
            <a:r>
              <a:rPr lang="en-US" dirty="0"/>
              <a:t> </a:t>
            </a:r>
            <a:r>
              <a:rPr lang="en-US" dirty="0" err="1"/>
              <a:t>oleh</a:t>
            </a:r>
            <a:r>
              <a:rPr lang="en-US" dirty="0"/>
              <a:t> </a:t>
            </a:r>
            <a:r>
              <a:rPr lang="en-US" dirty="0" err="1"/>
              <a:t>ekonomi</a:t>
            </a:r>
            <a:r>
              <a:rPr lang="en-US" dirty="0"/>
              <a:t> </a:t>
            </a:r>
            <a:r>
              <a:rPr lang="en-US" dirty="0" err="1"/>
              <a:t>daripada</a:t>
            </a:r>
            <a:r>
              <a:rPr lang="en-US" dirty="0"/>
              <a:t> di </a:t>
            </a:r>
            <a:r>
              <a:rPr lang="en-US" dirty="0" err="1"/>
              <a:t>bidang</a:t>
            </a:r>
            <a:r>
              <a:rPr lang="en-US" dirty="0"/>
              <a:t> </a:t>
            </a:r>
            <a:r>
              <a:rPr lang="en-US" dirty="0" err="1"/>
              <a:t>desain</a:t>
            </a:r>
            <a:r>
              <a:rPr lang="en-US" dirty="0"/>
              <a:t> </a:t>
            </a:r>
            <a:r>
              <a:rPr lang="en-US" dirty="0" err="1"/>
              <a:t>terperinci</a:t>
            </a:r>
            <a:r>
              <a:rPr lang="en-US" dirty="0"/>
              <a:t> </a:t>
            </a:r>
            <a:r>
              <a:rPr lang="en-US" dirty="0" err="1"/>
              <a:t>dan</a:t>
            </a:r>
            <a:r>
              <a:rPr lang="en-US" dirty="0"/>
              <a:t> </a:t>
            </a:r>
            <a:r>
              <a:rPr lang="en-US" dirty="0" err="1"/>
              <a:t>pengkodean</a:t>
            </a:r>
            <a:r>
              <a:rPr lang="en-US" dirty="0"/>
              <a:t> </a:t>
            </a:r>
            <a:r>
              <a:rPr lang="en-US" dirty="0" err="1"/>
              <a:t>perangkat</a:t>
            </a:r>
            <a:r>
              <a:rPr lang="en-US" dirty="0"/>
              <a:t> </a:t>
            </a:r>
            <a:r>
              <a:rPr lang="en-US" dirty="0" err="1"/>
              <a:t>lunak</a:t>
            </a:r>
            <a:r>
              <a:rPr lang="en-US" dirty="0"/>
              <a:t> </a:t>
            </a:r>
            <a:r>
              <a:rPr lang="en-US" dirty="0" err="1"/>
              <a:t>sistem</a:t>
            </a:r>
            <a:r>
              <a:rPr lang="en-US" dirty="0"/>
              <a:t> </a:t>
            </a:r>
            <a:r>
              <a:rPr lang="en-US" dirty="0" err="1"/>
              <a:t>oleh</a:t>
            </a:r>
            <a:r>
              <a:rPr lang="en-US" dirty="0"/>
              <a:t> para </a:t>
            </a:r>
            <a:r>
              <a:rPr lang="en-US" dirty="0" err="1"/>
              <a:t>ahli</a:t>
            </a:r>
            <a:r>
              <a:rPr lang="en-US" dirty="0"/>
              <a:t> </a:t>
            </a:r>
            <a:r>
              <a:rPr lang="en-US" dirty="0" err="1"/>
              <a:t>dalam</a:t>
            </a:r>
            <a:r>
              <a:rPr lang="en-US" dirty="0"/>
              <a:t> </a:t>
            </a:r>
            <a:r>
              <a:rPr lang="en-US" dirty="0" err="1"/>
              <a:t>konteks</a:t>
            </a:r>
            <a:r>
              <a:rPr lang="en-US" dirty="0"/>
              <a:t> yang </a:t>
            </a:r>
            <a:r>
              <a:rPr lang="en-US" dirty="0" err="1"/>
              <a:t>relatif</a:t>
            </a:r>
            <a:r>
              <a:rPr lang="en-US" dirty="0"/>
              <a:t> </a:t>
            </a:r>
            <a:r>
              <a:rPr lang="en-US" dirty="0" err="1"/>
              <a:t>independen</a:t>
            </a:r>
            <a:r>
              <a:rPr lang="en-US" dirty="0"/>
              <a:t> </a:t>
            </a:r>
            <a:r>
              <a:rPr lang="en-US" dirty="0" err="1"/>
              <a:t>terhadap</a:t>
            </a:r>
            <a:r>
              <a:rPr lang="en-US" dirty="0"/>
              <a:t> </a:t>
            </a:r>
            <a:r>
              <a:rPr lang="en-US" dirty="0" err="1"/>
              <a:t>ekonomi</a:t>
            </a:r>
            <a:r>
              <a:rPr lang="en-US" dirty="0"/>
              <a:t>.</a:t>
            </a:r>
          </a:p>
          <a:p>
            <a:r>
              <a:rPr lang="en-US" dirty="0" err="1"/>
              <a:t>DeRemer</a:t>
            </a:r>
            <a:r>
              <a:rPr lang="en-US" dirty="0"/>
              <a:t> </a:t>
            </a:r>
            <a:r>
              <a:rPr lang="en-US" dirty="0" err="1"/>
              <a:t>dan</a:t>
            </a:r>
            <a:r>
              <a:rPr lang="en-US" dirty="0"/>
              <a:t> </a:t>
            </a:r>
            <a:r>
              <a:rPr lang="en-US" dirty="0" err="1"/>
              <a:t>Kron</a:t>
            </a:r>
            <a:r>
              <a:rPr lang="en-US" dirty="0"/>
              <a:t> (1976) </a:t>
            </a:r>
            <a:r>
              <a:rPr lang="en-US" dirty="0" err="1"/>
              <a:t>mengakui</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untuk</a:t>
            </a:r>
            <a:r>
              <a:rPr lang="en-US" dirty="0"/>
              <a:t> </a:t>
            </a:r>
            <a:r>
              <a:rPr lang="en-US" dirty="0" err="1"/>
              <a:t>menangani</a:t>
            </a:r>
            <a:r>
              <a:rPr lang="en-US" dirty="0"/>
              <a:t> </a:t>
            </a:r>
            <a:r>
              <a:rPr lang="en-US" dirty="0" err="1"/>
              <a:t>pemrograman</a:t>
            </a:r>
            <a:r>
              <a:rPr lang="en-US" dirty="0"/>
              <a:t>-in-</a:t>
            </a:r>
            <a:r>
              <a:rPr lang="en-US" dirty="0" err="1"/>
              <a:t>thelarge</a:t>
            </a:r>
            <a:r>
              <a:rPr lang="en-US" dirty="0"/>
              <a:t>, </a:t>
            </a:r>
            <a:r>
              <a:rPr lang="en-US" dirty="0" err="1"/>
              <a:t>sementara</a:t>
            </a:r>
            <a:r>
              <a:rPr lang="en-US" dirty="0"/>
              <a:t> </a:t>
            </a:r>
            <a:r>
              <a:rPr lang="en-US" dirty="0" err="1"/>
              <a:t>Parnas</a:t>
            </a:r>
            <a:r>
              <a:rPr lang="en-US" dirty="0"/>
              <a:t> (1978) </a:t>
            </a:r>
            <a:r>
              <a:rPr lang="en-US" dirty="0" err="1"/>
              <a:t>berpandangan</a:t>
            </a:r>
            <a:r>
              <a:rPr lang="en-US" dirty="0"/>
              <a:t> </a:t>
            </a:r>
            <a:r>
              <a:rPr lang="en-US" dirty="0" err="1"/>
              <a:t>bahwa</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berkaitan</a:t>
            </a:r>
            <a:r>
              <a:rPr lang="en-US" dirty="0"/>
              <a:t> </a:t>
            </a:r>
            <a:r>
              <a:rPr lang="en-US" dirty="0" err="1"/>
              <a:t>dengan</a:t>
            </a:r>
            <a:r>
              <a:rPr lang="en-US" dirty="0"/>
              <a:t> ‘</a:t>
            </a:r>
            <a:r>
              <a:rPr lang="en-US" dirty="0" err="1"/>
              <a:t>pembangunan</a:t>
            </a:r>
            <a:r>
              <a:rPr lang="en-US" dirty="0"/>
              <a:t> multi-orang </a:t>
            </a:r>
            <a:r>
              <a:rPr lang="en-US" dirty="0" err="1"/>
              <a:t>untuk</a:t>
            </a:r>
            <a:r>
              <a:rPr lang="en-US" dirty="0"/>
              <a:t> </a:t>
            </a:r>
            <a:r>
              <a:rPr lang="en-US" dirty="0" err="1"/>
              <a:t>perangkat</a:t>
            </a:r>
            <a:r>
              <a:rPr lang="en-US" dirty="0"/>
              <a:t> </a:t>
            </a:r>
            <a:r>
              <a:rPr lang="en-US" dirty="0" err="1"/>
              <a:t>lunak</a:t>
            </a:r>
            <a:r>
              <a:rPr lang="en-US" dirty="0"/>
              <a:t> multi-</a:t>
            </a:r>
            <a:r>
              <a:rPr lang="en-US" dirty="0" err="1"/>
              <a:t>versi</a:t>
            </a:r>
            <a:r>
              <a:rPr lang="en-US" dirty="0"/>
              <a:t>.’</a:t>
            </a:r>
          </a:p>
        </p:txBody>
      </p:sp>
    </p:spTree>
    <p:extLst>
      <p:ext uri="{BB962C8B-B14F-4D97-AF65-F5344CB8AC3E}">
        <p14:creationId xmlns:p14="http://schemas.microsoft.com/office/powerpoint/2010/main" val="319520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normAutofit lnSpcReduction="10000"/>
          </a:bodyPr>
          <a:lstStyle/>
          <a:p>
            <a:r>
              <a:rPr lang="en-US" dirty="0"/>
              <a:t>IEEE (IEEE93a) </a:t>
            </a:r>
            <a:r>
              <a:rPr lang="en-US" dirty="0" err="1"/>
              <a:t>telah</a:t>
            </a:r>
            <a:r>
              <a:rPr lang="en-US" dirty="0"/>
              <a:t> </a:t>
            </a:r>
            <a:r>
              <a:rPr lang="en-US" dirty="0" err="1"/>
              <a:t>mengembangkan</a:t>
            </a:r>
            <a:r>
              <a:rPr lang="en-US" dirty="0"/>
              <a:t> </a:t>
            </a:r>
            <a:r>
              <a:rPr lang="en-US" dirty="0" err="1"/>
              <a:t>definisi</a:t>
            </a:r>
            <a:r>
              <a:rPr lang="en-US" dirty="0"/>
              <a:t> </a:t>
            </a:r>
            <a:r>
              <a:rPr lang="en-US" dirty="0" err="1"/>
              <a:t>berikut</a:t>
            </a:r>
            <a:r>
              <a:rPr lang="en-US" dirty="0"/>
              <a:t> </a:t>
            </a:r>
            <a:r>
              <a:rPr lang="en-US" dirty="0" err="1"/>
              <a:t>untuk</a:t>
            </a:r>
            <a:r>
              <a:rPr lang="en-US" dirty="0"/>
              <a:t> </a:t>
            </a:r>
            <a:r>
              <a:rPr lang="en-US" dirty="0" err="1"/>
              <a:t>rekayasa</a:t>
            </a:r>
            <a:r>
              <a:rPr lang="en-US" dirty="0"/>
              <a:t> </a:t>
            </a:r>
            <a:r>
              <a:rPr lang="en-US" dirty="0" err="1"/>
              <a:t>perangkat</a:t>
            </a:r>
            <a:r>
              <a:rPr lang="en-US" dirty="0"/>
              <a:t> </a:t>
            </a:r>
            <a:r>
              <a:rPr lang="en-US" dirty="0" err="1"/>
              <a:t>lunak</a:t>
            </a:r>
            <a:r>
              <a:rPr lang="en-US" dirty="0"/>
              <a:t>:</a:t>
            </a:r>
          </a:p>
          <a:p>
            <a:pPr marL="400050" lvl="1" indent="0">
              <a:buNone/>
            </a:pPr>
            <a:r>
              <a:rPr lang="en-US" dirty="0" err="1"/>
              <a:t>Rekayasa</a:t>
            </a:r>
            <a:r>
              <a:rPr lang="en-US" dirty="0"/>
              <a:t> </a:t>
            </a:r>
            <a:r>
              <a:rPr lang="en-US" dirty="0" err="1"/>
              <a:t>Perangkat</a:t>
            </a:r>
            <a:r>
              <a:rPr lang="en-US" dirty="0"/>
              <a:t> </a:t>
            </a:r>
            <a:r>
              <a:rPr lang="en-US" dirty="0" err="1"/>
              <a:t>Lunak</a:t>
            </a:r>
            <a:r>
              <a:rPr lang="en-US" dirty="0"/>
              <a:t>: (1) </a:t>
            </a:r>
            <a:r>
              <a:rPr lang="en-US" dirty="0" err="1"/>
              <a:t>Penerapan</a:t>
            </a:r>
            <a:r>
              <a:rPr lang="en-US" dirty="0"/>
              <a:t> </a:t>
            </a:r>
            <a:r>
              <a:rPr lang="en-US" dirty="0" err="1"/>
              <a:t>pendekatan</a:t>
            </a:r>
            <a:r>
              <a:rPr lang="en-US" dirty="0"/>
              <a:t> yang </a:t>
            </a:r>
            <a:r>
              <a:rPr lang="en-US" dirty="0" err="1"/>
              <a:t>sistematis</a:t>
            </a:r>
            <a:r>
              <a:rPr lang="en-US" dirty="0"/>
              <a:t>, </a:t>
            </a:r>
            <a:r>
              <a:rPr lang="en-US" dirty="0" err="1"/>
              <a:t>disiplin</a:t>
            </a:r>
            <a:r>
              <a:rPr lang="en-US" dirty="0"/>
              <a:t>, </a:t>
            </a:r>
            <a:r>
              <a:rPr lang="en-US" dirty="0" err="1"/>
              <a:t>kuantitatif</a:t>
            </a:r>
            <a:r>
              <a:rPr lang="en-US" dirty="0"/>
              <a:t> </a:t>
            </a:r>
            <a:r>
              <a:rPr lang="en-US" dirty="0" err="1"/>
              <a:t>untuk</a:t>
            </a:r>
            <a:r>
              <a:rPr lang="en-US" dirty="0"/>
              <a:t> </a:t>
            </a:r>
            <a:r>
              <a:rPr lang="en-US" dirty="0" err="1"/>
              <a:t>pengembangan</a:t>
            </a:r>
            <a:r>
              <a:rPr lang="en-US" dirty="0"/>
              <a:t>, </a:t>
            </a:r>
            <a:r>
              <a:rPr lang="en-US" dirty="0" err="1"/>
              <a:t>pengoperasian</a:t>
            </a:r>
            <a:r>
              <a:rPr lang="en-US" dirty="0"/>
              <a:t>, </a:t>
            </a:r>
            <a:r>
              <a:rPr lang="en-US" dirty="0" err="1"/>
              <a:t>dan</a:t>
            </a:r>
            <a:r>
              <a:rPr lang="en-US" dirty="0"/>
              <a:t> </a:t>
            </a:r>
            <a:r>
              <a:rPr lang="en-US" dirty="0" err="1"/>
              <a:t>pemeliharaan</a:t>
            </a:r>
            <a:r>
              <a:rPr lang="en-US" dirty="0"/>
              <a:t> </a:t>
            </a:r>
            <a:r>
              <a:rPr lang="en-US" dirty="0" err="1"/>
              <a:t>perangkat</a:t>
            </a:r>
            <a:r>
              <a:rPr lang="en-US" dirty="0"/>
              <a:t> </a:t>
            </a:r>
            <a:r>
              <a:rPr lang="en-US" dirty="0" err="1"/>
              <a:t>lunak</a:t>
            </a:r>
            <a:r>
              <a:rPr lang="en-US" dirty="0"/>
              <a:t>: </a:t>
            </a:r>
            <a:r>
              <a:rPr lang="en-US" dirty="0" err="1"/>
              <a:t>yaitu</a:t>
            </a:r>
            <a:r>
              <a:rPr lang="en-US" dirty="0"/>
              <a:t>, </a:t>
            </a:r>
            <a:r>
              <a:rPr lang="en-US" dirty="0" err="1"/>
              <a:t>penerapan</a:t>
            </a:r>
            <a:r>
              <a:rPr lang="en-US" dirty="0"/>
              <a:t> </a:t>
            </a:r>
            <a:r>
              <a:rPr lang="en-US" dirty="0" err="1"/>
              <a:t>rekayasa</a:t>
            </a:r>
            <a:r>
              <a:rPr lang="en-US" dirty="0"/>
              <a:t> </a:t>
            </a:r>
            <a:r>
              <a:rPr lang="en-US" dirty="0" err="1"/>
              <a:t>perangkat</a:t>
            </a:r>
            <a:r>
              <a:rPr lang="en-US" dirty="0"/>
              <a:t> </a:t>
            </a:r>
            <a:r>
              <a:rPr lang="en-US" dirty="0" err="1"/>
              <a:t>lunak</a:t>
            </a:r>
            <a:r>
              <a:rPr lang="en-US" dirty="0"/>
              <a:t>. (2) </a:t>
            </a:r>
            <a:r>
              <a:rPr lang="en-US" dirty="0" err="1"/>
              <a:t>Studi</a:t>
            </a:r>
            <a:r>
              <a:rPr lang="en-US" dirty="0"/>
              <a:t> </a:t>
            </a:r>
            <a:r>
              <a:rPr lang="en-US" dirty="0" err="1"/>
              <a:t>pendekatan</a:t>
            </a:r>
            <a:r>
              <a:rPr lang="en-US" dirty="0"/>
              <a:t> </a:t>
            </a:r>
            <a:r>
              <a:rPr lang="en-US" dirty="0" err="1"/>
              <a:t>seperti</a:t>
            </a:r>
            <a:r>
              <a:rPr lang="en-US" dirty="0"/>
              <a:t> </a:t>
            </a:r>
            <a:r>
              <a:rPr lang="en-US" dirty="0" err="1"/>
              <a:t>pada</a:t>
            </a:r>
            <a:r>
              <a:rPr lang="en-US" dirty="0"/>
              <a:t> (1).</a:t>
            </a:r>
          </a:p>
          <a:p>
            <a:r>
              <a:rPr lang="en-US" dirty="0" err="1"/>
              <a:t>Definisi</a:t>
            </a:r>
            <a:r>
              <a:rPr lang="en-US" dirty="0"/>
              <a:t> yang </a:t>
            </a:r>
            <a:r>
              <a:rPr lang="en-US" dirty="0" err="1"/>
              <a:t>lebih</a:t>
            </a:r>
            <a:r>
              <a:rPr lang="en-US" dirty="0"/>
              <a:t> </a:t>
            </a:r>
            <a:r>
              <a:rPr lang="en-US" dirty="0" err="1"/>
              <a:t>baru</a:t>
            </a:r>
            <a:r>
              <a:rPr lang="en-US" dirty="0"/>
              <a:t> </a:t>
            </a:r>
            <a:r>
              <a:rPr lang="en-US" dirty="0" err="1"/>
              <a:t>oleh</a:t>
            </a:r>
            <a:r>
              <a:rPr lang="en-US" dirty="0"/>
              <a:t> Wang </a:t>
            </a:r>
            <a:r>
              <a:rPr lang="en-US" dirty="0" err="1"/>
              <a:t>dan</a:t>
            </a:r>
            <a:r>
              <a:rPr lang="en-US" dirty="0"/>
              <a:t> King (2000) </a:t>
            </a:r>
            <a:r>
              <a:rPr lang="en-US" dirty="0" err="1"/>
              <a:t>menganggap</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sebagai</a:t>
            </a:r>
            <a:r>
              <a:rPr lang="en-US" dirty="0"/>
              <a:t> </a:t>
            </a:r>
            <a:r>
              <a:rPr lang="en-US" dirty="0" err="1"/>
              <a:t>disiplin</a:t>
            </a:r>
            <a:r>
              <a:rPr lang="en-US" dirty="0"/>
              <a:t> </a:t>
            </a:r>
            <a:r>
              <a:rPr lang="en-US" dirty="0" err="1"/>
              <a:t>dan</a:t>
            </a:r>
            <a:r>
              <a:rPr lang="en-US" dirty="0"/>
              <a:t> </a:t>
            </a:r>
            <a:r>
              <a:rPr lang="en-US" dirty="0" err="1"/>
              <a:t>membuat</a:t>
            </a:r>
            <a:r>
              <a:rPr lang="en-US" dirty="0"/>
              <a:t> </a:t>
            </a:r>
            <a:r>
              <a:rPr lang="en-US" dirty="0" err="1"/>
              <a:t>prinsip-prinsip</a:t>
            </a:r>
            <a:r>
              <a:rPr lang="en-US" dirty="0"/>
              <a:t> </a:t>
            </a:r>
            <a:r>
              <a:rPr lang="en-US" dirty="0" err="1"/>
              <a:t>teknik</a:t>
            </a:r>
            <a:r>
              <a:rPr lang="en-US" dirty="0"/>
              <a:t> </a:t>
            </a:r>
            <a:r>
              <a:rPr lang="en-US" dirty="0" err="1"/>
              <a:t>dan</a:t>
            </a:r>
            <a:r>
              <a:rPr lang="en-US" dirty="0"/>
              <a:t> </a:t>
            </a:r>
            <a:r>
              <a:rPr lang="en-US" dirty="0" err="1"/>
              <a:t>atribut</a:t>
            </a:r>
            <a:r>
              <a:rPr lang="en-US" dirty="0"/>
              <a:t> </a:t>
            </a:r>
            <a:r>
              <a:rPr lang="en-US" dirty="0" err="1"/>
              <a:t>produk</a:t>
            </a:r>
            <a:r>
              <a:rPr lang="en-US" dirty="0"/>
              <a:t> </a:t>
            </a:r>
            <a:r>
              <a:rPr lang="en-US" dirty="0" err="1"/>
              <a:t>lebih</a:t>
            </a:r>
            <a:r>
              <a:rPr lang="en-US" dirty="0"/>
              <a:t> </a:t>
            </a:r>
            <a:r>
              <a:rPr lang="en-US" dirty="0" err="1"/>
              <a:t>eksplisit</a:t>
            </a:r>
            <a:r>
              <a:rPr lang="en-US" dirty="0"/>
              <a:t>:</a:t>
            </a:r>
          </a:p>
          <a:p>
            <a:pPr marL="400050" lvl="1" indent="0">
              <a:buNone/>
            </a:pPr>
            <a:r>
              <a:rPr lang="en-US" dirty="0"/>
              <a:t>"</a:t>
            </a:r>
            <a:r>
              <a:rPr lang="en-US" dirty="0" err="1"/>
              <a:t>Rekayasa</a:t>
            </a:r>
            <a:r>
              <a:rPr lang="en-US" dirty="0"/>
              <a:t> </a:t>
            </a:r>
            <a:r>
              <a:rPr lang="en-US" dirty="0" err="1"/>
              <a:t>perangkat</a:t>
            </a:r>
            <a:r>
              <a:rPr lang="en-US" dirty="0"/>
              <a:t> </a:t>
            </a:r>
            <a:r>
              <a:rPr lang="en-US" dirty="0" err="1"/>
              <a:t>lunak</a:t>
            </a:r>
            <a:r>
              <a:rPr lang="en-US" dirty="0"/>
              <a:t> </a:t>
            </a:r>
            <a:r>
              <a:rPr lang="en-US" dirty="0" err="1"/>
              <a:t>adalah</a:t>
            </a:r>
            <a:r>
              <a:rPr lang="en-US" dirty="0"/>
              <a:t> </a:t>
            </a:r>
            <a:r>
              <a:rPr lang="en-US" dirty="0" err="1"/>
              <a:t>disiplin</a:t>
            </a:r>
            <a:r>
              <a:rPr lang="en-US" dirty="0"/>
              <a:t> yang </a:t>
            </a:r>
            <a:r>
              <a:rPr lang="en-US" dirty="0" err="1"/>
              <a:t>mengadopsi</a:t>
            </a:r>
            <a:r>
              <a:rPr lang="en-US" dirty="0"/>
              <a:t> </a:t>
            </a:r>
            <a:r>
              <a:rPr lang="en-US" dirty="0" err="1"/>
              <a:t>pendekatan</a:t>
            </a:r>
            <a:r>
              <a:rPr lang="en-US" dirty="0"/>
              <a:t> </a:t>
            </a:r>
            <a:r>
              <a:rPr lang="en-US" dirty="0" err="1"/>
              <a:t>rekayasa</a:t>
            </a:r>
            <a:r>
              <a:rPr lang="en-US" dirty="0"/>
              <a:t> </a:t>
            </a:r>
            <a:r>
              <a:rPr lang="en-US" dirty="0" err="1"/>
              <a:t>seperti</a:t>
            </a:r>
            <a:r>
              <a:rPr lang="en-US" dirty="0"/>
              <a:t> </a:t>
            </a:r>
            <a:r>
              <a:rPr lang="en-US" dirty="0" err="1"/>
              <a:t>metodologi</a:t>
            </a:r>
            <a:r>
              <a:rPr lang="en-US" dirty="0"/>
              <a:t> yang </a:t>
            </a:r>
            <a:r>
              <a:rPr lang="en-US" dirty="0" err="1"/>
              <a:t>ditetapkan</a:t>
            </a:r>
            <a:r>
              <a:rPr lang="en-US" dirty="0"/>
              <a:t>, proses, </a:t>
            </a:r>
            <a:r>
              <a:rPr lang="en-US" dirty="0" err="1"/>
              <a:t>alat</a:t>
            </a:r>
            <a:r>
              <a:rPr lang="en-US" dirty="0"/>
              <a:t>, </a:t>
            </a:r>
            <a:r>
              <a:rPr lang="en-US" dirty="0" err="1"/>
              <a:t>standar</a:t>
            </a:r>
            <a:r>
              <a:rPr lang="en-US" dirty="0"/>
              <a:t>, </a:t>
            </a:r>
            <a:r>
              <a:rPr lang="en-US" dirty="0" err="1"/>
              <a:t>metode</a:t>
            </a:r>
            <a:r>
              <a:rPr lang="en-US" dirty="0"/>
              <a:t> </a:t>
            </a:r>
            <a:r>
              <a:rPr lang="en-US" dirty="0" err="1"/>
              <a:t>organisasi</a:t>
            </a:r>
            <a:r>
              <a:rPr lang="en-US" dirty="0"/>
              <a:t>, </a:t>
            </a:r>
            <a:r>
              <a:rPr lang="en-US" dirty="0" err="1"/>
              <a:t>metode</a:t>
            </a:r>
            <a:r>
              <a:rPr lang="en-US" dirty="0"/>
              <a:t> </a:t>
            </a:r>
            <a:r>
              <a:rPr lang="en-US" dirty="0" err="1"/>
              <a:t>manajemen</a:t>
            </a:r>
            <a:r>
              <a:rPr lang="en-US" dirty="0"/>
              <a:t>, </a:t>
            </a:r>
            <a:r>
              <a:rPr lang="en-US" dirty="0" err="1"/>
              <a:t>sistem</a:t>
            </a:r>
            <a:r>
              <a:rPr lang="en-US" dirty="0"/>
              <a:t> </a:t>
            </a:r>
            <a:r>
              <a:rPr lang="en-US" dirty="0" err="1"/>
              <a:t>jaminan</a:t>
            </a:r>
            <a:r>
              <a:rPr lang="en-US" dirty="0"/>
              <a:t> </a:t>
            </a:r>
            <a:r>
              <a:rPr lang="en-US" dirty="0" err="1"/>
              <a:t>kualitas</a:t>
            </a:r>
            <a:r>
              <a:rPr lang="en-US" dirty="0"/>
              <a:t>, </a:t>
            </a:r>
            <a:r>
              <a:rPr lang="en-US" dirty="0" err="1"/>
              <a:t>dan</a:t>
            </a:r>
            <a:r>
              <a:rPr lang="en-US" dirty="0"/>
              <a:t> </a:t>
            </a:r>
            <a:r>
              <a:rPr lang="en-US" dirty="0" err="1"/>
              <a:t>sejenisnya</a:t>
            </a:r>
            <a:r>
              <a:rPr lang="en-US" dirty="0"/>
              <a:t> </a:t>
            </a:r>
            <a:r>
              <a:rPr lang="en-US" dirty="0" err="1"/>
              <a:t>untuk</a:t>
            </a:r>
            <a:r>
              <a:rPr lang="en-US" dirty="0"/>
              <a:t> </a:t>
            </a:r>
            <a:r>
              <a:rPr lang="en-US" dirty="0" err="1"/>
              <a:t>mengembangkan</a:t>
            </a:r>
            <a:r>
              <a:rPr lang="en-US" dirty="0"/>
              <a:t> </a:t>
            </a:r>
            <a:r>
              <a:rPr lang="en-US" dirty="0" err="1"/>
              <a:t>perangkat</a:t>
            </a:r>
            <a:r>
              <a:rPr lang="en-US" dirty="0"/>
              <a:t> </a:t>
            </a:r>
            <a:r>
              <a:rPr lang="en-US" dirty="0" err="1"/>
              <a:t>lunak</a:t>
            </a:r>
            <a:r>
              <a:rPr lang="en-US" dirty="0"/>
              <a:t> </a:t>
            </a:r>
            <a:r>
              <a:rPr lang="en-US" dirty="0" err="1"/>
              <a:t>skala</a:t>
            </a:r>
            <a:r>
              <a:rPr lang="en-US" dirty="0"/>
              <a:t> </a:t>
            </a:r>
            <a:r>
              <a:rPr lang="en-US" dirty="0" err="1"/>
              <a:t>besar</a:t>
            </a:r>
            <a:r>
              <a:rPr lang="en-US" dirty="0"/>
              <a:t> </a:t>
            </a:r>
            <a:r>
              <a:rPr lang="en-US" dirty="0" err="1"/>
              <a:t>dengan</a:t>
            </a:r>
            <a:r>
              <a:rPr lang="en-US" dirty="0"/>
              <a:t> </a:t>
            </a:r>
            <a:r>
              <a:rPr lang="en-US" dirty="0" err="1"/>
              <a:t>produktivitas</a:t>
            </a:r>
            <a:r>
              <a:rPr lang="en-US" dirty="0"/>
              <a:t> </a:t>
            </a:r>
            <a:r>
              <a:rPr lang="en-US" dirty="0" err="1"/>
              <a:t>tinggi</a:t>
            </a:r>
            <a:r>
              <a:rPr lang="en-US" dirty="0"/>
              <a:t>, </a:t>
            </a:r>
            <a:r>
              <a:rPr lang="en-US" dirty="0" err="1"/>
              <a:t>biaya</a:t>
            </a:r>
            <a:r>
              <a:rPr lang="en-US" dirty="0"/>
              <a:t> </a:t>
            </a:r>
            <a:r>
              <a:rPr lang="en-US" dirty="0" err="1"/>
              <a:t>rendah</a:t>
            </a:r>
            <a:r>
              <a:rPr lang="en-US" dirty="0"/>
              <a:t>, </a:t>
            </a:r>
            <a:r>
              <a:rPr lang="en-US" dirty="0" err="1"/>
              <a:t>kualitas</a:t>
            </a:r>
            <a:r>
              <a:rPr lang="en-US" dirty="0"/>
              <a:t> </a:t>
            </a:r>
            <a:r>
              <a:rPr lang="en-US" dirty="0" err="1"/>
              <a:t>terkendali</a:t>
            </a:r>
            <a:r>
              <a:rPr lang="en-US" dirty="0"/>
              <a:t>, </a:t>
            </a:r>
            <a:r>
              <a:rPr lang="en-US" dirty="0" err="1"/>
              <a:t>dan</a:t>
            </a:r>
            <a:r>
              <a:rPr lang="en-US" dirty="0"/>
              <a:t> </a:t>
            </a:r>
            <a:r>
              <a:rPr lang="en-US" dirty="0" err="1"/>
              <a:t>jadwal</a:t>
            </a:r>
            <a:r>
              <a:rPr lang="en-US" dirty="0"/>
              <a:t> </a:t>
            </a:r>
            <a:r>
              <a:rPr lang="en-US" dirty="0" err="1"/>
              <a:t>pengembangan</a:t>
            </a:r>
            <a:r>
              <a:rPr lang="en-US" dirty="0"/>
              <a:t> </a:t>
            </a:r>
            <a:r>
              <a:rPr lang="en-US" dirty="0" err="1"/>
              <a:t>pengukuran</a:t>
            </a:r>
            <a:r>
              <a:rPr lang="en-US" dirty="0"/>
              <a:t>. "</a:t>
            </a:r>
          </a:p>
          <a:p>
            <a:pPr marL="0" indent="0">
              <a:buNone/>
            </a:pPr>
            <a:endParaRPr lang="en-US" dirty="0"/>
          </a:p>
        </p:txBody>
      </p:sp>
    </p:spTree>
    <p:extLst>
      <p:ext uri="{BB962C8B-B14F-4D97-AF65-F5344CB8AC3E}">
        <p14:creationId xmlns:p14="http://schemas.microsoft.com/office/powerpoint/2010/main" val="4203557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Menurut</a:t>
            </a:r>
            <a:r>
              <a:rPr lang="en-US" dirty="0"/>
              <a:t> Ian </a:t>
            </a:r>
            <a:r>
              <a:rPr lang="en-US" dirty="0" err="1"/>
              <a:t>Sommervile</a:t>
            </a:r>
            <a:r>
              <a:rPr lang="en-US" dirty="0"/>
              <a:t> </a:t>
            </a:r>
            <a:r>
              <a:rPr lang="en-US" dirty="0" err="1"/>
              <a:t>dalam</a:t>
            </a:r>
            <a:r>
              <a:rPr lang="en-US" dirty="0"/>
              <a:t> </a:t>
            </a:r>
            <a:r>
              <a:rPr lang="en-US" dirty="0" err="1"/>
              <a:t>buku</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Edisi</a:t>
            </a:r>
            <a:r>
              <a:rPr lang="en-US" dirty="0"/>
              <a:t> ke-9.</a:t>
            </a:r>
          </a:p>
          <a:p>
            <a:pPr marL="0" indent="0">
              <a:buNone/>
            </a:pPr>
            <a:r>
              <a:rPr lang="en-US" dirty="0" err="1"/>
              <a:t>Rekayasa</a:t>
            </a:r>
            <a:r>
              <a:rPr lang="en-US" dirty="0"/>
              <a:t> </a:t>
            </a:r>
            <a:r>
              <a:rPr lang="en-US" dirty="0" err="1"/>
              <a:t>perangkat</a:t>
            </a:r>
            <a:r>
              <a:rPr lang="en-US" dirty="0"/>
              <a:t> </a:t>
            </a:r>
            <a:r>
              <a:rPr lang="en-US" dirty="0" err="1"/>
              <a:t>lunak</a:t>
            </a:r>
            <a:r>
              <a:rPr lang="en-US" dirty="0"/>
              <a:t> </a:t>
            </a:r>
            <a:r>
              <a:rPr lang="en-US" dirty="0" err="1"/>
              <a:t>adalah</a:t>
            </a:r>
            <a:r>
              <a:rPr lang="en-US" dirty="0"/>
              <a:t> </a:t>
            </a:r>
            <a:r>
              <a:rPr lang="en-US" dirty="0" err="1"/>
              <a:t>disiplin</a:t>
            </a:r>
            <a:r>
              <a:rPr lang="en-US" dirty="0"/>
              <a:t> </a:t>
            </a:r>
            <a:r>
              <a:rPr lang="en-US" dirty="0" err="1"/>
              <a:t>teknik</a:t>
            </a:r>
            <a:r>
              <a:rPr lang="en-US" dirty="0"/>
              <a:t> yang </a:t>
            </a:r>
            <a:r>
              <a:rPr lang="en-US" dirty="0" err="1"/>
              <a:t>berkaitan</a:t>
            </a:r>
            <a:r>
              <a:rPr lang="en-US" dirty="0"/>
              <a:t> </a:t>
            </a:r>
            <a:r>
              <a:rPr lang="en-US" dirty="0" err="1"/>
              <a:t>dengan</a:t>
            </a:r>
            <a:r>
              <a:rPr lang="en-US" dirty="0"/>
              <a:t> </a:t>
            </a:r>
            <a:r>
              <a:rPr lang="en-US" dirty="0" err="1"/>
              <a:t>semua</a:t>
            </a:r>
            <a:r>
              <a:rPr lang="en-US" dirty="0"/>
              <a:t> </a:t>
            </a:r>
            <a:r>
              <a:rPr lang="en-US" dirty="0" err="1"/>
              <a:t>aspek</a:t>
            </a:r>
            <a:r>
              <a:rPr lang="en-US" dirty="0"/>
              <a:t> </a:t>
            </a:r>
            <a:r>
              <a:rPr lang="en-US" dirty="0" err="1"/>
              <a:t>produksi</a:t>
            </a:r>
            <a:r>
              <a:rPr lang="en-US" dirty="0"/>
              <a:t> </a:t>
            </a:r>
            <a:r>
              <a:rPr lang="en-US" dirty="0" err="1"/>
              <a:t>perangkat</a:t>
            </a:r>
            <a:r>
              <a:rPr lang="en-US" dirty="0"/>
              <a:t> </a:t>
            </a:r>
            <a:r>
              <a:rPr lang="en-US" dirty="0" err="1"/>
              <a:t>lunak</a:t>
            </a:r>
            <a:r>
              <a:rPr lang="en-US" dirty="0"/>
              <a:t> </a:t>
            </a:r>
            <a:r>
              <a:rPr lang="en-US" dirty="0" err="1"/>
              <a:t>dari</a:t>
            </a:r>
            <a:r>
              <a:rPr lang="en-US" dirty="0"/>
              <a:t> </a:t>
            </a:r>
            <a:r>
              <a:rPr lang="en-US" dirty="0" err="1"/>
              <a:t>tahap</a:t>
            </a:r>
            <a:r>
              <a:rPr lang="en-US" dirty="0"/>
              <a:t> </a:t>
            </a:r>
            <a:r>
              <a:rPr lang="en-US" dirty="0" err="1"/>
              <a:t>awal</a:t>
            </a:r>
            <a:r>
              <a:rPr lang="en-US" dirty="0"/>
              <a:t> </a:t>
            </a:r>
            <a:r>
              <a:rPr lang="en-US" dirty="0" err="1"/>
              <a:t>spesifikasi</a:t>
            </a:r>
            <a:r>
              <a:rPr lang="en-US" dirty="0"/>
              <a:t> </a:t>
            </a:r>
            <a:r>
              <a:rPr lang="en-US" dirty="0" err="1"/>
              <a:t>sistem</a:t>
            </a:r>
            <a:r>
              <a:rPr lang="en-US" dirty="0"/>
              <a:t> </a:t>
            </a:r>
            <a:r>
              <a:rPr lang="en-US" dirty="0" err="1"/>
              <a:t>hingga</a:t>
            </a:r>
            <a:r>
              <a:rPr lang="en-US" dirty="0"/>
              <a:t> </a:t>
            </a:r>
            <a:r>
              <a:rPr lang="en-US" dirty="0" err="1"/>
              <a:t>pemeliharaan</a:t>
            </a:r>
            <a:r>
              <a:rPr lang="en-US" dirty="0"/>
              <a:t> </a:t>
            </a:r>
            <a:r>
              <a:rPr lang="en-US" dirty="0" err="1"/>
              <a:t>sistem</a:t>
            </a:r>
            <a:r>
              <a:rPr lang="en-US" dirty="0"/>
              <a:t> </a:t>
            </a:r>
            <a:r>
              <a:rPr lang="en-US" dirty="0" err="1"/>
              <a:t>setelah</a:t>
            </a:r>
            <a:r>
              <a:rPr lang="en-US" dirty="0"/>
              <a:t> </a:t>
            </a:r>
            <a:r>
              <a:rPr lang="en-US" dirty="0" err="1"/>
              <a:t>mulai</a:t>
            </a:r>
            <a:r>
              <a:rPr lang="en-US" dirty="0"/>
              <a:t> </a:t>
            </a:r>
            <a:r>
              <a:rPr lang="en-US" dirty="0" err="1"/>
              <a:t>digunakan</a:t>
            </a:r>
            <a:r>
              <a:rPr lang="en-US" dirty="0"/>
              <a:t>. </a:t>
            </a:r>
            <a:r>
              <a:rPr lang="en-US" dirty="0" err="1"/>
              <a:t>Dalam</a:t>
            </a:r>
            <a:r>
              <a:rPr lang="en-US" dirty="0"/>
              <a:t> </a:t>
            </a:r>
            <a:r>
              <a:rPr lang="en-US" dirty="0" err="1"/>
              <a:t>definisi</a:t>
            </a:r>
            <a:r>
              <a:rPr lang="en-US" dirty="0"/>
              <a:t> </a:t>
            </a:r>
            <a:r>
              <a:rPr lang="en-US" dirty="0" err="1"/>
              <a:t>ini</a:t>
            </a:r>
            <a:r>
              <a:rPr lang="en-US" dirty="0"/>
              <a:t>, </a:t>
            </a:r>
            <a:r>
              <a:rPr lang="en-US" dirty="0" err="1"/>
              <a:t>ada</a:t>
            </a:r>
            <a:r>
              <a:rPr lang="en-US" dirty="0"/>
              <a:t> </a:t>
            </a:r>
            <a:r>
              <a:rPr lang="en-US" dirty="0" err="1"/>
              <a:t>dua</a:t>
            </a:r>
            <a:r>
              <a:rPr lang="en-US" dirty="0"/>
              <a:t> </a:t>
            </a:r>
            <a:r>
              <a:rPr lang="en-US" dirty="0" err="1"/>
              <a:t>frase</a:t>
            </a:r>
            <a:r>
              <a:rPr lang="en-US" dirty="0"/>
              <a:t> </a:t>
            </a:r>
            <a:r>
              <a:rPr lang="en-US" dirty="0" err="1"/>
              <a:t>kunci</a:t>
            </a:r>
            <a:r>
              <a:rPr lang="en-US" dirty="0"/>
              <a:t>:</a:t>
            </a:r>
          </a:p>
          <a:p>
            <a:pPr lvl="1"/>
            <a:r>
              <a:rPr lang="en-US" dirty="0" err="1"/>
              <a:t>Disiplin</a:t>
            </a:r>
            <a:r>
              <a:rPr lang="en-US" dirty="0"/>
              <a:t> </a:t>
            </a:r>
            <a:r>
              <a:rPr lang="en-US" dirty="0" err="1"/>
              <a:t>Insinyur</a:t>
            </a:r>
            <a:r>
              <a:rPr lang="en-US" dirty="0"/>
              <a:t> </a:t>
            </a:r>
            <a:r>
              <a:rPr lang="en-US" dirty="0" err="1"/>
              <a:t>Insinyur</a:t>
            </a:r>
            <a:r>
              <a:rPr lang="en-US" dirty="0"/>
              <a:t> </a:t>
            </a:r>
            <a:r>
              <a:rPr lang="en-US" dirty="0" err="1"/>
              <a:t>membuat</a:t>
            </a:r>
            <a:r>
              <a:rPr lang="en-US" dirty="0"/>
              <a:t> </a:t>
            </a:r>
            <a:r>
              <a:rPr lang="en-US" dirty="0" err="1"/>
              <a:t>sesuatu</a:t>
            </a:r>
            <a:r>
              <a:rPr lang="en-US" dirty="0"/>
              <a:t> </a:t>
            </a:r>
            <a:r>
              <a:rPr lang="en-US" dirty="0" err="1"/>
              <a:t>bekerja</a:t>
            </a:r>
            <a:r>
              <a:rPr lang="en-US" dirty="0"/>
              <a:t>. </a:t>
            </a:r>
            <a:r>
              <a:rPr lang="en-US" dirty="0" err="1"/>
              <a:t>Mereka</a:t>
            </a:r>
            <a:r>
              <a:rPr lang="en-US" dirty="0"/>
              <a:t> </a:t>
            </a:r>
            <a:r>
              <a:rPr lang="en-US" dirty="0" err="1"/>
              <a:t>menerapkan</a:t>
            </a:r>
            <a:r>
              <a:rPr lang="en-US" dirty="0"/>
              <a:t> </a:t>
            </a:r>
            <a:r>
              <a:rPr lang="en-US" dirty="0" err="1"/>
              <a:t>teori</a:t>
            </a:r>
            <a:r>
              <a:rPr lang="en-US" dirty="0"/>
              <a:t>, </a:t>
            </a:r>
            <a:r>
              <a:rPr lang="en-US" dirty="0" err="1"/>
              <a:t>metode</a:t>
            </a:r>
            <a:r>
              <a:rPr lang="en-US" dirty="0"/>
              <a:t>, </a:t>
            </a:r>
            <a:r>
              <a:rPr lang="en-US" dirty="0" err="1"/>
              <a:t>dan</a:t>
            </a:r>
            <a:r>
              <a:rPr lang="en-US" dirty="0"/>
              <a:t> </a:t>
            </a:r>
            <a:r>
              <a:rPr lang="en-US" dirty="0" err="1"/>
              <a:t>alat</a:t>
            </a:r>
            <a:r>
              <a:rPr lang="en-US" dirty="0"/>
              <a:t> di mana </a:t>
            </a:r>
            <a:r>
              <a:rPr lang="en-US" dirty="0" err="1"/>
              <a:t>ini</a:t>
            </a:r>
            <a:r>
              <a:rPr lang="en-US" dirty="0"/>
              <a:t> </a:t>
            </a:r>
            <a:r>
              <a:rPr lang="en-US" dirty="0" err="1"/>
              <a:t>sesuai</a:t>
            </a:r>
            <a:r>
              <a:rPr lang="en-US" dirty="0"/>
              <a:t>. </a:t>
            </a:r>
            <a:r>
              <a:rPr lang="en-US" dirty="0" err="1"/>
              <a:t>Namun</a:t>
            </a:r>
            <a:r>
              <a:rPr lang="en-US" dirty="0"/>
              <a:t>, </a:t>
            </a:r>
            <a:r>
              <a:rPr lang="en-US" dirty="0" err="1"/>
              <a:t>mereka</a:t>
            </a:r>
            <a:r>
              <a:rPr lang="en-US" dirty="0"/>
              <a:t> </a:t>
            </a:r>
            <a:r>
              <a:rPr lang="en-US" dirty="0" err="1"/>
              <a:t>menggunakannya</a:t>
            </a:r>
            <a:r>
              <a:rPr lang="en-US" dirty="0"/>
              <a:t> </a:t>
            </a:r>
            <a:r>
              <a:rPr lang="en-US" dirty="0" err="1"/>
              <a:t>secara</a:t>
            </a:r>
            <a:r>
              <a:rPr lang="en-US" dirty="0"/>
              <a:t> </a:t>
            </a:r>
            <a:r>
              <a:rPr lang="en-US" dirty="0" err="1"/>
              <a:t>selektif</a:t>
            </a:r>
            <a:r>
              <a:rPr lang="en-US" dirty="0"/>
              <a:t> </a:t>
            </a:r>
            <a:r>
              <a:rPr lang="en-US" dirty="0" err="1"/>
              <a:t>dan</a:t>
            </a:r>
            <a:r>
              <a:rPr lang="en-US" dirty="0"/>
              <a:t> </a:t>
            </a:r>
            <a:r>
              <a:rPr lang="en-US" dirty="0" err="1"/>
              <a:t>selalu</a:t>
            </a:r>
            <a:r>
              <a:rPr lang="en-US" dirty="0"/>
              <a:t> </a:t>
            </a:r>
            <a:r>
              <a:rPr lang="en-US" dirty="0" err="1"/>
              <a:t>berusaha</a:t>
            </a:r>
            <a:r>
              <a:rPr lang="en-US" dirty="0"/>
              <a:t> </a:t>
            </a:r>
            <a:r>
              <a:rPr lang="en-US" dirty="0" err="1"/>
              <a:t>menemukan</a:t>
            </a:r>
            <a:r>
              <a:rPr lang="en-US" dirty="0"/>
              <a:t> </a:t>
            </a:r>
            <a:r>
              <a:rPr lang="en-US" dirty="0" err="1"/>
              <a:t>solusi</a:t>
            </a:r>
            <a:r>
              <a:rPr lang="en-US" dirty="0"/>
              <a:t> </a:t>
            </a:r>
            <a:r>
              <a:rPr lang="en-US" dirty="0" err="1"/>
              <a:t>untuk</a:t>
            </a:r>
            <a:r>
              <a:rPr lang="en-US" dirty="0"/>
              <a:t> </a:t>
            </a:r>
            <a:r>
              <a:rPr lang="en-US" dirty="0" err="1"/>
              <a:t>masalah</a:t>
            </a:r>
            <a:r>
              <a:rPr lang="en-US" dirty="0"/>
              <a:t> </a:t>
            </a:r>
            <a:r>
              <a:rPr lang="en-US" dirty="0" err="1"/>
              <a:t>bahkan</a:t>
            </a:r>
            <a:r>
              <a:rPr lang="en-US" dirty="0"/>
              <a:t> </a:t>
            </a:r>
            <a:r>
              <a:rPr lang="en-US" dirty="0" err="1"/>
              <a:t>ketika</a:t>
            </a:r>
            <a:r>
              <a:rPr lang="en-US" dirty="0"/>
              <a:t> </a:t>
            </a:r>
            <a:r>
              <a:rPr lang="en-US" dirty="0" err="1"/>
              <a:t>tidak</a:t>
            </a:r>
            <a:r>
              <a:rPr lang="en-US" dirty="0"/>
              <a:t> </a:t>
            </a:r>
            <a:r>
              <a:rPr lang="en-US" dirty="0" err="1"/>
              <a:t>ada</a:t>
            </a:r>
            <a:r>
              <a:rPr lang="en-US" dirty="0"/>
              <a:t> </a:t>
            </a:r>
            <a:r>
              <a:rPr lang="en-US" dirty="0" err="1"/>
              <a:t>teori</a:t>
            </a:r>
            <a:r>
              <a:rPr lang="en-US" dirty="0"/>
              <a:t> </a:t>
            </a:r>
            <a:r>
              <a:rPr lang="en-US" dirty="0" err="1"/>
              <a:t>dan</a:t>
            </a:r>
            <a:r>
              <a:rPr lang="en-US" dirty="0"/>
              <a:t> </a:t>
            </a:r>
            <a:r>
              <a:rPr lang="en-US" dirty="0" err="1"/>
              <a:t>metode</a:t>
            </a:r>
            <a:r>
              <a:rPr lang="en-US" dirty="0"/>
              <a:t> yang </a:t>
            </a:r>
            <a:r>
              <a:rPr lang="en-US" dirty="0" err="1"/>
              <a:t>berlaku</a:t>
            </a:r>
            <a:r>
              <a:rPr lang="en-US" dirty="0"/>
              <a:t>. </a:t>
            </a:r>
            <a:r>
              <a:rPr lang="en-US" dirty="0" err="1"/>
              <a:t>Insinyur</a:t>
            </a:r>
            <a:r>
              <a:rPr lang="en-US" dirty="0"/>
              <a:t> </a:t>
            </a:r>
            <a:r>
              <a:rPr lang="en-US" dirty="0" err="1"/>
              <a:t>juga</a:t>
            </a:r>
            <a:r>
              <a:rPr lang="en-US" dirty="0"/>
              <a:t> </a:t>
            </a:r>
            <a:r>
              <a:rPr lang="en-US" dirty="0" err="1"/>
              <a:t>mengakui</a:t>
            </a:r>
            <a:r>
              <a:rPr lang="en-US" dirty="0"/>
              <a:t> </a:t>
            </a:r>
            <a:r>
              <a:rPr lang="en-US" dirty="0" err="1"/>
              <a:t>bahwa</a:t>
            </a:r>
            <a:r>
              <a:rPr lang="en-US" dirty="0"/>
              <a:t> </a:t>
            </a:r>
            <a:r>
              <a:rPr lang="en-US" dirty="0" err="1"/>
              <a:t>mereka</a:t>
            </a:r>
            <a:r>
              <a:rPr lang="en-US" dirty="0"/>
              <a:t> </a:t>
            </a:r>
            <a:r>
              <a:rPr lang="en-US" dirty="0" err="1"/>
              <a:t>harus</a:t>
            </a:r>
            <a:r>
              <a:rPr lang="en-US" dirty="0"/>
              <a:t> </a:t>
            </a:r>
            <a:r>
              <a:rPr lang="en-US" dirty="0" err="1"/>
              <a:t>bekerja</a:t>
            </a:r>
            <a:r>
              <a:rPr lang="en-US" dirty="0"/>
              <a:t> </a:t>
            </a:r>
            <a:r>
              <a:rPr lang="en-US" dirty="0" err="1"/>
              <a:t>dengan</a:t>
            </a:r>
            <a:r>
              <a:rPr lang="en-US" dirty="0"/>
              <a:t> </a:t>
            </a:r>
            <a:r>
              <a:rPr lang="en-US" dirty="0" err="1"/>
              <a:t>kendala</a:t>
            </a:r>
            <a:r>
              <a:rPr lang="en-US" dirty="0"/>
              <a:t> </a:t>
            </a:r>
            <a:r>
              <a:rPr lang="en-US" dirty="0" err="1"/>
              <a:t>organisasi</a:t>
            </a:r>
            <a:r>
              <a:rPr lang="en-US" dirty="0"/>
              <a:t> </a:t>
            </a:r>
            <a:r>
              <a:rPr lang="en-US" dirty="0" err="1"/>
              <a:t>dan</a:t>
            </a:r>
            <a:r>
              <a:rPr lang="en-US" dirty="0"/>
              <a:t> </a:t>
            </a:r>
            <a:r>
              <a:rPr lang="en-US" dirty="0" err="1"/>
              <a:t>keuangan</a:t>
            </a:r>
            <a:r>
              <a:rPr lang="en-US" dirty="0"/>
              <a:t> </a:t>
            </a:r>
            <a:r>
              <a:rPr lang="en-US" dirty="0" err="1"/>
              <a:t>sehingga</a:t>
            </a:r>
            <a:r>
              <a:rPr lang="en-US" dirty="0"/>
              <a:t> </a:t>
            </a:r>
            <a:r>
              <a:rPr lang="en-US" dirty="0" err="1"/>
              <a:t>mereka</a:t>
            </a:r>
            <a:r>
              <a:rPr lang="en-US" dirty="0"/>
              <a:t> </a:t>
            </a:r>
            <a:r>
              <a:rPr lang="en-US" dirty="0" err="1"/>
              <a:t>mencari</a:t>
            </a:r>
            <a:r>
              <a:rPr lang="en-US" dirty="0"/>
              <a:t> </a:t>
            </a:r>
            <a:r>
              <a:rPr lang="en-US" dirty="0" err="1"/>
              <a:t>solusi</a:t>
            </a:r>
            <a:r>
              <a:rPr lang="en-US" dirty="0"/>
              <a:t> </a:t>
            </a:r>
            <a:r>
              <a:rPr lang="en-US" dirty="0" err="1"/>
              <a:t>dalam</a:t>
            </a:r>
            <a:r>
              <a:rPr lang="en-US" dirty="0"/>
              <a:t> </a:t>
            </a:r>
            <a:r>
              <a:rPr lang="en-US" dirty="0" err="1"/>
              <a:t>kendala</a:t>
            </a:r>
            <a:r>
              <a:rPr lang="en-US" dirty="0"/>
              <a:t> </a:t>
            </a:r>
            <a:r>
              <a:rPr lang="en-US" dirty="0" err="1"/>
              <a:t>ini</a:t>
            </a:r>
            <a:r>
              <a:rPr lang="en-US" dirty="0"/>
              <a:t>.</a:t>
            </a:r>
          </a:p>
          <a:p>
            <a:pPr lvl="1"/>
            <a:r>
              <a:rPr lang="en-US" dirty="0" err="1"/>
              <a:t>Semua</a:t>
            </a:r>
            <a:r>
              <a:rPr lang="en-US" dirty="0"/>
              <a:t> </a:t>
            </a:r>
            <a:r>
              <a:rPr lang="en-US" dirty="0" err="1"/>
              <a:t>aspek</a:t>
            </a:r>
            <a:r>
              <a:rPr lang="en-US" dirty="0"/>
              <a:t> </a:t>
            </a:r>
            <a:r>
              <a:rPr lang="en-US" dirty="0" err="1"/>
              <a:t>produksi</a:t>
            </a:r>
            <a:r>
              <a:rPr lang="en-US" dirty="0"/>
              <a:t> </a:t>
            </a:r>
            <a:r>
              <a:rPr lang="en-US" dirty="0" err="1"/>
              <a:t>perangkat</a:t>
            </a:r>
            <a:r>
              <a:rPr lang="en-US" dirty="0"/>
              <a:t> </a:t>
            </a:r>
            <a:r>
              <a:rPr lang="en-US" dirty="0" err="1"/>
              <a:t>lunak</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tidak</a:t>
            </a:r>
            <a:r>
              <a:rPr lang="en-US" dirty="0"/>
              <a:t> </a:t>
            </a:r>
            <a:r>
              <a:rPr lang="en-US" dirty="0" err="1"/>
              <a:t>hanya</a:t>
            </a:r>
            <a:r>
              <a:rPr lang="en-US" dirty="0"/>
              <a:t> </a:t>
            </a:r>
            <a:r>
              <a:rPr lang="en-US" dirty="0" err="1"/>
              <a:t>berkaitan</a:t>
            </a:r>
            <a:r>
              <a:rPr lang="en-US" dirty="0"/>
              <a:t> </a:t>
            </a:r>
            <a:r>
              <a:rPr lang="en-US" dirty="0" err="1"/>
              <a:t>dengan</a:t>
            </a:r>
            <a:r>
              <a:rPr lang="en-US" dirty="0"/>
              <a:t> proses </a:t>
            </a:r>
            <a:r>
              <a:rPr lang="en-US" dirty="0" err="1"/>
              <a:t>teknis</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Ini</a:t>
            </a:r>
            <a:r>
              <a:rPr lang="en-US" dirty="0"/>
              <a:t> </a:t>
            </a:r>
            <a:r>
              <a:rPr lang="en-US" dirty="0" err="1"/>
              <a:t>juga</a:t>
            </a:r>
            <a:r>
              <a:rPr lang="en-US" dirty="0"/>
              <a:t> </a:t>
            </a:r>
            <a:r>
              <a:rPr lang="en-US" dirty="0" err="1"/>
              <a:t>mencakup</a:t>
            </a:r>
            <a:r>
              <a:rPr lang="en-US" dirty="0"/>
              <a:t> </a:t>
            </a:r>
            <a:r>
              <a:rPr lang="en-US" dirty="0" err="1"/>
              <a:t>kegiatan</a:t>
            </a:r>
            <a:r>
              <a:rPr lang="en-US" dirty="0"/>
              <a:t> </a:t>
            </a:r>
            <a:r>
              <a:rPr lang="en-US" dirty="0" err="1"/>
              <a:t>seperti</a:t>
            </a:r>
            <a:r>
              <a:rPr lang="en-US" dirty="0"/>
              <a:t> </a:t>
            </a:r>
            <a:r>
              <a:rPr lang="en-US" dirty="0" err="1"/>
              <a:t>manajemen</a:t>
            </a:r>
            <a:r>
              <a:rPr lang="en-US" dirty="0"/>
              <a:t> </a:t>
            </a:r>
            <a:r>
              <a:rPr lang="en-US" dirty="0" err="1"/>
              <a:t>proyek</a:t>
            </a:r>
            <a:r>
              <a:rPr lang="en-US" dirty="0"/>
              <a:t> </a:t>
            </a:r>
            <a:r>
              <a:rPr lang="en-US" dirty="0" err="1"/>
              <a:t>perangkat</a:t>
            </a:r>
            <a:r>
              <a:rPr lang="en-US" dirty="0"/>
              <a:t> </a:t>
            </a:r>
            <a:r>
              <a:rPr lang="en-US" dirty="0" err="1"/>
              <a:t>lunak</a:t>
            </a:r>
            <a:r>
              <a:rPr lang="en-US" dirty="0"/>
              <a:t> </a:t>
            </a:r>
            <a:r>
              <a:rPr lang="en-US" dirty="0" err="1"/>
              <a:t>dan</a:t>
            </a:r>
            <a:r>
              <a:rPr lang="en-US" dirty="0"/>
              <a:t> </a:t>
            </a:r>
            <a:r>
              <a:rPr lang="en-US" dirty="0" err="1"/>
              <a:t>pengembangan</a:t>
            </a:r>
            <a:r>
              <a:rPr lang="en-US" dirty="0"/>
              <a:t> </a:t>
            </a:r>
            <a:r>
              <a:rPr lang="en-US" dirty="0" err="1"/>
              <a:t>alat</a:t>
            </a:r>
            <a:r>
              <a:rPr lang="en-US" dirty="0"/>
              <a:t>, </a:t>
            </a:r>
            <a:r>
              <a:rPr lang="en-US" dirty="0" err="1"/>
              <a:t>metode</a:t>
            </a:r>
            <a:r>
              <a:rPr lang="en-US" dirty="0"/>
              <a:t>, </a:t>
            </a:r>
            <a:r>
              <a:rPr lang="en-US" dirty="0" err="1"/>
              <a:t>dan</a:t>
            </a:r>
            <a:r>
              <a:rPr lang="en-US" dirty="0"/>
              <a:t> </a:t>
            </a:r>
            <a:r>
              <a:rPr lang="en-US" dirty="0" err="1"/>
              <a:t>teori</a:t>
            </a:r>
            <a:r>
              <a:rPr lang="en-US" dirty="0"/>
              <a:t> </a:t>
            </a:r>
            <a:r>
              <a:rPr lang="en-US" dirty="0" err="1"/>
              <a:t>untuk</a:t>
            </a:r>
            <a:r>
              <a:rPr lang="en-US" dirty="0"/>
              <a:t> </a:t>
            </a:r>
            <a:r>
              <a:rPr lang="en-US" dirty="0" err="1"/>
              <a:t>mendukung</a:t>
            </a:r>
            <a:r>
              <a:rPr lang="en-US" dirty="0"/>
              <a:t> </a:t>
            </a:r>
            <a:r>
              <a:rPr lang="en-US" dirty="0" err="1"/>
              <a:t>produksi</a:t>
            </a:r>
            <a:r>
              <a:rPr lang="en-US" dirty="0"/>
              <a:t> </a:t>
            </a:r>
            <a:r>
              <a:rPr lang="en-US" dirty="0" err="1"/>
              <a:t>perangkat</a:t>
            </a:r>
            <a:r>
              <a:rPr lang="en-US" dirty="0"/>
              <a:t> </a:t>
            </a:r>
            <a:r>
              <a:rPr lang="en-US" dirty="0" err="1"/>
              <a:t>lunak</a:t>
            </a:r>
            <a:endParaRPr lang="en-US" dirty="0"/>
          </a:p>
        </p:txBody>
      </p:sp>
    </p:spTree>
    <p:extLst>
      <p:ext uri="{BB962C8B-B14F-4D97-AF65-F5344CB8AC3E}">
        <p14:creationId xmlns:p14="http://schemas.microsoft.com/office/powerpoint/2010/main" val="1198418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Etika</a:t>
            </a:r>
            <a:r>
              <a:rPr lang="en-US" dirty="0" smtClean="0"/>
              <a:t> </a:t>
            </a:r>
            <a:r>
              <a:rPr lang="en-US" dirty="0" err="1" smtClean="0"/>
              <a:t>Rekayasa</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marL="0" indent="0">
              <a:buNone/>
            </a:pPr>
            <a:r>
              <a:rPr lang="en-US" dirty="0" err="1"/>
              <a:t>Menurut</a:t>
            </a:r>
            <a:r>
              <a:rPr lang="en-US" dirty="0"/>
              <a:t> Ian </a:t>
            </a:r>
            <a:r>
              <a:rPr lang="en-US" dirty="0" err="1"/>
              <a:t>Sommervile</a:t>
            </a:r>
            <a:r>
              <a:rPr lang="en-US" dirty="0"/>
              <a:t> </a:t>
            </a:r>
            <a:r>
              <a:rPr lang="en-US" dirty="0" err="1"/>
              <a:t>dalam</a:t>
            </a:r>
            <a:r>
              <a:rPr lang="en-US" dirty="0"/>
              <a:t> </a:t>
            </a:r>
            <a:r>
              <a:rPr lang="en-US" dirty="0" err="1"/>
              <a:t>buku</a:t>
            </a:r>
            <a:r>
              <a:rPr lang="en-US" dirty="0"/>
              <a:t> Software Engineering 9</a:t>
            </a:r>
            <a:r>
              <a:rPr lang="en-US" baseline="30000" dirty="0"/>
              <a:t>th</a:t>
            </a:r>
            <a:r>
              <a:rPr lang="en-US" dirty="0"/>
              <a:t> Edition. </a:t>
            </a:r>
            <a:r>
              <a:rPr lang="en-US" dirty="0" err="1"/>
              <a:t>Seperti</a:t>
            </a:r>
            <a:r>
              <a:rPr lang="en-US" dirty="0"/>
              <a:t> </a:t>
            </a:r>
            <a:r>
              <a:rPr lang="en-US" dirty="0" err="1"/>
              <a:t>disiplin</a:t>
            </a:r>
            <a:r>
              <a:rPr lang="en-US" dirty="0"/>
              <a:t> </a:t>
            </a:r>
            <a:r>
              <a:rPr lang="en-US" dirty="0" err="1"/>
              <a:t>teknik</a:t>
            </a:r>
            <a:r>
              <a:rPr lang="en-US" dirty="0"/>
              <a:t> </a:t>
            </a:r>
            <a:r>
              <a:rPr lang="en-US" dirty="0" err="1"/>
              <a:t>lainnya</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dilakukan</a:t>
            </a:r>
            <a:r>
              <a:rPr lang="en-US" dirty="0"/>
              <a:t> </a:t>
            </a:r>
            <a:r>
              <a:rPr lang="en-US" dirty="0" err="1"/>
              <a:t>dalam</a:t>
            </a:r>
            <a:r>
              <a:rPr lang="en-US" dirty="0"/>
              <a:t> </a:t>
            </a:r>
            <a:r>
              <a:rPr lang="en-US" dirty="0" err="1"/>
              <a:t>kerangka</a:t>
            </a:r>
            <a:r>
              <a:rPr lang="en-US" dirty="0"/>
              <a:t> </a:t>
            </a:r>
            <a:r>
              <a:rPr lang="en-US" dirty="0" err="1"/>
              <a:t>sosial</a:t>
            </a:r>
            <a:r>
              <a:rPr lang="en-US" dirty="0"/>
              <a:t> </a:t>
            </a:r>
            <a:r>
              <a:rPr lang="en-US" dirty="0" err="1"/>
              <a:t>dan</a:t>
            </a:r>
            <a:r>
              <a:rPr lang="en-US" dirty="0"/>
              <a:t> </a:t>
            </a:r>
            <a:r>
              <a:rPr lang="en-US" dirty="0" err="1"/>
              <a:t>hukum</a:t>
            </a:r>
            <a:r>
              <a:rPr lang="en-US" dirty="0"/>
              <a:t> yang </a:t>
            </a:r>
            <a:r>
              <a:rPr lang="en-US" dirty="0" err="1"/>
              <a:t>membatasi</a:t>
            </a:r>
            <a:r>
              <a:rPr lang="en-US" dirty="0"/>
              <a:t> </a:t>
            </a:r>
            <a:r>
              <a:rPr lang="en-US" dirty="0" err="1"/>
              <a:t>kebebasan</a:t>
            </a:r>
            <a:r>
              <a:rPr lang="en-US" dirty="0"/>
              <a:t> orang yang </a:t>
            </a:r>
            <a:r>
              <a:rPr lang="en-US" dirty="0" err="1"/>
              <a:t>bekerja</a:t>
            </a:r>
            <a:r>
              <a:rPr lang="en-US" dirty="0"/>
              <a:t> di </a:t>
            </a:r>
            <a:r>
              <a:rPr lang="en-US" dirty="0" err="1"/>
              <a:t>bidang</a:t>
            </a:r>
            <a:r>
              <a:rPr lang="en-US" dirty="0"/>
              <a:t> </a:t>
            </a:r>
            <a:r>
              <a:rPr lang="en-US" dirty="0" err="1"/>
              <a:t>itu</a:t>
            </a:r>
            <a:r>
              <a:rPr lang="en-US" dirty="0"/>
              <a:t>. </a:t>
            </a:r>
            <a:r>
              <a:rPr lang="en-US" dirty="0" err="1"/>
              <a:t>Sebagai</a:t>
            </a:r>
            <a:r>
              <a:rPr lang="en-US" dirty="0"/>
              <a:t> </a:t>
            </a:r>
            <a:r>
              <a:rPr lang="en-US" dirty="0" err="1"/>
              <a:t>seorang</a:t>
            </a:r>
            <a:r>
              <a:rPr lang="en-US" dirty="0"/>
              <a:t> </a:t>
            </a:r>
            <a:r>
              <a:rPr lang="en-US" dirty="0" err="1"/>
              <a:t>insinyur</a:t>
            </a:r>
            <a:r>
              <a:rPr lang="en-US" dirty="0"/>
              <a:t> </a:t>
            </a:r>
            <a:r>
              <a:rPr lang="en-US" dirty="0" err="1"/>
              <a:t>perangkat</a:t>
            </a:r>
            <a:r>
              <a:rPr lang="en-US" dirty="0"/>
              <a:t> </a:t>
            </a:r>
            <a:r>
              <a:rPr lang="en-US" dirty="0" err="1"/>
              <a:t>lunak</a:t>
            </a:r>
            <a:r>
              <a:rPr lang="en-US" dirty="0"/>
              <a:t>, </a:t>
            </a:r>
            <a:r>
              <a:rPr lang="en-US" dirty="0" err="1"/>
              <a:t>Anda</a:t>
            </a:r>
            <a:r>
              <a:rPr lang="en-US" dirty="0"/>
              <a:t> </a:t>
            </a:r>
            <a:r>
              <a:rPr lang="en-US" dirty="0" err="1"/>
              <a:t>harus</a:t>
            </a:r>
            <a:r>
              <a:rPr lang="en-US" dirty="0"/>
              <a:t> </a:t>
            </a:r>
            <a:r>
              <a:rPr lang="en-US" dirty="0" err="1"/>
              <a:t>menerima</a:t>
            </a:r>
            <a:r>
              <a:rPr lang="en-US" dirty="0"/>
              <a:t> </a:t>
            </a:r>
            <a:r>
              <a:rPr lang="en-US" dirty="0" err="1"/>
              <a:t>bahwa</a:t>
            </a:r>
            <a:r>
              <a:rPr lang="en-US" dirty="0"/>
              <a:t> </a:t>
            </a:r>
            <a:r>
              <a:rPr lang="en-US" dirty="0" err="1"/>
              <a:t>pekerjaan</a:t>
            </a:r>
            <a:r>
              <a:rPr lang="en-US" dirty="0"/>
              <a:t> </a:t>
            </a:r>
            <a:r>
              <a:rPr lang="en-US" dirty="0" err="1"/>
              <a:t>Anda</a:t>
            </a:r>
            <a:r>
              <a:rPr lang="en-US" dirty="0"/>
              <a:t> </a:t>
            </a:r>
            <a:r>
              <a:rPr lang="en-US" dirty="0" err="1"/>
              <a:t>melibatkan</a:t>
            </a:r>
            <a:r>
              <a:rPr lang="en-US" dirty="0"/>
              <a:t> </a:t>
            </a:r>
            <a:r>
              <a:rPr lang="en-US" dirty="0" err="1"/>
              <a:t>tanggung</a:t>
            </a:r>
            <a:r>
              <a:rPr lang="en-US" dirty="0"/>
              <a:t> </a:t>
            </a:r>
            <a:r>
              <a:rPr lang="en-US" dirty="0" err="1"/>
              <a:t>jawab</a:t>
            </a:r>
            <a:r>
              <a:rPr lang="en-US" dirty="0"/>
              <a:t> yang </a:t>
            </a:r>
            <a:r>
              <a:rPr lang="en-US" dirty="0" err="1"/>
              <a:t>lebih</a:t>
            </a:r>
            <a:r>
              <a:rPr lang="en-US" dirty="0"/>
              <a:t> </a:t>
            </a:r>
            <a:r>
              <a:rPr lang="en-US" dirty="0" err="1"/>
              <a:t>luas</a:t>
            </a:r>
            <a:r>
              <a:rPr lang="en-US" dirty="0"/>
              <a:t> </a:t>
            </a:r>
            <a:r>
              <a:rPr lang="en-US" dirty="0" err="1"/>
              <a:t>daripada</a:t>
            </a:r>
            <a:r>
              <a:rPr lang="en-US" dirty="0"/>
              <a:t> </a:t>
            </a:r>
            <a:r>
              <a:rPr lang="en-US" dirty="0" err="1"/>
              <a:t>sekadar</a:t>
            </a:r>
            <a:r>
              <a:rPr lang="en-US" dirty="0"/>
              <a:t> </a:t>
            </a:r>
            <a:r>
              <a:rPr lang="en-US" dirty="0" err="1"/>
              <a:t>penerapan</a:t>
            </a:r>
            <a:r>
              <a:rPr lang="en-US" dirty="0"/>
              <a:t> </a:t>
            </a:r>
            <a:r>
              <a:rPr lang="en-US" dirty="0" err="1"/>
              <a:t>keterampilan</a:t>
            </a:r>
            <a:r>
              <a:rPr lang="en-US" dirty="0"/>
              <a:t> </a:t>
            </a:r>
            <a:r>
              <a:rPr lang="en-US" dirty="0" err="1"/>
              <a:t>teknis</a:t>
            </a:r>
            <a:r>
              <a:rPr lang="en-US" dirty="0"/>
              <a:t>. </a:t>
            </a:r>
            <a:r>
              <a:rPr lang="en-US" dirty="0" err="1"/>
              <a:t>Anda</a:t>
            </a:r>
            <a:r>
              <a:rPr lang="en-US" dirty="0"/>
              <a:t> </a:t>
            </a:r>
            <a:r>
              <a:rPr lang="en-US" dirty="0" err="1"/>
              <a:t>juga</a:t>
            </a:r>
            <a:r>
              <a:rPr lang="en-US" dirty="0"/>
              <a:t> </a:t>
            </a:r>
            <a:r>
              <a:rPr lang="en-US" dirty="0" err="1"/>
              <a:t>harus</a:t>
            </a:r>
            <a:r>
              <a:rPr lang="en-US" dirty="0"/>
              <a:t> </a:t>
            </a:r>
            <a:r>
              <a:rPr lang="en-US" dirty="0" err="1"/>
              <a:t>berperilaku</a:t>
            </a:r>
            <a:r>
              <a:rPr lang="en-US" dirty="0"/>
              <a:t> </a:t>
            </a:r>
            <a:r>
              <a:rPr lang="en-US" dirty="0" err="1"/>
              <a:t>etis</a:t>
            </a:r>
            <a:r>
              <a:rPr lang="en-US" dirty="0"/>
              <a:t> </a:t>
            </a:r>
            <a:r>
              <a:rPr lang="en-US" dirty="0" err="1"/>
              <a:t>dan</a:t>
            </a:r>
            <a:r>
              <a:rPr lang="en-US" dirty="0"/>
              <a:t> </a:t>
            </a:r>
            <a:r>
              <a:rPr lang="en-US" dirty="0" err="1"/>
              <a:t>bertanggung</a:t>
            </a:r>
            <a:r>
              <a:rPr lang="en-US" dirty="0"/>
              <a:t> </a:t>
            </a:r>
            <a:r>
              <a:rPr lang="en-US" dirty="0" err="1"/>
              <a:t>jawab</a:t>
            </a:r>
            <a:r>
              <a:rPr lang="en-US" dirty="0"/>
              <a:t> </a:t>
            </a:r>
            <a:r>
              <a:rPr lang="en-US" dirty="0" err="1"/>
              <a:t>secara</a:t>
            </a:r>
            <a:r>
              <a:rPr lang="en-US" dirty="0"/>
              <a:t> moral </a:t>
            </a:r>
            <a:r>
              <a:rPr lang="en-US" dirty="0" err="1"/>
              <a:t>jika</a:t>
            </a:r>
            <a:r>
              <a:rPr lang="en-US" dirty="0"/>
              <a:t> </a:t>
            </a:r>
            <a:r>
              <a:rPr lang="en-US" dirty="0" err="1"/>
              <a:t>Anda</a:t>
            </a:r>
            <a:r>
              <a:rPr lang="en-US" dirty="0"/>
              <a:t> </a:t>
            </a:r>
            <a:r>
              <a:rPr lang="en-US" dirty="0" err="1"/>
              <a:t>harus</a:t>
            </a:r>
            <a:r>
              <a:rPr lang="en-US" dirty="0"/>
              <a:t> </a:t>
            </a:r>
            <a:r>
              <a:rPr lang="en-US" dirty="0" err="1"/>
              <a:t>dihormati</a:t>
            </a:r>
            <a:r>
              <a:rPr lang="en-US" dirty="0"/>
              <a:t> </a:t>
            </a:r>
            <a:r>
              <a:rPr lang="en-US" dirty="0" err="1"/>
              <a:t>sebagai</a:t>
            </a:r>
            <a:r>
              <a:rPr lang="en-US" dirty="0"/>
              <a:t> </a:t>
            </a:r>
            <a:r>
              <a:rPr lang="en-US" dirty="0" err="1"/>
              <a:t>insinyur</a:t>
            </a:r>
            <a:r>
              <a:rPr lang="en-US" dirty="0"/>
              <a:t> </a:t>
            </a:r>
            <a:r>
              <a:rPr lang="en-US" dirty="0" err="1"/>
              <a:t>profesional</a:t>
            </a:r>
            <a:r>
              <a:rPr lang="en-US" dirty="0"/>
              <a:t>.</a:t>
            </a:r>
          </a:p>
          <a:p>
            <a:pPr marL="0" indent="0">
              <a:buNone/>
            </a:pPr>
            <a:endParaRPr lang="en-US" dirty="0"/>
          </a:p>
        </p:txBody>
      </p:sp>
    </p:spTree>
    <p:extLst>
      <p:ext uri="{BB962C8B-B14F-4D97-AF65-F5344CB8AC3E}">
        <p14:creationId xmlns:p14="http://schemas.microsoft.com/office/powerpoint/2010/main" val="3451372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Etika</a:t>
            </a:r>
            <a:r>
              <a:rPr lang="en-US" dirty="0" smtClean="0"/>
              <a:t> </a:t>
            </a:r>
            <a:r>
              <a:rPr lang="en-US" dirty="0" err="1" smtClean="0"/>
              <a:t>Rekayasa</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Tak</a:t>
            </a:r>
            <a:r>
              <a:rPr lang="en-US" dirty="0"/>
              <a:t> </a:t>
            </a:r>
            <a:r>
              <a:rPr lang="en-US" dirty="0" err="1"/>
              <a:t>perlu</a:t>
            </a:r>
            <a:r>
              <a:rPr lang="en-US" dirty="0"/>
              <a:t> </a:t>
            </a:r>
            <a:r>
              <a:rPr lang="en-US" dirty="0" err="1"/>
              <a:t>dikatakan</a:t>
            </a:r>
            <a:r>
              <a:rPr lang="en-US" dirty="0"/>
              <a:t> </a:t>
            </a:r>
            <a:r>
              <a:rPr lang="en-US" dirty="0" err="1"/>
              <a:t>bahwa</a:t>
            </a:r>
            <a:r>
              <a:rPr lang="en-US" dirty="0"/>
              <a:t> </a:t>
            </a:r>
            <a:r>
              <a:rPr lang="en-US" dirty="0" err="1"/>
              <a:t>Anda</a:t>
            </a:r>
            <a:r>
              <a:rPr lang="en-US" dirty="0"/>
              <a:t> </a:t>
            </a:r>
            <a:r>
              <a:rPr lang="en-US" dirty="0" err="1"/>
              <a:t>harus</a:t>
            </a:r>
            <a:r>
              <a:rPr lang="en-US" dirty="0"/>
              <a:t> </a:t>
            </a:r>
            <a:r>
              <a:rPr lang="en-US" dirty="0" err="1"/>
              <a:t>menjunjung</a:t>
            </a:r>
            <a:r>
              <a:rPr lang="en-US" dirty="0"/>
              <a:t> </a:t>
            </a:r>
            <a:r>
              <a:rPr lang="en-US" dirty="0" err="1"/>
              <a:t>standar</a:t>
            </a:r>
            <a:r>
              <a:rPr lang="en-US" dirty="0"/>
              <a:t> </a:t>
            </a:r>
            <a:r>
              <a:rPr lang="en-US" dirty="0" err="1"/>
              <a:t>kejujuran</a:t>
            </a:r>
            <a:r>
              <a:rPr lang="en-US" dirty="0"/>
              <a:t> </a:t>
            </a:r>
            <a:r>
              <a:rPr lang="en-US" dirty="0" err="1"/>
              <a:t>dan</a:t>
            </a:r>
            <a:r>
              <a:rPr lang="en-US" dirty="0"/>
              <a:t> </a:t>
            </a:r>
            <a:r>
              <a:rPr lang="en-US" dirty="0" err="1"/>
              <a:t>integritas</a:t>
            </a:r>
            <a:r>
              <a:rPr lang="en-US" dirty="0"/>
              <a:t> yang normal. </a:t>
            </a:r>
            <a:r>
              <a:rPr lang="en-US" dirty="0" err="1"/>
              <a:t>Anda</a:t>
            </a:r>
            <a:r>
              <a:rPr lang="en-US" dirty="0"/>
              <a:t> </a:t>
            </a:r>
            <a:r>
              <a:rPr lang="en-US" dirty="0" err="1"/>
              <a:t>tidak</a:t>
            </a:r>
            <a:r>
              <a:rPr lang="en-US" dirty="0"/>
              <a:t> </a:t>
            </a:r>
            <a:r>
              <a:rPr lang="en-US" dirty="0" err="1"/>
              <a:t>boleh</a:t>
            </a:r>
            <a:r>
              <a:rPr lang="en-US" dirty="0"/>
              <a:t> </a:t>
            </a:r>
            <a:r>
              <a:rPr lang="en-US" dirty="0" err="1"/>
              <a:t>menggunakan</a:t>
            </a:r>
            <a:r>
              <a:rPr lang="en-US" dirty="0"/>
              <a:t> </a:t>
            </a:r>
            <a:r>
              <a:rPr lang="en-US" dirty="0" err="1"/>
              <a:t>keahlian</a:t>
            </a:r>
            <a:r>
              <a:rPr lang="en-US" dirty="0"/>
              <a:t> </a:t>
            </a:r>
            <a:r>
              <a:rPr lang="en-US" dirty="0" err="1"/>
              <a:t>dan</a:t>
            </a:r>
            <a:r>
              <a:rPr lang="en-US" dirty="0"/>
              <a:t> </a:t>
            </a:r>
            <a:r>
              <a:rPr lang="en-US" dirty="0" err="1"/>
              <a:t>kemampuan</a:t>
            </a:r>
            <a:r>
              <a:rPr lang="en-US" dirty="0"/>
              <a:t> </a:t>
            </a:r>
            <a:r>
              <a:rPr lang="en-US" dirty="0" err="1"/>
              <a:t>Anda</a:t>
            </a:r>
            <a:r>
              <a:rPr lang="en-US" dirty="0"/>
              <a:t> </a:t>
            </a:r>
            <a:r>
              <a:rPr lang="en-US" dirty="0" err="1"/>
              <a:t>untuk</a:t>
            </a:r>
            <a:r>
              <a:rPr lang="en-US" dirty="0"/>
              <a:t> </a:t>
            </a:r>
            <a:r>
              <a:rPr lang="en-US" dirty="0" err="1"/>
              <a:t>berperilaku</a:t>
            </a:r>
            <a:r>
              <a:rPr lang="en-US" dirty="0"/>
              <a:t> </a:t>
            </a:r>
            <a:r>
              <a:rPr lang="en-US" dirty="0" err="1"/>
              <a:t>tidak</a:t>
            </a:r>
            <a:r>
              <a:rPr lang="en-US" dirty="0"/>
              <a:t> </a:t>
            </a:r>
            <a:r>
              <a:rPr lang="en-US" dirty="0" err="1"/>
              <a:t>jujur</a:t>
            </a:r>
            <a:r>
              <a:rPr lang="en-US" dirty="0"/>
              <a:t> ​​</a:t>
            </a:r>
            <a:r>
              <a:rPr lang="en-US" dirty="0" err="1"/>
              <a:t>atau</a:t>
            </a:r>
            <a:r>
              <a:rPr lang="en-US" dirty="0"/>
              <a:t> </a:t>
            </a:r>
            <a:r>
              <a:rPr lang="en-US" dirty="0" err="1"/>
              <a:t>dengan</a:t>
            </a:r>
            <a:r>
              <a:rPr lang="en-US" dirty="0"/>
              <a:t> </a:t>
            </a:r>
            <a:r>
              <a:rPr lang="en-US" dirty="0" err="1"/>
              <a:t>cara</a:t>
            </a:r>
            <a:r>
              <a:rPr lang="en-US" dirty="0"/>
              <a:t> yang </a:t>
            </a:r>
            <a:r>
              <a:rPr lang="en-US" dirty="0" err="1"/>
              <a:t>akan</a:t>
            </a:r>
            <a:r>
              <a:rPr lang="en-US" dirty="0"/>
              <a:t> </a:t>
            </a:r>
            <a:r>
              <a:rPr lang="en-US" dirty="0" err="1"/>
              <a:t>menimbulkan</a:t>
            </a:r>
            <a:r>
              <a:rPr lang="en-US" dirty="0"/>
              <a:t> </a:t>
            </a:r>
            <a:r>
              <a:rPr lang="en-US" dirty="0" err="1"/>
              <a:t>kecemaran</a:t>
            </a:r>
            <a:r>
              <a:rPr lang="en-US" dirty="0"/>
              <a:t> </a:t>
            </a:r>
            <a:r>
              <a:rPr lang="en-US" dirty="0" err="1"/>
              <a:t>bagi</a:t>
            </a:r>
            <a:r>
              <a:rPr lang="en-US" dirty="0"/>
              <a:t> </a:t>
            </a:r>
            <a:r>
              <a:rPr lang="en-US" dirty="0" err="1"/>
              <a:t>profesi</a:t>
            </a:r>
            <a:r>
              <a:rPr lang="en-US" dirty="0"/>
              <a:t> </a:t>
            </a:r>
            <a:r>
              <a:rPr lang="en-US" dirty="0" err="1"/>
              <a:t>rekayasa</a:t>
            </a:r>
            <a:r>
              <a:rPr lang="en-US" dirty="0"/>
              <a:t> </a:t>
            </a:r>
            <a:r>
              <a:rPr lang="en-US" dirty="0" err="1"/>
              <a:t>perangkat</a:t>
            </a:r>
            <a:r>
              <a:rPr lang="en-US" dirty="0"/>
              <a:t> </a:t>
            </a:r>
            <a:r>
              <a:rPr lang="en-US" dirty="0" err="1"/>
              <a:t>lunak</a:t>
            </a:r>
            <a:r>
              <a:rPr lang="en-US" dirty="0"/>
              <a:t>. </a:t>
            </a:r>
            <a:r>
              <a:rPr lang="en-US" dirty="0" err="1"/>
              <a:t>Namun</a:t>
            </a:r>
            <a:r>
              <a:rPr lang="en-US" dirty="0"/>
              <a:t>, </a:t>
            </a:r>
            <a:r>
              <a:rPr lang="en-US" dirty="0" err="1"/>
              <a:t>ada</a:t>
            </a:r>
            <a:r>
              <a:rPr lang="en-US" dirty="0"/>
              <a:t> area di mana </a:t>
            </a:r>
            <a:r>
              <a:rPr lang="en-US" dirty="0" err="1"/>
              <a:t>standar</a:t>
            </a:r>
            <a:r>
              <a:rPr lang="en-US" dirty="0"/>
              <a:t> </a:t>
            </a:r>
            <a:r>
              <a:rPr lang="en-US" dirty="0" err="1"/>
              <a:t>perilaku</a:t>
            </a:r>
            <a:r>
              <a:rPr lang="en-US" dirty="0"/>
              <a:t> yang </a:t>
            </a:r>
            <a:r>
              <a:rPr lang="en-US" dirty="0" err="1"/>
              <a:t>dapat</a:t>
            </a:r>
            <a:r>
              <a:rPr lang="en-US" dirty="0"/>
              <a:t> </a:t>
            </a:r>
            <a:r>
              <a:rPr lang="en-US" dirty="0" err="1"/>
              <a:t>diterima</a:t>
            </a:r>
            <a:r>
              <a:rPr lang="en-US" dirty="0"/>
              <a:t> </a:t>
            </a:r>
            <a:r>
              <a:rPr lang="en-US" dirty="0" err="1"/>
              <a:t>tidak</a:t>
            </a:r>
            <a:r>
              <a:rPr lang="en-US" dirty="0"/>
              <a:t> </a:t>
            </a:r>
            <a:r>
              <a:rPr lang="en-US" dirty="0" err="1"/>
              <a:t>terikat</a:t>
            </a:r>
            <a:r>
              <a:rPr lang="en-US" dirty="0"/>
              <a:t> </a:t>
            </a:r>
            <a:r>
              <a:rPr lang="en-US" dirty="0" err="1"/>
              <a:t>oleh</a:t>
            </a:r>
            <a:r>
              <a:rPr lang="en-US" dirty="0"/>
              <a:t> </a:t>
            </a:r>
            <a:r>
              <a:rPr lang="en-US" dirty="0" err="1"/>
              <a:t>hukum</a:t>
            </a:r>
            <a:r>
              <a:rPr lang="en-US" dirty="0"/>
              <a:t> </a:t>
            </a:r>
            <a:r>
              <a:rPr lang="en-US" dirty="0" err="1"/>
              <a:t>tetapi</a:t>
            </a:r>
            <a:r>
              <a:rPr lang="en-US" dirty="0"/>
              <a:t> </a:t>
            </a:r>
            <a:r>
              <a:rPr lang="en-US" dirty="0" err="1"/>
              <a:t>oleh</a:t>
            </a:r>
            <a:r>
              <a:rPr lang="en-US" dirty="0"/>
              <a:t> </a:t>
            </a:r>
            <a:r>
              <a:rPr lang="en-US" dirty="0" err="1"/>
              <a:t>gagasan</a:t>
            </a:r>
            <a:r>
              <a:rPr lang="en-US" dirty="0"/>
              <a:t> </a:t>
            </a:r>
            <a:r>
              <a:rPr lang="en-US" dirty="0" err="1"/>
              <a:t>tanggung</a:t>
            </a:r>
            <a:r>
              <a:rPr lang="en-US" dirty="0"/>
              <a:t> </a:t>
            </a:r>
            <a:r>
              <a:rPr lang="en-US" dirty="0" err="1"/>
              <a:t>jawab</a:t>
            </a:r>
            <a:r>
              <a:rPr lang="en-US" dirty="0"/>
              <a:t> </a:t>
            </a:r>
            <a:r>
              <a:rPr lang="en-US" dirty="0" err="1"/>
              <a:t>profesional</a:t>
            </a:r>
            <a:r>
              <a:rPr lang="en-US" dirty="0"/>
              <a:t> yang </a:t>
            </a:r>
            <a:r>
              <a:rPr lang="en-US" dirty="0" err="1"/>
              <a:t>lebih</a:t>
            </a:r>
            <a:r>
              <a:rPr lang="en-US" dirty="0"/>
              <a:t> </a:t>
            </a:r>
            <a:r>
              <a:rPr lang="en-US" dirty="0" err="1"/>
              <a:t>lemah</a:t>
            </a:r>
            <a:r>
              <a:rPr lang="en-US" dirty="0"/>
              <a:t>. </a:t>
            </a:r>
            <a:endParaRPr lang="en-US" dirty="0" smtClean="0"/>
          </a:p>
          <a:p>
            <a:pPr marL="0" indent="0">
              <a:buNone/>
            </a:pPr>
            <a:r>
              <a:rPr lang="en-US" dirty="0" err="1"/>
              <a:t>Beberapa</a:t>
            </a:r>
            <a:r>
              <a:rPr lang="en-US" dirty="0"/>
              <a:t> di </a:t>
            </a:r>
            <a:r>
              <a:rPr lang="en-US" dirty="0" err="1"/>
              <a:t>antaranya</a:t>
            </a:r>
            <a:r>
              <a:rPr lang="en-US" dirty="0"/>
              <a:t> </a:t>
            </a:r>
            <a:r>
              <a:rPr lang="en-US" dirty="0" err="1"/>
              <a:t>adalah</a:t>
            </a:r>
            <a:r>
              <a:rPr lang="en-US" dirty="0"/>
              <a:t>:</a:t>
            </a:r>
          </a:p>
          <a:p>
            <a:pPr lvl="0"/>
            <a:r>
              <a:rPr lang="en-US" dirty="0" err="1"/>
              <a:t>Kerahasiaan</a:t>
            </a:r>
            <a:r>
              <a:rPr lang="en-US" dirty="0"/>
              <a:t> </a:t>
            </a:r>
            <a:r>
              <a:rPr lang="en-US" dirty="0" err="1"/>
              <a:t>Anda</a:t>
            </a:r>
            <a:r>
              <a:rPr lang="en-US" dirty="0"/>
              <a:t> </a:t>
            </a:r>
            <a:r>
              <a:rPr lang="en-US" dirty="0" err="1"/>
              <a:t>biasanya</a:t>
            </a:r>
            <a:r>
              <a:rPr lang="en-US" dirty="0"/>
              <a:t> </a:t>
            </a:r>
            <a:r>
              <a:rPr lang="en-US" dirty="0" err="1"/>
              <a:t>harus</a:t>
            </a:r>
            <a:r>
              <a:rPr lang="en-US" dirty="0"/>
              <a:t> </a:t>
            </a:r>
            <a:r>
              <a:rPr lang="en-US" dirty="0" err="1"/>
              <a:t>menghormati</a:t>
            </a:r>
            <a:r>
              <a:rPr lang="en-US" dirty="0"/>
              <a:t> </a:t>
            </a:r>
            <a:r>
              <a:rPr lang="en-US" dirty="0" err="1"/>
              <a:t>kerahasiaan</a:t>
            </a:r>
            <a:r>
              <a:rPr lang="en-US" dirty="0"/>
              <a:t> </a:t>
            </a:r>
            <a:r>
              <a:rPr lang="en-US" dirty="0" err="1"/>
              <a:t>majikan</a:t>
            </a:r>
            <a:r>
              <a:rPr lang="en-US" dirty="0"/>
              <a:t> </a:t>
            </a:r>
            <a:r>
              <a:rPr lang="en-US" dirty="0" err="1"/>
              <a:t>atau</a:t>
            </a:r>
            <a:r>
              <a:rPr lang="en-US" dirty="0"/>
              <a:t> </a:t>
            </a:r>
            <a:r>
              <a:rPr lang="en-US" dirty="0" err="1"/>
              <a:t>klien</a:t>
            </a:r>
            <a:r>
              <a:rPr lang="en-US" dirty="0"/>
              <a:t> </a:t>
            </a:r>
            <a:r>
              <a:rPr lang="en-US" dirty="0" err="1"/>
              <a:t>Anda</a:t>
            </a:r>
            <a:r>
              <a:rPr lang="en-US" dirty="0"/>
              <a:t> </a:t>
            </a:r>
            <a:r>
              <a:rPr lang="en-US" dirty="0" err="1"/>
              <a:t>terlepas</a:t>
            </a:r>
            <a:r>
              <a:rPr lang="en-US" dirty="0"/>
              <a:t> </a:t>
            </a:r>
            <a:r>
              <a:rPr lang="en-US" dirty="0" err="1"/>
              <a:t>dari</a:t>
            </a:r>
            <a:r>
              <a:rPr lang="en-US" dirty="0"/>
              <a:t> </a:t>
            </a:r>
            <a:r>
              <a:rPr lang="en-US" dirty="0" err="1"/>
              <a:t>apakah</a:t>
            </a:r>
            <a:r>
              <a:rPr lang="en-US" dirty="0"/>
              <a:t> </a:t>
            </a:r>
            <a:r>
              <a:rPr lang="en-US" dirty="0" err="1"/>
              <a:t>perjanjian</a:t>
            </a:r>
            <a:r>
              <a:rPr lang="en-US" dirty="0"/>
              <a:t> </a:t>
            </a:r>
            <a:r>
              <a:rPr lang="en-US" dirty="0" err="1"/>
              <a:t>kerahasiaan</a:t>
            </a:r>
            <a:r>
              <a:rPr lang="en-US" dirty="0"/>
              <a:t> formal </a:t>
            </a:r>
            <a:r>
              <a:rPr lang="en-US" dirty="0" err="1"/>
              <a:t>telah</a:t>
            </a:r>
            <a:r>
              <a:rPr lang="en-US" dirty="0"/>
              <a:t> </a:t>
            </a:r>
            <a:r>
              <a:rPr lang="en-US" dirty="0" err="1"/>
              <a:t>ditandatangani</a:t>
            </a:r>
            <a:r>
              <a:rPr lang="en-US" dirty="0"/>
              <a:t> </a:t>
            </a:r>
            <a:r>
              <a:rPr lang="en-US" dirty="0" err="1"/>
              <a:t>atau</a:t>
            </a:r>
            <a:r>
              <a:rPr lang="en-US" dirty="0"/>
              <a:t> </a:t>
            </a:r>
            <a:r>
              <a:rPr lang="en-US" dirty="0" err="1"/>
              <a:t>tidak</a:t>
            </a:r>
            <a:r>
              <a:rPr lang="en-US" dirty="0"/>
              <a:t>.</a:t>
            </a:r>
          </a:p>
          <a:p>
            <a:pPr lvl="0"/>
            <a:r>
              <a:rPr lang="en-US" dirty="0" err="1"/>
              <a:t>Kompetensi</a:t>
            </a:r>
            <a:r>
              <a:rPr lang="en-US" dirty="0"/>
              <a:t> </a:t>
            </a:r>
            <a:r>
              <a:rPr lang="en-US" dirty="0" err="1"/>
              <a:t>Anda</a:t>
            </a:r>
            <a:r>
              <a:rPr lang="en-US" dirty="0"/>
              <a:t> </a:t>
            </a:r>
            <a:r>
              <a:rPr lang="en-US" dirty="0" err="1"/>
              <a:t>tidak</a:t>
            </a:r>
            <a:r>
              <a:rPr lang="en-US" dirty="0"/>
              <a:t> </a:t>
            </a:r>
            <a:r>
              <a:rPr lang="en-US" dirty="0" err="1"/>
              <a:t>boleh</a:t>
            </a:r>
            <a:r>
              <a:rPr lang="en-US" dirty="0"/>
              <a:t> </a:t>
            </a:r>
            <a:r>
              <a:rPr lang="en-US" dirty="0" err="1"/>
              <a:t>salah</a:t>
            </a:r>
            <a:r>
              <a:rPr lang="en-US" dirty="0"/>
              <a:t> </a:t>
            </a:r>
            <a:r>
              <a:rPr lang="en-US" dirty="0" err="1"/>
              <a:t>menggambarkan</a:t>
            </a:r>
            <a:r>
              <a:rPr lang="en-US" dirty="0"/>
              <a:t> </a:t>
            </a:r>
            <a:r>
              <a:rPr lang="en-US" dirty="0" err="1"/>
              <a:t>tingkat</a:t>
            </a:r>
            <a:r>
              <a:rPr lang="en-US" dirty="0"/>
              <a:t> </a:t>
            </a:r>
            <a:r>
              <a:rPr lang="en-US" dirty="0" err="1"/>
              <a:t>kompetensi</a:t>
            </a:r>
            <a:r>
              <a:rPr lang="en-US" dirty="0"/>
              <a:t> </a:t>
            </a:r>
            <a:r>
              <a:rPr lang="en-US" dirty="0" err="1"/>
              <a:t>Anda</a:t>
            </a:r>
            <a:r>
              <a:rPr lang="en-US" dirty="0"/>
              <a:t>. </a:t>
            </a:r>
            <a:r>
              <a:rPr lang="en-US" dirty="0" err="1"/>
              <a:t>Anda</a:t>
            </a:r>
            <a:r>
              <a:rPr lang="en-US" dirty="0"/>
              <a:t> </a:t>
            </a:r>
            <a:r>
              <a:rPr lang="en-US" dirty="0" err="1"/>
              <a:t>seharusnya</a:t>
            </a:r>
            <a:r>
              <a:rPr lang="en-US" dirty="0"/>
              <a:t> </a:t>
            </a:r>
            <a:r>
              <a:rPr lang="en-US" dirty="0" err="1"/>
              <a:t>tidak</a:t>
            </a:r>
            <a:r>
              <a:rPr lang="en-US" dirty="0"/>
              <a:t> </a:t>
            </a:r>
            <a:r>
              <a:rPr lang="en-US" dirty="0" err="1"/>
              <a:t>secara</a:t>
            </a:r>
            <a:r>
              <a:rPr lang="en-US" dirty="0"/>
              <a:t> </a:t>
            </a:r>
            <a:r>
              <a:rPr lang="en-US" dirty="0" err="1"/>
              <a:t>sadar</a:t>
            </a:r>
            <a:r>
              <a:rPr lang="en-US" dirty="0"/>
              <a:t> </a:t>
            </a:r>
            <a:r>
              <a:rPr lang="en-US" dirty="0" err="1"/>
              <a:t>menerima</a:t>
            </a:r>
            <a:r>
              <a:rPr lang="en-US" dirty="0"/>
              <a:t> </a:t>
            </a:r>
            <a:r>
              <a:rPr lang="en-US" dirty="0" err="1"/>
              <a:t>pekerjaan</a:t>
            </a:r>
            <a:r>
              <a:rPr lang="en-US" dirty="0"/>
              <a:t> yang </a:t>
            </a:r>
            <a:r>
              <a:rPr lang="en-US" dirty="0" err="1"/>
              <a:t>berada</a:t>
            </a:r>
            <a:r>
              <a:rPr lang="en-US" dirty="0"/>
              <a:t> di </a:t>
            </a:r>
            <a:r>
              <a:rPr lang="en-US" dirty="0" err="1"/>
              <a:t>luar</a:t>
            </a:r>
            <a:r>
              <a:rPr lang="en-US" dirty="0"/>
              <a:t> </a:t>
            </a:r>
            <a:r>
              <a:rPr lang="en-US" dirty="0" err="1"/>
              <a:t>kompetensi</a:t>
            </a:r>
            <a:r>
              <a:rPr lang="en-US" dirty="0"/>
              <a:t> </a:t>
            </a:r>
            <a:r>
              <a:rPr lang="en-US" dirty="0" err="1"/>
              <a:t>Anda</a:t>
            </a:r>
            <a:r>
              <a:rPr lang="en-US" dirty="0"/>
              <a:t>.</a:t>
            </a:r>
          </a:p>
          <a:p>
            <a:pPr marL="0" indent="0">
              <a:buNone/>
            </a:pPr>
            <a:endParaRPr lang="en-US" dirty="0"/>
          </a:p>
        </p:txBody>
      </p:sp>
    </p:spTree>
    <p:extLst>
      <p:ext uri="{BB962C8B-B14F-4D97-AF65-F5344CB8AC3E}">
        <p14:creationId xmlns:p14="http://schemas.microsoft.com/office/powerpoint/2010/main" val="3311175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Etika</a:t>
            </a:r>
            <a:r>
              <a:rPr lang="en-US" dirty="0" smtClean="0"/>
              <a:t> </a:t>
            </a:r>
            <a:r>
              <a:rPr lang="en-US" dirty="0" err="1" smtClean="0"/>
              <a:t>Rekayasa</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lvl="0"/>
            <a:r>
              <a:rPr lang="en-US" dirty="0" err="1"/>
              <a:t>Hak</a:t>
            </a:r>
            <a:r>
              <a:rPr lang="en-US" dirty="0"/>
              <a:t> </a:t>
            </a:r>
            <a:r>
              <a:rPr lang="en-US" dirty="0" err="1"/>
              <a:t>kekayaan</a:t>
            </a:r>
            <a:r>
              <a:rPr lang="en-US" dirty="0"/>
              <a:t> </a:t>
            </a:r>
            <a:r>
              <a:rPr lang="en-US" dirty="0" err="1"/>
              <a:t>intelektual</a:t>
            </a:r>
            <a:r>
              <a:rPr lang="en-US" dirty="0"/>
              <a:t> </a:t>
            </a:r>
            <a:r>
              <a:rPr lang="en-US" dirty="0" err="1"/>
              <a:t>Anda</a:t>
            </a:r>
            <a:r>
              <a:rPr lang="en-US" dirty="0"/>
              <a:t> </a:t>
            </a:r>
            <a:r>
              <a:rPr lang="en-US" dirty="0" err="1"/>
              <a:t>harus</a:t>
            </a:r>
            <a:r>
              <a:rPr lang="en-US" dirty="0"/>
              <a:t> </a:t>
            </a:r>
            <a:r>
              <a:rPr lang="en-US" dirty="0" err="1"/>
              <a:t>mengetahui</a:t>
            </a:r>
            <a:r>
              <a:rPr lang="en-US" dirty="0"/>
              <a:t> </a:t>
            </a:r>
            <a:r>
              <a:rPr lang="en-US" dirty="0" err="1"/>
              <a:t>undang-undang</a:t>
            </a:r>
            <a:r>
              <a:rPr lang="en-US" dirty="0"/>
              <a:t> </a:t>
            </a:r>
            <a:r>
              <a:rPr lang="en-US" dirty="0" err="1"/>
              <a:t>setempat</a:t>
            </a:r>
            <a:r>
              <a:rPr lang="en-US" dirty="0"/>
              <a:t> yang </a:t>
            </a:r>
            <a:r>
              <a:rPr lang="en-US" dirty="0" err="1"/>
              <a:t>mengatur</a:t>
            </a:r>
            <a:r>
              <a:rPr lang="en-US" dirty="0"/>
              <a:t> </a:t>
            </a:r>
            <a:r>
              <a:rPr lang="en-US" dirty="0" err="1"/>
              <a:t>penggunaan</a:t>
            </a:r>
            <a:r>
              <a:rPr lang="en-US" dirty="0"/>
              <a:t> </a:t>
            </a:r>
            <a:r>
              <a:rPr lang="en-US" dirty="0" err="1"/>
              <a:t>kekayaan</a:t>
            </a:r>
            <a:r>
              <a:rPr lang="en-US" dirty="0"/>
              <a:t> </a:t>
            </a:r>
            <a:r>
              <a:rPr lang="en-US" dirty="0" err="1"/>
              <a:t>intelektual</a:t>
            </a:r>
            <a:r>
              <a:rPr lang="en-US" dirty="0"/>
              <a:t> </a:t>
            </a:r>
            <a:r>
              <a:rPr lang="en-US" dirty="0" err="1"/>
              <a:t>seperti</a:t>
            </a:r>
            <a:r>
              <a:rPr lang="en-US" dirty="0"/>
              <a:t> paten </a:t>
            </a:r>
            <a:r>
              <a:rPr lang="en-US" dirty="0" err="1"/>
              <a:t>dan</a:t>
            </a:r>
            <a:r>
              <a:rPr lang="en-US" dirty="0"/>
              <a:t> </a:t>
            </a:r>
            <a:r>
              <a:rPr lang="en-US" dirty="0" err="1"/>
              <a:t>hak</a:t>
            </a:r>
            <a:r>
              <a:rPr lang="en-US" dirty="0"/>
              <a:t> </a:t>
            </a:r>
            <a:r>
              <a:rPr lang="en-US" dirty="0" err="1"/>
              <a:t>cipta</a:t>
            </a:r>
            <a:r>
              <a:rPr lang="en-US" dirty="0"/>
              <a:t>. </a:t>
            </a:r>
            <a:r>
              <a:rPr lang="en-US" dirty="0" err="1"/>
              <a:t>Anda</a:t>
            </a:r>
            <a:r>
              <a:rPr lang="en-US" dirty="0"/>
              <a:t> </a:t>
            </a:r>
            <a:r>
              <a:rPr lang="en-US" dirty="0" err="1"/>
              <a:t>harus</a:t>
            </a:r>
            <a:r>
              <a:rPr lang="en-US" dirty="0"/>
              <a:t> </a:t>
            </a:r>
            <a:r>
              <a:rPr lang="en-US" dirty="0" err="1"/>
              <a:t>berhati-hati</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kekayaan</a:t>
            </a:r>
            <a:r>
              <a:rPr lang="en-US" dirty="0"/>
              <a:t> </a:t>
            </a:r>
            <a:r>
              <a:rPr lang="en-US" dirty="0" err="1"/>
              <a:t>intelektual</a:t>
            </a:r>
            <a:r>
              <a:rPr lang="en-US" dirty="0"/>
              <a:t> </a:t>
            </a:r>
            <a:r>
              <a:rPr lang="en-US" dirty="0" err="1"/>
              <a:t>pengusaha</a:t>
            </a:r>
            <a:r>
              <a:rPr lang="en-US" dirty="0"/>
              <a:t> </a:t>
            </a:r>
            <a:r>
              <a:rPr lang="en-US" dirty="0" err="1"/>
              <a:t>dan</a:t>
            </a:r>
            <a:r>
              <a:rPr lang="en-US" dirty="0"/>
              <a:t> </a:t>
            </a:r>
            <a:r>
              <a:rPr lang="en-US" dirty="0" err="1"/>
              <a:t>klien</a:t>
            </a:r>
            <a:r>
              <a:rPr lang="en-US" dirty="0"/>
              <a:t> </a:t>
            </a:r>
            <a:r>
              <a:rPr lang="en-US" dirty="0" err="1"/>
              <a:t>dilindungi</a:t>
            </a:r>
            <a:r>
              <a:rPr lang="en-US" dirty="0"/>
              <a:t>.</a:t>
            </a:r>
          </a:p>
          <a:p>
            <a:pPr lvl="0"/>
            <a:r>
              <a:rPr lang="en-US" dirty="0" err="1"/>
              <a:t>Penyalahgunaan</a:t>
            </a:r>
            <a:r>
              <a:rPr lang="en-US" dirty="0"/>
              <a:t> </a:t>
            </a:r>
            <a:r>
              <a:rPr lang="en-US" dirty="0" err="1"/>
              <a:t>komputer</a:t>
            </a:r>
            <a:r>
              <a:rPr lang="en-US" dirty="0"/>
              <a:t> </a:t>
            </a:r>
            <a:r>
              <a:rPr lang="en-US" dirty="0" err="1"/>
              <a:t>Anda</a:t>
            </a:r>
            <a:r>
              <a:rPr lang="en-US" dirty="0"/>
              <a:t> </a:t>
            </a:r>
            <a:r>
              <a:rPr lang="en-US" dirty="0" err="1"/>
              <a:t>tidak</a:t>
            </a:r>
            <a:r>
              <a:rPr lang="en-US" dirty="0"/>
              <a:t> </a:t>
            </a:r>
            <a:r>
              <a:rPr lang="en-US" dirty="0" err="1"/>
              <a:t>boleh</a:t>
            </a:r>
            <a:r>
              <a:rPr lang="en-US" dirty="0"/>
              <a:t> </a:t>
            </a:r>
            <a:r>
              <a:rPr lang="en-US" dirty="0" err="1"/>
              <a:t>menggunakan</a:t>
            </a:r>
            <a:r>
              <a:rPr lang="en-US" dirty="0"/>
              <a:t> </a:t>
            </a:r>
            <a:r>
              <a:rPr lang="en-US" dirty="0" err="1"/>
              <a:t>keterampilan</a:t>
            </a:r>
            <a:r>
              <a:rPr lang="en-US" dirty="0"/>
              <a:t> </a:t>
            </a:r>
            <a:r>
              <a:rPr lang="en-US" dirty="0" err="1"/>
              <a:t>teknis</a:t>
            </a:r>
            <a:r>
              <a:rPr lang="en-US" dirty="0"/>
              <a:t> </a:t>
            </a:r>
            <a:r>
              <a:rPr lang="en-US" dirty="0" err="1"/>
              <a:t>Anda</a:t>
            </a:r>
            <a:r>
              <a:rPr lang="en-US" dirty="0"/>
              <a:t> </a:t>
            </a:r>
            <a:r>
              <a:rPr lang="en-US" dirty="0" err="1"/>
              <a:t>untuk</a:t>
            </a:r>
            <a:r>
              <a:rPr lang="en-US" dirty="0"/>
              <a:t> </a:t>
            </a:r>
            <a:r>
              <a:rPr lang="en-US" dirty="0" err="1"/>
              <a:t>menyalahgunakan</a:t>
            </a:r>
            <a:r>
              <a:rPr lang="en-US" dirty="0"/>
              <a:t> </a:t>
            </a:r>
            <a:r>
              <a:rPr lang="en-US" dirty="0" err="1"/>
              <a:t>komputer</a:t>
            </a:r>
            <a:r>
              <a:rPr lang="en-US" dirty="0"/>
              <a:t> orang lain. </a:t>
            </a:r>
            <a:r>
              <a:rPr lang="en-US" dirty="0" err="1"/>
              <a:t>Penyalahgunaan</a:t>
            </a:r>
            <a:r>
              <a:rPr lang="en-US" dirty="0"/>
              <a:t> </a:t>
            </a:r>
            <a:r>
              <a:rPr lang="en-US" dirty="0" err="1"/>
              <a:t>komputer</a:t>
            </a:r>
            <a:r>
              <a:rPr lang="en-US" dirty="0"/>
              <a:t> </a:t>
            </a:r>
            <a:r>
              <a:rPr lang="en-US" dirty="0" err="1"/>
              <a:t>berkisar</a:t>
            </a:r>
            <a:r>
              <a:rPr lang="en-US" dirty="0"/>
              <a:t> </a:t>
            </a:r>
            <a:r>
              <a:rPr lang="en-US" dirty="0" err="1"/>
              <a:t>dari</a:t>
            </a:r>
            <a:r>
              <a:rPr lang="en-US" dirty="0"/>
              <a:t> yang </a:t>
            </a:r>
            <a:r>
              <a:rPr lang="en-US" dirty="0" err="1"/>
              <a:t>relatif</a:t>
            </a:r>
            <a:r>
              <a:rPr lang="en-US" dirty="0"/>
              <a:t> </a:t>
            </a:r>
            <a:r>
              <a:rPr lang="en-US" dirty="0" err="1"/>
              <a:t>sepele</a:t>
            </a:r>
            <a:r>
              <a:rPr lang="en-US" dirty="0"/>
              <a:t> (</a:t>
            </a:r>
            <a:r>
              <a:rPr lang="en-US" dirty="0" err="1"/>
              <a:t>bermain</a:t>
            </a:r>
            <a:r>
              <a:rPr lang="en-US" dirty="0"/>
              <a:t> game di </a:t>
            </a:r>
            <a:r>
              <a:rPr lang="en-US" dirty="0" err="1"/>
              <a:t>mesin</a:t>
            </a:r>
            <a:r>
              <a:rPr lang="en-US" dirty="0"/>
              <a:t> </a:t>
            </a:r>
            <a:r>
              <a:rPr lang="en-US" dirty="0" err="1"/>
              <a:t>majikan</a:t>
            </a:r>
            <a:r>
              <a:rPr lang="en-US" dirty="0"/>
              <a:t>, </a:t>
            </a:r>
            <a:r>
              <a:rPr lang="en-US" dirty="0" err="1"/>
              <a:t>katakanlah</a:t>
            </a:r>
            <a:r>
              <a:rPr lang="en-US" dirty="0"/>
              <a:t>) </a:t>
            </a:r>
            <a:r>
              <a:rPr lang="en-US" dirty="0" err="1"/>
              <a:t>hingga</a:t>
            </a:r>
            <a:r>
              <a:rPr lang="en-US" dirty="0"/>
              <a:t> </a:t>
            </a:r>
            <a:r>
              <a:rPr lang="en-US" dirty="0" err="1"/>
              <a:t>sangat</a:t>
            </a:r>
            <a:r>
              <a:rPr lang="en-US" dirty="0"/>
              <a:t> </a:t>
            </a:r>
            <a:r>
              <a:rPr lang="en-US" dirty="0" err="1"/>
              <a:t>serius</a:t>
            </a:r>
            <a:r>
              <a:rPr lang="en-US" dirty="0"/>
              <a:t> (</a:t>
            </a:r>
            <a:r>
              <a:rPr lang="en-US" dirty="0" err="1"/>
              <a:t>penyebaran</a:t>
            </a:r>
            <a:r>
              <a:rPr lang="en-US" dirty="0"/>
              <a:t> virus </a:t>
            </a:r>
            <a:r>
              <a:rPr lang="en-US" dirty="0" err="1"/>
              <a:t>atau</a:t>
            </a:r>
            <a:r>
              <a:rPr lang="en-US" dirty="0"/>
              <a:t> malware lain).</a:t>
            </a:r>
          </a:p>
        </p:txBody>
      </p:sp>
    </p:spTree>
    <p:extLst>
      <p:ext uri="{BB962C8B-B14F-4D97-AF65-F5344CB8AC3E}">
        <p14:creationId xmlns:p14="http://schemas.microsoft.com/office/powerpoint/2010/main" val="202402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(Proses </a:t>
            </a:r>
            <a:r>
              <a:rPr lang="en-US" dirty="0" err="1" smtClean="0"/>
              <a:t>Perangkat</a:t>
            </a:r>
            <a:r>
              <a:rPr lang="en-US" dirty="0" smtClean="0"/>
              <a:t> </a:t>
            </a:r>
            <a:r>
              <a:rPr lang="en-US" dirty="0" err="1" smtClean="0"/>
              <a:t>Lunak</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Definisi</a:t>
            </a:r>
            <a:endParaRPr lang="en-US" dirty="0" smtClean="0"/>
          </a:p>
          <a:p>
            <a:pPr marL="0" indent="0">
              <a:buNone/>
            </a:pPr>
            <a:r>
              <a:rPr lang="en-US" dirty="0"/>
              <a:t>Proses </a:t>
            </a:r>
            <a:r>
              <a:rPr lang="en-US" dirty="0" err="1"/>
              <a:t>perangkat</a:t>
            </a:r>
            <a:r>
              <a:rPr lang="en-US" dirty="0"/>
              <a:t> </a:t>
            </a:r>
            <a:r>
              <a:rPr lang="en-US" dirty="0" err="1"/>
              <a:t>lunak</a:t>
            </a:r>
            <a:r>
              <a:rPr lang="en-US" dirty="0"/>
              <a:t> </a:t>
            </a:r>
            <a:r>
              <a:rPr lang="en-US" dirty="0" err="1"/>
              <a:t>adalah</a:t>
            </a:r>
            <a:r>
              <a:rPr lang="en-US" dirty="0"/>
              <a:t> </a:t>
            </a:r>
            <a:r>
              <a:rPr lang="en-US" dirty="0" err="1"/>
              <a:t>serangkaian</a:t>
            </a:r>
            <a:r>
              <a:rPr lang="en-US" dirty="0"/>
              <a:t> </a:t>
            </a:r>
            <a:r>
              <a:rPr lang="en-US" dirty="0" err="1"/>
              <a:t>kegiatan</a:t>
            </a:r>
            <a:r>
              <a:rPr lang="en-US" dirty="0"/>
              <a:t> </a:t>
            </a:r>
            <a:r>
              <a:rPr lang="en-US" dirty="0" err="1"/>
              <a:t>terkait</a:t>
            </a:r>
            <a:r>
              <a:rPr lang="en-US" dirty="0"/>
              <a:t> yang </a:t>
            </a:r>
            <a:r>
              <a:rPr lang="en-US" dirty="0" err="1"/>
              <a:t>mengarah</a:t>
            </a:r>
            <a:r>
              <a:rPr lang="en-US" dirty="0"/>
              <a:t> </a:t>
            </a:r>
            <a:r>
              <a:rPr lang="en-US" dirty="0" err="1"/>
              <a:t>pada</a:t>
            </a:r>
            <a:r>
              <a:rPr lang="en-US" dirty="0"/>
              <a:t> </a:t>
            </a:r>
            <a:r>
              <a:rPr lang="en-US" dirty="0" err="1"/>
              <a:t>produksi</a:t>
            </a:r>
            <a:r>
              <a:rPr lang="en-US" dirty="0"/>
              <a:t> </a:t>
            </a:r>
            <a:r>
              <a:rPr lang="en-US" dirty="0" err="1"/>
              <a:t>produk</a:t>
            </a:r>
            <a:r>
              <a:rPr lang="en-US" dirty="0"/>
              <a:t> </a:t>
            </a:r>
            <a:r>
              <a:rPr lang="en-US" dirty="0" err="1"/>
              <a:t>perangkat</a:t>
            </a:r>
            <a:r>
              <a:rPr lang="en-US" dirty="0"/>
              <a:t> </a:t>
            </a:r>
            <a:r>
              <a:rPr lang="en-US" dirty="0" err="1"/>
              <a:t>lunak</a:t>
            </a:r>
            <a:r>
              <a:rPr lang="en-US" dirty="0"/>
              <a:t>. </a:t>
            </a:r>
            <a:r>
              <a:rPr lang="en-US" dirty="0" err="1"/>
              <a:t>Kegiatan</a:t>
            </a:r>
            <a:r>
              <a:rPr lang="en-US" dirty="0"/>
              <a:t> </a:t>
            </a:r>
            <a:r>
              <a:rPr lang="en-US" dirty="0" err="1"/>
              <a:t>ini</a:t>
            </a:r>
            <a:r>
              <a:rPr lang="en-US" dirty="0"/>
              <a:t> </a:t>
            </a:r>
            <a:r>
              <a:rPr lang="en-US" dirty="0" err="1"/>
              <a:t>mungkin</a:t>
            </a:r>
            <a:r>
              <a:rPr lang="en-US" dirty="0"/>
              <a:t> </a:t>
            </a:r>
            <a:r>
              <a:rPr lang="en-US" dirty="0" err="1"/>
              <a:t>melibatkan</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dari</a:t>
            </a:r>
            <a:r>
              <a:rPr lang="en-US" dirty="0"/>
              <a:t> </a:t>
            </a:r>
            <a:r>
              <a:rPr lang="en-US" dirty="0" err="1"/>
              <a:t>awal</a:t>
            </a:r>
            <a:r>
              <a:rPr lang="en-US" dirty="0"/>
              <a:t> </a:t>
            </a:r>
            <a:r>
              <a:rPr lang="en-US" dirty="0" err="1"/>
              <a:t>dalam</a:t>
            </a:r>
            <a:r>
              <a:rPr lang="en-US" dirty="0"/>
              <a:t> Bahasa </a:t>
            </a:r>
            <a:r>
              <a:rPr lang="en-US" dirty="0" err="1"/>
              <a:t>pemrograman</a:t>
            </a:r>
            <a:r>
              <a:rPr lang="en-US" dirty="0"/>
              <a:t> </a:t>
            </a:r>
            <a:r>
              <a:rPr lang="en-US" dirty="0" err="1"/>
              <a:t>standar</a:t>
            </a:r>
            <a:r>
              <a:rPr lang="en-US" dirty="0"/>
              <a:t> </a:t>
            </a:r>
            <a:r>
              <a:rPr lang="en-US" dirty="0" err="1"/>
              <a:t>seperti</a:t>
            </a:r>
            <a:r>
              <a:rPr lang="en-US" dirty="0"/>
              <a:t> Java </a:t>
            </a:r>
            <a:r>
              <a:rPr lang="en-US" dirty="0" err="1"/>
              <a:t>atau</a:t>
            </a:r>
            <a:r>
              <a:rPr lang="en-US" dirty="0"/>
              <a:t> C. </a:t>
            </a:r>
            <a:r>
              <a:rPr lang="en-US" dirty="0" err="1"/>
              <a:t>Namun</a:t>
            </a:r>
            <a:r>
              <a:rPr lang="en-US" dirty="0"/>
              <a:t>, </a:t>
            </a:r>
            <a:r>
              <a:rPr lang="en-US" dirty="0" err="1"/>
              <a:t>aplikasi</a:t>
            </a:r>
            <a:r>
              <a:rPr lang="en-US" dirty="0"/>
              <a:t> </a:t>
            </a:r>
            <a:r>
              <a:rPr lang="en-US" dirty="0" err="1"/>
              <a:t>bisnis</a:t>
            </a:r>
            <a:r>
              <a:rPr lang="en-US" dirty="0"/>
              <a:t> </a:t>
            </a:r>
            <a:r>
              <a:rPr lang="en-US" dirty="0" err="1"/>
              <a:t>tidak</a:t>
            </a:r>
            <a:r>
              <a:rPr lang="en-US" dirty="0"/>
              <a:t> </a:t>
            </a:r>
            <a:r>
              <a:rPr lang="en-US" dirty="0" err="1"/>
              <a:t>perlu</a:t>
            </a:r>
            <a:r>
              <a:rPr lang="en-US" dirty="0"/>
              <a:t> </a:t>
            </a:r>
            <a:r>
              <a:rPr lang="en-US" dirty="0" err="1"/>
              <a:t>dikembangkan</a:t>
            </a:r>
            <a:r>
              <a:rPr lang="en-US" dirty="0"/>
              <a:t> </a:t>
            </a:r>
            <a:r>
              <a:rPr lang="en-US" dirty="0" err="1"/>
              <a:t>dengan</a:t>
            </a:r>
            <a:r>
              <a:rPr lang="en-US" dirty="0"/>
              <a:t> </a:t>
            </a:r>
            <a:r>
              <a:rPr lang="en-US" dirty="0" err="1"/>
              <a:t>cara</a:t>
            </a:r>
            <a:r>
              <a:rPr lang="en-US" dirty="0"/>
              <a:t> </a:t>
            </a:r>
            <a:r>
              <a:rPr lang="en-US" dirty="0" err="1"/>
              <a:t>ini</a:t>
            </a:r>
            <a:r>
              <a:rPr lang="en-US" dirty="0"/>
              <a:t>. </a:t>
            </a:r>
            <a:r>
              <a:rPr lang="en-US" dirty="0" err="1"/>
              <a:t>Perangkat</a:t>
            </a:r>
            <a:r>
              <a:rPr lang="en-US" dirty="0"/>
              <a:t> </a:t>
            </a:r>
            <a:r>
              <a:rPr lang="en-US" dirty="0" err="1"/>
              <a:t>lunak</a:t>
            </a:r>
            <a:r>
              <a:rPr lang="en-US" dirty="0"/>
              <a:t> </a:t>
            </a:r>
            <a:r>
              <a:rPr lang="en-US" dirty="0" err="1"/>
              <a:t>bisnis</a:t>
            </a:r>
            <a:r>
              <a:rPr lang="en-US" dirty="0"/>
              <a:t> </a:t>
            </a:r>
            <a:r>
              <a:rPr lang="en-US" dirty="0" err="1"/>
              <a:t>baru</a:t>
            </a:r>
            <a:r>
              <a:rPr lang="en-US" dirty="0"/>
              <a:t> </a:t>
            </a:r>
            <a:r>
              <a:rPr lang="en-US" dirty="0" err="1"/>
              <a:t>sekarang</a:t>
            </a:r>
            <a:r>
              <a:rPr lang="en-US" dirty="0"/>
              <a:t> </a:t>
            </a:r>
            <a:r>
              <a:rPr lang="en-US" dirty="0" err="1"/>
              <a:t>sering</a:t>
            </a:r>
            <a:r>
              <a:rPr lang="en-US" dirty="0"/>
              <a:t> </a:t>
            </a:r>
            <a:r>
              <a:rPr lang="en-US" dirty="0" err="1"/>
              <a:t>dikembangkan</a:t>
            </a:r>
            <a:r>
              <a:rPr lang="en-US" dirty="0"/>
              <a:t> </a:t>
            </a:r>
            <a:r>
              <a:rPr lang="en-US" dirty="0" err="1"/>
              <a:t>dengan</a:t>
            </a:r>
            <a:r>
              <a:rPr lang="en-US" dirty="0"/>
              <a:t> </a:t>
            </a:r>
            <a:r>
              <a:rPr lang="en-US" dirty="0" err="1"/>
              <a:t>memperluas</a:t>
            </a:r>
            <a:r>
              <a:rPr lang="en-US" dirty="0"/>
              <a:t> </a:t>
            </a:r>
            <a:r>
              <a:rPr lang="en-US" dirty="0" err="1"/>
              <a:t>dan</a:t>
            </a:r>
            <a:r>
              <a:rPr lang="en-US" dirty="0"/>
              <a:t> </a:t>
            </a:r>
            <a:r>
              <a:rPr lang="en-US" dirty="0" err="1"/>
              <a:t>memodifikasi</a:t>
            </a:r>
            <a:r>
              <a:rPr lang="en-US" dirty="0"/>
              <a:t> system yang </a:t>
            </a:r>
            <a:r>
              <a:rPr lang="en-US" dirty="0" err="1"/>
              <a:t>ada</a:t>
            </a:r>
            <a:r>
              <a:rPr lang="en-US" dirty="0"/>
              <a:t> </a:t>
            </a:r>
            <a:r>
              <a:rPr lang="en-US" dirty="0" err="1"/>
              <a:t>atau</a:t>
            </a:r>
            <a:r>
              <a:rPr lang="en-US" dirty="0"/>
              <a:t> </a:t>
            </a:r>
            <a:r>
              <a:rPr lang="en-US" dirty="0" err="1"/>
              <a:t>dengan</a:t>
            </a:r>
            <a:r>
              <a:rPr lang="en-US" dirty="0"/>
              <a:t> </a:t>
            </a:r>
            <a:r>
              <a:rPr lang="en-US" dirty="0" err="1"/>
              <a:t>mengkonfigurasi</a:t>
            </a:r>
            <a:r>
              <a:rPr lang="en-US" dirty="0"/>
              <a:t> </a:t>
            </a:r>
            <a:r>
              <a:rPr lang="en-US" dirty="0" err="1"/>
              <a:t>dan</a:t>
            </a:r>
            <a:r>
              <a:rPr lang="en-US" dirty="0"/>
              <a:t> </a:t>
            </a:r>
            <a:r>
              <a:rPr lang="en-US" dirty="0" err="1"/>
              <a:t>mengintegrasikan</a:t>
            </a:r>
            <a:r>
              <a:rPr lang="en-US" dirty="0"/>
              <a:t> </a:t>
            </a:r>
            <a:r>
              <a:rPr lang="en-US" dirty="0" err="1"/>
              <a:t>perangkan</a:t>
            </a:r>
            <a:r>
              <a:rPr lang="en-US" dirty="0"/>
              <a:t> </a:t>
            </a:r>
            <a:r>
              <a:rPr lang="en-US" dirty="0" err="1"/>
              <a:t>lunak</a:t>
            </a:r>
            <a:r>
              <a:rPr lang="en-US" dirty="0"/>
              <a:t> </a:t>
            </a:r>
            <a:r>
              <a:rPr lang="en-US" dirty="0" err="1"/>
              <a:t>atau</a:t>
            </a:r>
            <a:r>
              <a:rPr lang="en-US" dirty="0"/>
              <a:t> </a:t>
            </a:r>
            <a:r>
              <a:rPr lang="en-US" dirty="0" err="1"/>
              <a:t>komponen</a:t>
            </a:r>
            <a:r>
              <a:rPr lang="en-US" dirty="0"/>
              <a:t> </a:t>
            </a:r>
            <a:r>
              <a:rPr lang="en-US" dirty="0" err="1"/>
              <a:t>sistem</a:t>
            </a:r>
            <a:r>
              <a:rPr lang="en-US" dirty="0"/>
              <a:t> yang </a:t>
            </a:r>
            <a:r>
              <a:rPr lang="en-US" dirty="0" err="1"/>
              <a:t>tidak</a:t>
            </a:r>
            <a:r>
              <a:rPr lang="en-US" dirty="0"/>
              <a:t> </a:t>
            </a:r>
            <a:r>
              <a:rPr lang="en-US" dirty="0" err="1"/>
              <a:t>tersedia</a:t>
            </a:r>
            <a:r>
              <a:rPr lang="en-US" dirty="0"/>
              <a:t>.</a:t>
            </a:r>
          </a:p>
          <a:p>
            <a:pPr marL="0" indent="0">
              <a:buNone/>
            </a:pPr>
            <a:endParaRPr lang="en-US" dirty="0"/>
          </a:p>
        </p:txBody>
      </p:sp>
    </p:spTree>
    <p:extLst>
      <p:ext uri="{BB962C8B-B14F-4D97-AF65-F5344CB8AC3E}">
        <p14:creationId xmlns:p14="http://schemas.microsoft.com/office/powerpoint/2010/main" val="325474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Dasar</a:t>
            </a:r>
            <a:r>
              <a:rPr lang="en-US" dirty="0" smtClean="0"/>
              <a:t> Software Process</a:t>
            </a:r>
            <a:endParaRPr lang="en-US" dirty="0"/>
          </a:p>
        </p:txBody>
      </p:sp>
      <p:sp>
        <p:nvSpPr>
          <p:cNvPr id="3" name="Content Placeholder 2"/>
          <p:cNvSpPr>
            <a:spLocks noGrp="1"/>
          </p:cNvSpPr>
          <p:nvPr>
            <p:ph idx="1"/>
          </p:nvPr>
        </p:nvSpPr>
        <p:spPr/>
        <p:txBody>
          <a:bodyPr/>
          <a:lstStyle/>
          <a:p>
            <a:pPr marL="0" indent="0">
              <a:buNone/>
            </a:pPr>
            <a:r>
              <a:rPr lang="en-US" dirty="0"/>
              <a:t>1.	Software specification </a:t>
            </a:r>
            <a:r>
              <a:rPr lang="en-US" dirty="0" err="1"/>
              <a:t>Fungsionalitas</a:t>
            </a:r>
            <a:r>
              <a:rPr lang="en-US" dirty="0"/>
              <a:t> </a:t>
            </a:r>
            <a:r>
              <a:rPr lang="en-US" dirty="0" err="1"/>
              <a:t>perangkat</a:t>
            </a:r>
            <a:r>
              <a:rPr lang="en-US" dirty="0"/>
              <a:t> </a:t>
            </a:r>
            <a:r>
              <a:rPr lang="en-US" dirty="0" err="1"/>
              <a:t>lunak</a:t>
            </a:r>
            <a:r>
              <a:rPr lang="en-US" dirty="0"/>
              <a:t> </a:t>
            </a:r>
            <a:r>
              <a:rPr lang="en-US" dirty="0" err="1"/>
              <a:t>dan</a:t>
            </a:r>
            <a:r>
              <a:rPr lang="en-US" dirty="0"/>
              <a:t> </a:t>
            </a:r>
            <a:r>
              <a:rPr lang="en-US" dirty="0" err="1"/>
              <a:t>batasan</a:t>
            </a:r>
            <a:r>
              <a:rPr lang="en-US" dirty="0"/>
              <a:t> </a:t>
            </a:r>
            <a:r>
              <a:rPr lang="en-US" dirty="0" err="1"/>
              <a:t>operasinya</a:t>
            </a:r>
            <a:r>
              <a:rPr lang="en-US" dirty="0"/>
              <a:t> </a:t>
            </a:r>
            <a:r>
              <a:rPr lang="en-US" dirty="0" err="1"/>
              <a:t>harus</a:t>
            </a:r>
            <a:r>
              <a:rPr lang="en-US" dirty="0"/>
              <a:t> </a:t>
            </a:r>
            <a:r>
              <a:rPr lang="en-US" dirty="0" err="1"/>
              <a:t>ditentukan</a:t>
            </a:r>
            <a:r>
              <a:rPr lang="en-US" dirty="0"/>
              <a:t>.</a:t>
            </a:r>
          </a:p>
          <a:p>
            <a:pPr marL="0" indent="0">
              <a:buNone/>
            </a:pPr>
            <a:r>
              <a:rPr lang="en-US" dirty="0"/>
              <a:t>2.	Software design and implementation </a:t>
            </a:r>
            <a:r>
              <a:rPr lang="en-US" dirty="0" err="1"/>
              <a:t>perangkat</a:t>
            </a:r>
            <a:r>
              <a:rPr lang="en-US" dirty="0"/>
              <a:t> </a:t>
            </a:r>
            <a:r>
              <a:rPr lang="en-US" dirty="0" err="1"/>
              <a:t>lunak</a:t>
            </a:r>
            <a:r>
              <a:rPr lang="en-US" dirty="0"/>
              <a:t> yang di </a:t>
            </a:r>
            <a:r>
              <a:rPr lang="en-US" dirty="0" err="1"/>
              <a:t>produksi</a:t>
            </a:r>
            <a:r>
              <a:rPr lang="en-US" dirty="0"/>
              <a:t> </a:t>
            </a:r>
            <a:r>
              <a:rPr lang="en-US" dirty="0" err="1"/>
              <a:t>harus</a:t>
            </a:r>
            <a:r>
              <a:rPr lang="en-US" dirty="0"/>
              <a:t> </a:t>
            </a:r>
            <a:r>
              <a:rPr lang="en-US" dirty="0" err="1"/>
              <a:t>memenuhi</a:t>
            </a:r>
            <a:r>
              <a:rPr lang="en-US" dirty="0"/>
              <a:t> </a:t>
            </a:r>
            <a:r>
              <a:rPr lang="en-US" dirty="0" err="1"/>
              <a:t>spesifikasi</a:t>
            </a:r>
            <a:r>
              <a:rPr lang="en-US" dirty="0"/>
              <a:t>.</a:t>
            </a:r>
          </a:p>
          <a:p>
            <a:pPr marL="0" indent="0">
              <a:buNone/>
            </a:pPr>
            <a:r>
              <a:rPr lang="en-US" dirty="0"/>
              <a:t>3.	Software validation </a:t>
            </a:r>
            <a:r>
              <a:rPr lang="en-US" dirty="0" err="1"/>
              <a:t>perangkat</a:t>
            </a:r>
            <a:r>
              <a:rPr lang="en-US" dirty="0"/>
              <a:t> </a:t>
            </a:r>
            <a:r>
              <a:rPr lang="en-US" dirty="0" err="1"/>
              <a:t>lunak</a:t>
            </a:r>
            <a:r>
              <a:rPr lang="en-US" dirty="0"/>
              <a:t> </a:t>
            </a:r>
            <a:r>
              <a:rPr lang="en-US" dirty="0" err="1"/>
              <a:t>harus</a:t>
            </a:r>
            <a:r>
              <a:rPr lang="en-US" dirty="0"/>
              <a:t> </a:t>
            </a:r>
            <a:r>
              <a:rPr lang="en-US" dirty="0" err="1"/>
              <a:t>divalidasi</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ia</a:t>
            </a:r>
            <a:r>
              <a:rPr lang="en-US" dirty="0"/>
              <a:t> </a:t>
            </a:r>
            <a:r>
              <a:rPr lang="en-US" dirty="0" err="1"/>
              <a:t>melakukan</a:t>
            </a:r>
            <a:r>
              <a:rPr lang="en-US" dirty="0"/>
              <a:t> </a:t>
            </a:r>
            <a:r>
              <a:rPr lang="en-US" dirty="0" err="1"/>
              <a:t>apa</a:t>
            </a:r>
            <a:r>
              <a:rPr lang="en-US" dirty="0"/>
              <a:t> yang </a:t>
            </a:r>
            <a:r>
              <a:rPr lang="en-US" dirty="0" err="1"/>
              <a:t>diinginkan</a:t>
            </a:r>
            <a:r>
              <a:rPr lang="en-US" dirty="0"/>
              <a:t> </a:t>
            </a:r>
            <a:r>
              <a:rPr lang="en-US" dirty="0" err="1"/>
              <a:t>pelanggan</a:t>
            </a:r>
            <a:r>
              <a:rPr lang="en-US" dirty="0"/>
              <a:t>.</a:t>
            </a:r>
          </a:p>
          <a:p>
            <a:pPr marL="0" indent="0">
              <a:buNone/>
            </a:pPr>
            <a:r>
              <a:rPr lang="en-US" dirty="0"/>
              <a:t>4.	Software evolution </a:t>
            </a:r>
            <a:r>
              <a:rPr lang="en-US" dirty="0" err="1"/>
              <a:t>perangkat</a:t>
            </a:r>
            <a:r>
              <a:rPr lang="en-US" dirty="0"/>
              <a:t> </a:t>
            </a:r>
            <a:r>
              <a:rPr lang="en-US" dirty="0" err="1"/>
              <a:t>lunak</a:t>
            </a:r>
            <a:r>
              <a:rPr lang="en-US" dirty="0"/>
              <a:t> </a:t>
            </a:r>
            <a:r>
              <a:rPr lang="en-US" dirty="0" err="1"/>
              <a:t>harus</a:t>
            </a:r>
            <a:r>
              <a:rPr lang="en-US" dirty="0"/>
              <a:t> </a:t>
            </a:r>
            <a:r>
              <a:rPr lang="en-US" dirty="0" err="1"/>
              <a:t>berevolusi</a:t>
            </a:r>
            <a:r>
              <a:rPr lang="en-US" dirty="0"/>
              <a:t> </a:t>
            </a:r>
            <a:r>
              <a:rPr lang="en-US" dirty="0" err="1"/>
              <a:t>untuk</a:t>
            </a:r>
            <a:r>
              <a:rPr lang="en-US" dirty="0"/>
              <a:t> </a:t>
            </a:r>
            <a:r>
              <a:rPr lang="en-US" dirty="0" err="1"/>
              <a:t>memenuhi</a:t>
            </a:r>
            <a:r>
              <a:rPr lang="en-US" dirty="0"/>
              <a:t> </a:t>
            </a:r>
            <a:r>
              <a:rPr lang="en-US" dirty="0" err="1"/>
              <a:t>perubahan</a:t>
            </a:r>
            <a:r>
              <a:rPr lang="en-US" dirty="0"/>
              <a:t> </a:t>
            </a:r>
            <a:r>
              <a:rPr lang="en-US" dirty="0" err="1"/>
              <a:t>kebutuhan</a:t>
            </a:r>
            <a:r>
              <a:rPr lang="en-US" dirty="0"/>
              <a:t> </a:t>
            </a:r>
            <a:r>
              <a:rPr lang="en-US" dirty="0" err="1"/>
              <a:t>pelanggan</a:t>
            </a:r>
            <a:r>
              <a:rPr lang="en-US" dirty="0"/>
              <a:t>. </a:t>
            </a:r>
          </a:p>
          <a:p>
            <a:pPr marL="0" indent="0">
              <a:buNone/>
            </a:pPr>
            <a:endParaRPr lang="en-US" dirty="0"/>
          </a:p>
        </p:txBody>
      </p:sp>
    </p:spTree>
    <p:extLst>
      <p:ext uri="{BB962C8B-B14F-4D97-AF65-F5344CB8AC3E}">
        <p14:creationId xmlns:p14="http://schemas.microsoft.com/office/powerpoint/2010/main" val="360654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Proses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marL="0" indent="0">
              <a:buNone/>
            </a:pPr>
            <a:r>
              <a:rPr lang="en-US" dirty="0"/>
              <a:t>Model proses </a:t>
            </a:r>
            <a:r>
              <a:rPr lang="en-US" dirty="0" err="1"/>
              <a:t>perangkat</a:t>
            </a:r>
            <a:r>
              <a:rPr lang="en-US" dirty="0"/>
              <a:t> </a:t>
            </a:r>
            <a:r>
              <a:rPr lang="en-US" dirty="0" err="1"/>
              <a:t>lunak</a:t>
            </a:r>
            <a:r>
              <a:rPr lang="en-US" dirty="0"/>
              <a:t> </a:t>
            </a:r>
            <a:r>
              <a:rPr lang="en-US" dirty="0" err="1"/>
              <a:t>adalah</a:t>
            </a:r>
            <a:r>
              <a:rPr lang="en-US" dirty="0"/>
              <a:t> </a:t>
            </a:r>
            <a:r>
              <a:rPr lang="en-US" dirty="0" err="1"/>
              <a:t>representasi</a:t>
            </a:r>
            <a:r>
              <a:rPr lang="en-US" dirty="0"/>
              <a:t> yang </a:t>
            </a:r>
            <a:r>
              <a:rPr lang="en-US" dirty="0" err="1"/>
              <a:t>disederhanakan</a:t>
            </a:r>
            <a:r>
              <a:rPr lang="en-US" dirty="0"/>
              <a:t> </a:t>
            </a:r>
            <a:r>
              <a:rPr lang="en-US" dirty="0" err="1"/>
              <a:t>dari</a:t>
            </a:r>
            <a:r>
              <a:rPr lang="en-US" dirty="0"/>
              <a:t> proses </a:t>
            </a:r>
            <a:r>
              <a:rPr lang="en-US" dirty="0" err="1"/>
              <a:t>perangkat</a:t>
            </a:r>
            <a:r>
              <a:rPr lang="en-US" dirty="0"/>
              <a:t> </a:t>
            </a:r>
            <a:r>
              <a:rPr lang="en-US" dirty="0" err="1"/>
              <a:t>lunak</a:t>
            </a:r>
            <a:r>
              <a:rPr lang="en-US" dirty="0"/>
              <a:t>. </a:t>
            </a:r>
            <a:r>
              <a:rPr lang="en-US" dirty="0" err="1"/>
              <a:t>Setiap</a:t>
            </a:r>
            <a:r>
              <a:rPr lang="en-US" dirty="0"/>
              <a:t> model proses </a:t>
            </a:r>
            <a:r>
              <a:rPr lang="en-US" dirty="0" err="1"/>
              <a:t>mewakili</a:t>
            </a:r>
            <a:r>
              <a:rPr lang="en-US" dirty="0"/>
              <a:t> proses </a:t>
            </a:r>
            <a:r>
              <a:rPr lang="en-US" dirty="0" err="1"/>
              <a:t>dari</a:t>
            </a:r>
            <a:r>
              <a:rPr lang="en-US" dirty="0"/>
              <a:t> </a:t>
            </a:r>
            <a:r>
              <a:rPr lang="en-US" dirty="0" err="1"/>
              <a:t>perspektif</a:t>
            </a:r>
            <a:r>
              <a:rPr lang="en-US" dirty="0"/>
              <a:t> </a:t>
            </a:r>
            <a:r>
              <a:rPr lang="en-US" dirty="0" err="1"/>
              <a:t>tertentu</a:t>
            </a:r>
            <a:r>
              <a:rPr lang="en-US" dirty="0"/>
              <a:t>, </a:t>
            </a:r>
            <a:r>
              <a:rPr lang="en-US" dirty="0" err="1"/>
              <a:t>dan</a:t>
            </a:r>
            <a:r>
              <a:rPr lang="en-US" dirty="0"/>
              <a:t> </a:t>
            </a:r>
            <a:r>
              <a:rPr lang="en-US" dirty="0" err="1"/>
              <a:t>dengan</a:t>
            </a:r>
            <a:r>
              <a:rPr lang="en-US" dirty="0"/>
              <a:t> </a:t>
            </a:r>
            <a:r>
              <a:rPr lang="en-US" dirty="0" err="1"/>
              <a:t>demikian</a:t>
            </a:r>
            <a:r>
              <a:rPr lang="en-US" dirty="0"/>
              <a:t> </a:t>
            </a:r>
            <a:r>
              <a:rPr lang="en-US" dirty="0" err="1"/>
              <a:t>hanya</a:t>
            </a:r>
            <a:r>
              <a:rPr lang="en-US" dirty="0"/>
              <a:t> </a:t>
            </a:r>
            <a:r>
              <a:rPr lang="en-US" dirty="0" err="1"/>
              <a:t>memberikan</a:t>
            </a:r>
            <a:r>
              <a:rPr lang="en-US" dirty="0"/>
              <a:t> </a:t>
            </a:r>
            <a:r>
              <a:rPr lang="en-US" dirty="0" err="1"/>
              <a:t>informasi</a:t>
            </a:r>
            <a:r>
              <a:rPr lang="en-US" dirty="0"/>
              <a:t> </a:t>
            </a:r>
            <a:r>
              <a:rPr lang="en-US" dirty="0" err="1"/>
              <a:t>parsial</a:t>
            </a:r>
            <a:r>
              <a:rPr lang="en-US" dirty="0"/>
              <a:t> </a:t>
            </a:r>
            <a:r>
              <a:rPr lang="en-US" dirty="0" err="1"/>
              <a:t>tentang</a:t>
            </a:r>
            <a:r>
              <a:rPr lang="en-US" dirty="0"/>
              <a:t> proses </a:t>
            </a:r>
            <a:r>
              <a:rPr lang="en-US" dirty="0" err="1"/>
              <a:t>itu</a:t>
            </a:r>
            <a:r>
              <a:rPr lang="en-US" dirty="0"/>
              <a:t>. </a:t>
            </a:r>
            <a:r>
              <a:rPr lang="en-US" dirty="0" err="1"/>
              <a:t>Misalnya</a:t>
            </a:r>
            <a:r>
              <a:rPr lang="en-US" dirty="0"/>
              <a:t>, model </a:t>
            </a:r>
            <a:r>
              <a:rPr lang="en-US" dirty="0" err="1"/>
              <a:t>kegiatan</a:t>
            </a:r>
            <a:r>
              <a:rPr lang="en-US" dirty="0"/>
              <a:t> proses </a:t>
            </a:r>
            <a:r>
              <a:rPr lang="en-US" dirty="0" err="1"/>
              <a:t>menunjukkan</a:t>
            </a:r>
            <a:r>
              <a:rPr lang="en-US" dirty="0"/>
              <a:t> </a:t>
            </a:r>
            <a:r>
              <a:rPr lang="en-US" dirty="0" err="1"/>
              <a:t>kegiatan</a:t>
            </a:r>
            <a:r>
              <a:rPr lang="en-US" dirty="0"/>
              <a:t> </a:t>
            </a:r>
            <a:r>
              <a:rPr lang="en-US" dirty="0" err="1"/>
              <a:t>dan</a:t>
            </a:r>
            <a:r>
              <a:rPr lang="en-US" dirty="0"/>
              <a:t> </a:t>
            </a:r>
            <a:r>
              <a:rPr lang="en-US" dirty="0" err="1"/>
              <a:t>urutannya</a:t>
            </a:r>
            <a:r>
              <a:rPr lang="en-US" dirty="0"/>
              <a:t> </a:t>
            </a:r>
            <a:r>
              <a:rPr lang="en-US" dirty="0" err="1"/>
              <a:t>tetapi</a:t>
            </a:r>
            <a:r>
              <a:rPr lang="en-US" dirty="0"/>
              <a:t> </a:t>
            </a:r>
            <a:r>
              <a:rPr lang="en-US" dirty="0" err="1"/>
              <a:t>mungkin</a:t>
            </a:r>
            <a:r>
              <a:rPr lang="en-US" dirty="0"/>
              <a:t> </a:t>
            </a:r>
            <a:r>
              <a:rPr lang="en-US" dirty="0" err="1"/>
              <a:t>tidak</a:t>
            </a:r>
            <a:r>
              <a:rPr lang="en-US" dirty="0"/>
              <a:t> </a:t>
            </a:r>
            <a:r>
              <a:rPr lang="en-US" dirty="0" err="1"/>
              <a:t>menunjukkan</a:t>
            </a:r>
            <a:r>
              <a:rPr lang="en-US" dirty="0"/>
              <a:t> </a:t>
            </a:r>
            <a:r>
              <a:rPr lang="en-US" dirty="0" err="1"/>
              <a:t>peran</a:t>
            </a:r>
            <a:r>
              <a:rPr lang="en-US" dirty="0"/>
              <a:t> orang yang </a:t>
            </a:r>
            <a:r>
              <a:rPr lang="en-US" dirty="0" err="1"/>
              <a:t>terlibat</a:t>
            </a:r>
            <a:r>
              <a:rPr lang="en-US" dirty="0"/>
              <a:t> </a:t>
            </a:r>
            <a:r>
              <a:rPr lang="en-US" dirty="0" err="1"/>
              <a:t>dalam</a:t>
            </a:r>
            <a:r>
              <a:rPr lang="en-US" dirty="0"/>
              <a:t> </a:t>
            </a:r>
            <a:r>
              <a:rPr lang="en-US" dirty="0" err="1"/>
              <a:t>kegiatan</a:t>
            </a:r>
            <a:r>
              <a:rPr lang="en-US" dirty="0"/>
              <a:t> </a:t>
            </a:r>
            <a:r>
              <a:rPr lang="en-US" dirty="0" err="1"/>
              <a:t>ini</a:t>
            </a:r>
            <a:r>
              <a:rPr lang="en-US" dirty="0"/>
              <a:t>. Di </a:t>
            </a:r>
            <a:r>
              <a:rPr lang="en-US" dirty="0" err="1"/>
              <a:t>bagian</a:t>
            </a:r>
            <a:r>
              <a:rPr lang="en-US" dirty="0"/>
              <a:t> </a:t>
            </a:r>
            <a:r>
              <a:rPr lang="en-US" dirty="0" err="1"/>
              <a:t>ini</a:t>
            </a:r>
            <a:r>
              <a:rPr lang="en-US" dirty="0"/>
              <a:t>, </a:t>
            </a:r>
            <a:r>
              <a:rPr lang="en-US" dirty="0" err="1"/>
              <a:t>saya</a:t>
            </a:r>
            <a:r>
              <a:rPr lang="en-US" dirty="0"/>
              <a:t> </a:t>
            </a:r>
            <a:r>
              <a:rPr lang="en-US" dirty="0" err="1"/>
              <a:t>memperkenalkan</a:t>
            </a:r>
            <a:r>
              <a:rPr lang="en-US" dirty="0"/>
              <a:t> </a:t>
            </a:r>
            <a:r>
              <a:rPr lang="en-US" dirty="0" err="1"/>
              <a:t>sejumlah</a:t>
            </a:r>
            <a:r>
              <a:rPr lang="en-US" dirty="0"/>
              <a:t> model proses yang </a:t>
            </a:r>
            <a:r>
              <a:rPr lang="en-US" dirty="0" err="1"/>
              <a:t>sangat</a:t>
            </a:r>
            <a:r>
              <a:rPr lang="en-US" dirty="0"/>
              <a:t> </a:t>
            </a:r>
            <a:r>
              <a:rPr lang="en-US" dirty="0" err="1"/>
              <a:t>umum</a:t>
            </a:r>
            <a:r>
              <a:rPr lang="en-US" dirty="0"/>
              <a:t> (</a:t>
            </a:r>
            <a:r>
              <a:rPr lang="en-US" dirty="0" err="1"/>
              <a:t>kadang-kadang</a:t>
            </a:r>
            <a:r>
              <a:rPr lang="en-US" dirty="0"/>
              <a:t> </a:t>
            </a:r>
            <a:r>
              <a:rPr lang="en-US" dirty="0" err="1"/>
              <a:t>disebut</a:t>
            </a:r>
            <a:r>
              <a:rPr lang="en-US" dirty="0"/>
              <a:t> '</a:t>
            </a:r>
            <a:r>
              <a:rPr lang="en-US" dirty="0" err="1"/>
              <a:t>paradigma</a:t>
            </a:r>
            <a:r>
              <a:rPr lang="en-US" dirty="0"/>
              <a:t> proses') </a:t>
            </a:r>
            <a:r>
              <a:rPr lang="en-US" dirty="0" err="1"/>
              <a:t>dan</a:t>
            </a:r>
            <a:r>
              <a:rPr lang="en-US" dirty="0"/>
              <a:t> </a:t>
            </a:r>
            <a:r>
              <a:rPr lang="en-US" dirty="0" err="1"/>
              <a:t>menyajikannya</a:t>
            </a:r>
            <a:r>
              <a:rPr lang="en-US" dirty="0"/>
              <a:t> </a:t>
            </a:r>
            <a:r>
              <a:rPr lang="en-US" dirty="0" err="1"/>
              <a:t>dari</a:t>
            </a:r>
            <a:r>
              <a:rPr lang="en-US" dirty="0"/>
              <a:t> </a:t>
            </a:r>
            <a:r>
              <a:rPr lang="en-US" dirty="0" err="1"/>
              <a:t>perspektif</a:t>
            </a:r>
            <a:r>
              <a:rPr lang="en-US" dirty="0"/>
              <a:t> </a:t>
            </a:r>
            <a:r>
              <a:rPr lang="en-US" dirty="0" err="1"/>
              <a:t>arsitektur</a:t>
            </a:r>
            <a:r>
              <a:rPr lang="en-US" dirty="0"/>
              <a:t>. </a:t>
            </a:r>
            <a:r>
              <a:rPr lang="en-US" dirty="0" err="1"/>
              <a:t>Artinya</a:t>
            </a:r>
            <a:r>
              <a:rPr lang="en-US" dirty="0"/>
              <a:t>, </a:t>
            </a:r>
            <a:r>
              <a:rPr lang="en-US" dirty="0" err="1"/>
              <a:t>kita</a:t>
            </a:r>
            <a:r>
              <a:rPr lang="en-US" dirty="0"/>
              <a:t> </a:t>
            </a:r>
            <a:r>
              <a:rPr lang="en-US" dirty="0" err="1"/>
              <a:t>melihat</a:t>
            </a:r>
            <a:r>
              <a:rPr lang="en-US" dirty="0"/>
              <a:t> </a:t>
            </a:r>
            <a:r>
              <a:rPr lang="en-US" dirty="0" err="1"/>
              <a:t>kerangka</a:t>
            </a:r>
            <a:r>
              <a:rPr lang="en-US" dirty="0"/>
              <a:t> proses </a:t>
            </a:r>
            <a:r>
              <a:rPr lang="en-US" dirty="0" err="1"/>
              <a:t>tetapi</a:t>
            </a:r>
            <a:r>
              <a:rPr lang="en-US" dirty="0"/>
              <a:t> </a:t>
            </a:r>
            <a:r>
              <a:rPr lang="en-US" dirty="0" err="1"/>
              <a:t>bukan</a:t>
            </a:r>
            <a:r>
              <a:rPr lang="en-US" dirty="0"/>
              <a:t> </a:t>
            </a:r>
            <a:r>
              <a:rPr lang="en-US" dirty="0" err="1"/>
              <a:t>rincian</a:t>
            </a:r>
            <a:r>
              <a:rPr lang="en-US" dirty="0"/>
              <a:t> </a:t>
            </a:r>
            <a:r>
              <a:rPr lang="en-US" dirty="0" err="1"/>
              <a:t>kegiatan</a:t>
            </a:r>
            <a:r>
              <a:rPr lang="en-US" dirty="0"/>
              <a:t> </a:t>
            </a:r>
            <a:r>
              <a:rPr lang="en-US" dirty="0" err="1"/>
              <a:t>tertentu</a:t>
            </a:r>
            <a:r>
              <a:rPr lang="en-US" dirty="0"/>
              <a:t>.</a:t>
            </a:r>
          </a:p>
          <a:p>
            <a:pPr marL="0" indent="0">
              <a:buNone/>
            </a:pPr>
            <a:endParaRPr lang="en-US" dirty="0"/>
          </a:p>
        </p:txBody>
      </p:sp>
    </p:spTree>
    <p:extLst>
      <p:ext uri="{BB962C8B-B14F-4D97-AF65-F5344CB8AC3E}">
        <p14:creationId xmlns:p14="http://schemas.microsoft.com/office/powerpoint/2010/main" val="4266575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Process</a:t>
            </a:r>
            <a:endParaRPr lang="en-US" dirty="0"/>
          </a:p>
        </p:txBody>
      </p:sp>
      <p:sp>
        <p:nvSpPr>
          <p:cNvPr id="3" name="Content Placeholder 2"/>
          <p:cNvSpPr>
            <a:spLocks noGrp="1"/>
          </p:cNvSpPr>
          <p:nvPr>
            <p:ph idx="1"/>
          </p:nvPr>
        </p:nvSpPr>
        <p:spPr/>
        <p:txBody>
          <a:bodyPr/>
          <a:lstStyle/>
          <a:p>
            <a:pPr lvl="0"/>
            <a:r>
              <a:rPr lang="en-US" dirty="0"/>
              <a:t>The Waterfall Model </a:t>
            </a:r>
            <a:r>
              <a:rPr lang="en-US" dirty="0" err="1"/>
              <a:t>Ini</a:t>
            </a:r>
            <a:r>
              <a:rPr lang="en-US" dirty="0"/>
              <a:t> </a:t>
            </a:r>
            <a:r>
              <a:rPr lang="en-US" dirty="0" err="1"/>
              <a:t>mengambil</a:t>
            </a:r>
            <a:r>
              <a:rPr lang="en-US" dirty="0"/>
              <a:t> </a:t>
            </a:r>
            <a:r>
              <a:rPr lang="en-US" dirty="0" err="1"/>
              <a:t>kegiatan</a:t>
            </a:r>
            <a:r>
              <a:rPr lang="en-US" dirty="0"/>
              <a:t> proses </a:t>
            </a:r>
            <a:r>
              <a:rPr lang="en-US" dirty="0" err="1"/>
              <a:t>dasar</a:t>
            </a:r>
            <a:r>
              <a:rPr lang="en-US" dirty="0"/>
              <a:t> </a:t>
            </a:r>
            <a:r>
              <a:rPr lang="en-US" dirty="0" err="1"/>
              <a:t>spesifikasi</a:t>
            </a:r>
            <a:r>
              <a:rPr lang="en-US" dirty="0"/>
              <a:t>, </a:t>
            </a:r>
            <a:r>
              <a:rPr lang="en-US" dirty="0" err="1"/>
              <a:t>pengembangan</a:t>
            </a:r>
            <a:r>
              <a:rPr lang="en-US" dirty="0"/>
              <a:t>, </a:t>
            </a:r>
            <a:r>
              <a:rPr lang="en-US" dirty="0" err="1"/>
              <a:t>validasi</a:t>
            </a:r>
            <a:r>
              <a:rPr lang="en-US" dirty="0"/>
              <a:t>, </a:t>
            </a:r>
            <a:r>
              <a:rPr lang="en-US" dirty="0" err="1"/>
              <a:t>dan</a:t>
            </a:r>
            <a:r>
              <a:rPr lang="en-US" dirty="0"/>
              <a:t> </a:t>
            </a:r>
            <a:r>
              <a:rPr lang="en-US" dirty="0" err="1"/>
              <a:t>evolusi</a:t>
            </a:r>
            <a:r>
              <a:rPr lang="en-US" dirty="0"/>
              <a:t> </a:t>
            </a:r>
            <a:r>
              <a:rPr lang="en-US" dirty="0" err="1"/>
              <a:t>dan</a:t>
            </a:r>
            <a:r>
              <a:rPr lang="en-US" dirty="0"/>
              <a:t> </a:t>
            </a:r>
            <a:r>
              <a:rPr lang="en-US" dirty="0" err="1"/>
              <a:t>mewakili</a:t>
            </a:r>
            <a:r>
              <a:rPr lang="en-US" dirty="0"/>
              <a:t> </a:t>
            </a:r>
            <a:r>
              <a:rPr lang="en-US" dirty="0" err="1"/>
              <a:t>mereka</a:t>
            </a:r>
            <a:r>
              <a:rPr lang="en-US" dirty="0"/>
              <a:t> </a:t>
            </a:r>
            <a:r>
              <a:rPr lang="en-US" dirty="0" err="1"/>
              <a:t>sebagai</a:t>
            </a:r>
            <a:r>
              <a:rPr lang="en-US" dirty="0"/>
              <a:t> </a:t>
            </a:r>
            <a:r>
              <a:rPr lang="en-US" dirty="0" err="1"/>
              <a:t>fase</a:t>
            </a:r>
            <a:r>
              <a:rPr lang="en-US" dirty="0"/>
              <a:t> proses </a:t>
            </a:r>
            <a:r>
              <a:rPr lang="en-US" dirty="0" err="1"/>
              <a:t>terpisah</a:t>
            </a:r>
            <a:r>
              <a:rPr lang="en-US" dirty="0"/>
              <a:t> </a:t>
            </a:r>
            <a:r>
              <a:rPr lang="en-US" dirty="0" err="1"/>
              <a:t>seperti</a:t>
            </a:r>
            <a:r>
              <a:rPr lang="en-US" dirty="0"/>
              <a:t> </a:t>
            </a:r>
            <a:r>
              <a:rPr lang="en-US" dirty="0" err="1"/>
              <a:t>spesifikasi</a:t>
            </a:r>
            <a:r>
              <a:rPr lang="en-US" dirty="0"/>
              <a:t> </a:t>
            </a:r>
            <a:r>
              <a:rPr lang="en-US" dirty="0" err="1"/>
              <a:t>kebutuhan</a:t>
            </a:r>
            <a:r>
              <a:rPr lang="en-US" dirty="0"/>
              <a:t>, </a:t>
            </a:r>
            <a:r>
              <a:rPr lang="en-US" dirty="0" err="1"/>
              <a:t>desain</a:t>
            </a:r>
            <a:r>
              <a:rPr lang="en-US" dirty="0"/>
              <a:t> </a:t>
            </a:r>
            <a:r>
              <a:rPr lang="en-US" dirty="0" err="1"/>
              <a:t>perangkat</a:t>
            </a:r>
            <a:r>
              <a:rPr lang="en-US" dirty="0"/>
              <a:t> </a:t>
            </a:r>
            <a:r>
              <a:rPr lang="en-US" dirty="0" err="1"/>
              <a:t>lunak</a:t>
            </a:r>
            <a:r>
              <a:rPr lang="en-US" dirty="0"/>
              <a:t>, </a:t>
            </a:r>
            <a:r>
              <a:rPr lang="en-US" dirty="0" err="1"/>
              <a:t>implementasi</a:t>
            </a:r>
            <a:r>
              <a:rPr lang="en-US" dirty="0"/>
              <a:t>, </a:t>
            </a:r>
            <a:r>
              <a:rPr lang="en-US" dirty="0" err="1"/>
              <a:t>pengujian</a:t>
            </a:r>
            <a:r>
              <a:rPr lang="en-US" dirty="0"/>
              <a:t>, </a:t>
            </a:r>
            <a:r>
              <a:rPr lang="en-US" dirty="0" err="1"/>
              <a:t>dan</a:t>
            </a:r>
            <a:r>
              <a:rPr lang="en-US" dirty="0"/>
              <a:t> </a:t>
            </a:r>
            <a:r>
              <a:rPr lang="en-US" dirty="0" err="1"/>
              <a:t>sebagainya</a:t>
            </a:r>
            <a:r>
              <a:rPr lang="en-US" dirty="0"/>
              <a:t>.</a:t>
            </a:r>
          </a:p>
          <a:p>
            <a:pPr lvl="0"/>
            <a:r>
              <a:rPr lang="en-US" dirty="0"/>
              <a:t>Incremental development. </a:t>
            </a:r>
            <a:r>
              <a:rPr lang="en-US" dirty="0" err="1"/>
              <a:t>Pendekatan</a:t>
            </a:r>
            <a:r>
              <a:rPr lang="en-US" dirty="0"/>
              <a:t> </a:t>
            </a:r>
            <a:r>
              <a:rPr lang="en-US" dirty="0" err="1"/>
              <a:t>ini</a:t>
            </a:r>
            <a:r>
              <a:rPr lang="en-US" dirty="0"/>
              <a:t> </a:t>
            </a:r>
            <a:r>
              <a:rPr lang="en-US" dirty="0" err="1"/>
              <a:t>menghubungkan</a:t>
            </a:r>
            <a:r>
              <a:rPr lang="en-US" dirty="0"/>
              <a:t> </a:t>
            </a:r>
            <a:r>
              <a:rPr lang="en-US" dirty="0" err="1"/>
              <a:t>aktivitas</a:t>
            </a:r>
            <a:r>
              <a:rPr lang="en-US" dirty="0"/>
              <a:t> </a:t>
            </a:r>
            <a:r>
              <a:rPr lang="en-US" dirty="0" err="1"/>
              <a:t>spesifikasi</a:t>
            </a:r>
            <a:r>
              <a:rPr lang="en-US" dirty="0"/>
              <a:t>, </a:t>
            </a:r>
            <a:r>
              <a:rPr lang="en-US" dirty="0" err="1"/>
              <a:t>pengembangan</a:t>
            </a:r>
            <a:r>
              <a:rPr lang="en-US" dirty="0"/>
              <a:t>, </a:t>
            </a:r>
            <a:r>
              <a:rPr lang="en-US" dirty="0" err="1"/>
              <a:t>dan</a:t>
            </a:r>
            <a:r>
              <a:rPr lang="en-US" dirty="0"/>
              <a:t> </a:t>
            </a:r>
            <a:r>
              <a:rPr lang="en-US" dirty="0" err="1"/>
              <a:t>validasi</a:t>
            </a:r>
            <a:r>
              <a:rPr lang="en-US" dirty="0"/>
              <a:t>. </a:t>
            </a:r>
            <a:r>
              <a:rPr lang="en-US" dirty="0" err="1"/>
              <a:t>Sistem</a:t>
            </a:r>
            <a:r>
              <a:rPr lang="en-US" dirty="0"/>
              <a:t> </a:t>
            </a:r>
            <a:r>
              <a:rPr lang="en-US" dirty="0" err="1"/>
              <a:t>ini</a:t>
            </a:r>
            <a:r>
              <a:rPr lang="en-US" dirty="0"/>
              <a:t> </a:t>
            </a:r>
            <a:r>
              <a:rPr lang="en-US" dirty="0" err="1"/>
              <a:t>dikembangkan</a:t>
            </a:r>
            <a:r>
              <a:rPr lang="en-US" dirty="0"/>
              <a:t> </a:t>
            </a:r>
            <a:r>
              <a:rPr lang="en-US" dirty="0" err="1"/>
              <a:t>sebagai</a:t>
            </a:r>
            <a:r>
              <a:rPr lang="en-US" dirty="0"/>
              <a:t> </a:t>
            </a:r>
            <a:r>
              <a:rPr lang="en-US" dirty="0" err="1"/>
              <a:t>serangkaian</a:t>
            </a:r>
            <a:r>
              <a:rPr lang="en-US" dirty="0"/>
              <a:t> </a:t>
            </a:r>
            <a:r>
              <a:rPr lang="en-US" dirty="0" err="1"/>
              <a:t>versi</a:t>
            </a:r>
            <a:r>
              <a:rPr lang="en-US" dirty="0"/>
              <a:t> (</a:t>
            </a:r>
            <a:r>
              <a:rPr lang="en-US" dirty="0" err="1"/>
              <a:t>peningkatan</a:t>
            </a:r>
            <a:r>
              <a:rPr lang="en-US" dirty="0"/>
              <a:t>), </a:t>
            </a:r>
            <a:r>
              <a:rPr lang="en-US" dirty="0" err="1"/>
              <a:t>dengan</a:t>
            </a:r>
            <a:r>
              <a:rPr lang="en-US" dirty="0"/>
              <a:t> </a:t>
            </a:r>
            <a:r>
              <a:rPr lang="en-US" dirty="0" err="1"/>
              <a:t>setiap</a:t>
            </a:r>
            <a:r>
              <a:rPr lang="en-US" dirty="0"/>
              <a:t> </a:t>
            </a:r>
            <a:r>
              <a:rPr lang="en-US" dirty="0" err="1"/>
              <a:t>versi</a:t>
            </a:r>
            <a:r>
              <a:rPr lang="en-US" dirty="0"/>
              <a:t> </a:t>
            </a:r>
            <a:r>
              <a:rPr lang="en-US" dirty="0" err="1"/>
              <a:t>menambahkan</a:t>
            </a:r>
            <a:r>
              <a:rPr lang="en-US" dirty="0"/>
              <a:t> </a:t>
            </a:r>
            <a:r>
              <a:rPr lang="en-US" dirty="0" err="1"/>
              <a:t>fungsionalitas</a:t>
            </a:r>
            <a:r>
              <a:rPr lang="en-US" dirty="0"/>
              <a:t> </a:t>
            </a:r>
            <a:r>
              <a:rPr lang="en-US" dirty="0" err="1"/>
              <a:t>ke</a:t>
            </a:r>
            <a:r>
              <a:rPr lang="en-US" dirty="0"/>
              <a:t> </a:t>
            </a:r>
            <a:r>
              <a:rPr lang="en-US" dirty="0" err="1"/>
              <a:t>versi</a:t>
            </a:r>
            <a:r>
              <a:rPr lang="en-US" dirty="0"/>
              <a:t> </a:t>
            </a:r>
            <a:r>
              <a:rPr lang="en-US" dirty="0" err="1"/>
              <a:t>sebelumnya</a:t>
            </a:r>
            <a:r>
              <a:rPr lang="en-US" dirty="0"/>
              <a:t>.</a:t>
            </a:r>
          </a:p>
          <a:p>
            <a:pPr lvl="0"/>
            <a:r>
              <a:rPr lang="en-US" dirty="0"/>
              <a:t>Reuse-oriented software engineering. </a:t>
            </a:r>
            <a:r>
              <a:rPr lang="en-US" dirty="0" err="1"/>
              <a:t>Pendekatan</a:t>
            </a:r>
            <a:r>
              <a:rPr lang="en-US" dirty="0"/>
              <a:t> </a:t>
            </a:r>
            <a:r>
              <a:rPr lang="en-US" dirty="0" err="1"/>
              <a:t>ini</a:t>
            </a:r>
            <a:r>
              <a:rPr lang="en-US" dirty="0"/>
              <a:t> </a:t>
            </a:r>
            <a:r>
              <a:rPr lang="en-US" dirty="0" err="1"/>
              <a:t>didasarkan</a:t>
            </a:r>
            <a:r>
              <a:rPr lang="en-US" dirty="0"/>
              <a:t> </a:t>
            </a:r>
            <a:r>
              <a:rPr lang="en-US" dirty="0" err="1"/>
              <a:t>pada</a:t>
            </a:r>
            <a:r>
              <a:rPr lang="en-US" dirty="0"/>
              <a:t> </a:t>
            </a:r>
            <a:r>
              <a:rPr lang="en-US" dirty="0" err="1"/>
              <a:t>keberadaan</a:t>
            </a:r>
            <a:r>
              <a:rPr lang="en-US" dirty="0"/>
              <a:t> </a:t>
            </a:r>
            <a:r>
              <a:rPr lang="en-US" dirty="0" err="1"/>
              <a:t>sejumlah</a:t>
            </a:r>
            <a:r>
              <a:rPr lang="en-US" dirty="0"/>
              <a:t> </a:t>
            </a:r>
            <a:r>
              <a:rPr lang="en-US" dirty="0" err="1"/>
              <a:t>besar</a:t>
            </a:r>
            <a:r>
              <a:rPr lang="en-US" dirty="0"/>
              <a:t> </a:t>
            </a:r>
            <a:r>
              <a:rPr lang="en-US" dirty="0" err="1"/>
              <a:t>komponen</a:t>
            </a:r>
            <a:r>
              <a:rPr lang="en-US" dirty="0"/>
              <a:t> yang </a:t>
            </a:r>
            <a:r>
              <a:rPr lang="en-US" dirty="0" err="1"/>
              <a:t>dapat</a:t>
            </a:r>
            <a:r>
              <a:rPr lang="en-US" dirty="0"/>
              <a:t> </a:t>
            </a:r>
            <a:r>
              <a:rPr lang="en-US" dirty="0" err="1"/>
              <a:t>digunakan</a:t>
            </a:r>
            <a:r>
              <a:rPr lang="en-US" dirty="0"/>
              <a:t> </a:t>
            </a:r>
            <a:r>
              <a:rPr lang="en-US" dirty="0" err="1"/>
              <a:t>kembali</a:t>
            </a:r>
            <a:r>
              <a:rPr lang="en-US" dirty="0"/>
              <a:t>. Proses </a:t>
            </a:r>
            <a:r>
              <a:rPr lang="en-US" dirty="0" err="1"/>
              <a:t>pengembangan</a:t>
            </a:r>
            <a:r>
              <a:rPr lang="en-US" dirty="0"/>
              <a:t> </a:t>
            </a:r>
            <a:r>
              <a:rPr lang="en-US" dirty="0" err="1"/>
              <a:t>sistem</a:t>
            </a:r>
            <a:r>
              <a:rPr lang="en-US" dirty="0"/>
              <a:t> </a:t>
            </a:r>
            <a:r>
              <a:rPr lang="en-US" dirty="0" err="1"/>
              <a:t>berfokus</a:t>
            </a:r>
            <a:r>
              <a:rPr lang="en-US" dirty="0"/>
              <a:t> </a:t>
            </a:r>
            <a:r>
              <a:rPr lang="en-US" dirty="0" err="1"/>
              <a:t>pada</a:t>
            </a:r>
            <a:r>
              <a:rPr lang="en-US" dirty="0"/>
              <a:t> </a:t>
            </a:r>
            <a:r>
              <a:rPr lang="en-US" dirty="0" err="1"/>
              <a:t>pengintegrasian</a:t>
            </a:r>
            <a:r>
              <a:rPr lang="en-US" dirty="0"/>
              <a:t> </a:t>
            </a:r>
            <a:r>
              <a:rPr lang="en-US" dirty="0" err="1"/>
              <a:t>komponen-komponen</a:t>
            </a:r>
            <a:r>
              <a:rPr lang="en-US" dirty="0"/>
              <a:t> </a:t>
            </a:r>
            <a:r>
              <a:rPr lang="en-US" dirty="0" err="1"/>
              <a:t>ini</a:t>
            </a:r>
            <a:r>
              <a:rPr lang="en-US" dirty="0"/>
              <a:t> </a:t>
            </a:r>
            <a:r>
              <a:rPr lang="en-US" dirty="0" err="1"/>
              <a:t>ke</a:t>
            </a:r>
            <a:r>
              <a:rPr lang="en-US" dirty="0"/>
              <a:t> </a:t>
            </a:r>
            <a:r>
              <a:rPr lang="en-US" dirty="0" err="1"/>
              <a:t>dalam</a:t>
            </a:r>
            <a:r>
              <a:rPr lang="en-US" dirty="0"/>
              <a:t> </a:t>
            </a:r>
            <a:r>
              <a:rPr lang="en-US" dirty="0" err="1"/>
              <a:t>sistem</a:t>
            </a:r>
            <a:r>
              <a:rPr lang="en-US" dirty="0"/>
              <a:t> </a:t>
            </a:r>
            <a:r>
              <a:rPr lang="en-US" dirty="0" err="1"/>
              <a:t>daripada</a:t>
            </a:r>
            <a:r>
              <a:rPr lang="en-US" dirty="0"/>
              <a:t> </a:t>
            </a:r>
            <a:r>
              <a:rPr lang="en-US" dirty="0" err="1"/>
              <a:t>mengembangkannya</a:t>
            </a:r>
            <a:r>
              <a:rPr lang="en-US" dirty="0"/>
              <a:t> </a:t>
            </a:r>
            <a:r>
              <a:rPr lang="en-US" dirty="0" err="1"/>
              <a:t>dari</a:t>
            </a:r>
            <a:r>
              <a:rPr lang="en-US" dirty="0"/>
              <a:t> </a:t>
            </a:r>
            <a:r>
              <a:rPr lang="en-US" dirty="0" err="1"/>
              <a:t>awal</a:t>
            </a:r>
            <a:r>
              <a:rPr lang="en-US" dirty="0"/>
              <a:t>.</a:t>
            </a:r>
          </a:p>
          <a:p>
            <a:endParaRPr lang="en-US" dirty="0"/>
          </a:p>
        </p:txBody>
      </p:sp>
    </p:spTree>
    <p:extLst>
      <p:ext uri="{BB962C8B-B14F-4D97-AF65-F5344CB8AC3E}">
        <p14:creationId xmlns:p14="http://schemas.microsoft.com/office/powerpoint/2010/main" val="186187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330" y="624110"/>
            <a:ext cx="10445577" cy="1280890"/>
          </a:xfrm>
        </p:spPr>
        <p:txBody>
          <a:bodyPr>
            <a:noAutofit/>
          </a:bodyPr>
          <a:lstStyle/>
          <a:p>
            <a:r>
              <a:rPr lang="en-US" sz="2800" dirty="0" err="1"/>
              <a:t>Pada</a:t>
            </a:r>
            <a:r>
              <a:rPr lang="en-US" sz="2800" dirty="0"/>
              <a:t> </a:t>
            </a:r>
            <a:r>
              <a:rPr lang="en-US" sz="2800" dirty="0" err="1"/>
              <a:t>saat</a:t>
            </a:r>
            <a:r>
              <a:rPr lang="en-US" sz="2800" dirty="0"/>
              <a:t> </a:t>
            </a:r>
            <a:r>
              <a:rPr lang="en-US" sz="2800" dirty="0" err="1"/>
              <a:t>ini</a:t>
            </a:r>
            <a:r>
              <a:rPr lang="en-US" sz="2800" dirty="0"/>
              <a:t> PDAM </a:t>
            </a:r>
            <a:r>
              <a:rPr lang="en-US" sz="2800" dirty="0" err="1"/>
              <a:t>Tirta</a:t>
            </a:r>
            <a:r>
              <a:rPr lang="en-US" sz="2800" dirty="0"/>
              <a:t> </a:t>
            </a:r>
            <a:r>
              <a:rPr lang="en-US" sz="2800" dirty="0" err="1"/>
              <a:t>Raharja</a:t>
            </a:r>
            <a:r>
              <a:rPr lang="en-US" sz="2800" dirty="0"/>
              <a:t> </a:t>
            </a:r>
            <a:r>
              <a:rPr lang="en-US" sz="2800" dirty="0" err="1"/>
              <a:t>hanya</a:t>
            </a:r>
            <a:r>
              <a:rPr lang="en-US" sz="2800" dirty="0"/>
              <a:t> </a:t>
            </a:r>
            <a:r>
              <a:rPr lang="en-US" sz="2800" dirty="0" err="1"/>
              <a:t>memiliki</a:t>
            </a:r>
            <a:r>
              <a:rPr lang="en-US" sz="2800" dirty="0"/>
              <a:t> website </a:t>
            </a:r>
            <a:r>
              <a:rPr lang="en-US" sz="2800" dirty="0" err="1"/>
              <a:t>resmi</a:t>
            </a:r>
            <a:r>
              <a:rPr lang="en-US" sz="2800" dirty="0"/>
              <a:t> </a:t>
            </a:r>
            <a:r>
              <a:rPr lang="en-US" sz="2800" dirty="0" err="1"/>
              <a:t>dimana</a:t>
            </a:r>
            <a:r>
              <a:rPr lang="en-US" sz="2800" dirty="0"/>
              <a:t> </a:t>
            </a:r>
            <a:r>
              <a:rPr lang="en-US" sz="2800" dirty="0" err="1"/>
              <a:t>didalam</a:t>
            </a:r>
            <a:r>
              <a:rPr lang="en-US" sz="2800" dirty="0"/>
              <a:t> website </a:t>
            </a:r>
            <a:r>
              <a:rPr lang="en-US" sz="2800" dirty="0" err="1"/>
              <a:t>itu</a:t>
            </a:r>
            <a:r>
              <a:rPr lang="en-US" sz="2800" dirty="0"/>
              <a:t> </a:t>
            </a:r>
            <a:r>
              <a:rPr lang="en-US" sz="2800" dirty="0" err="1"/>
              <a:t>terdapat</a:t>
            </a:r>
            <a:r>
              <a:rPr lang="en-US" sz="2800" dirty="0"/>
              <a:t> profile, </a:t>
            </a:r>
            <a:r>
              <a:rPr lang="en-US" sz="2800" dirty="0" err="1"/>
              <a:t>berita</a:t>
            </a:r>
            <a:r>
              <a:rPr lang="en-US" sz="2800" dirty="0"/>
              <a:t>, </a:t>
            </a:r>
            <a:r>
              <a:rPr lang="en-US" sz="2800" dirty="0" err="1"/>
              <a:t>galeri</a:t>
            </a:r>
            <a:r>
              <a:rPr lang="en-US" sz="2800" dirty="0"/>
              <a:t> </a:t>
            </a:r>
            <a:r>
              <a:rPr lang="en-US" sz="2800" dirty="0" err="1"/>
              <a:t>foto</a:t>
            </a:r>
            <a:r>
              <a:rPr lang="en-US" sz="2800" dirty="0"/>
              <a:t> </a:t>
            </a:r>
            <a:r>
              <a:rPr lang="en-US" sz="2800" dirty="0" err="1"/>
              <a:t>perusahaan</a:t>
            </a:r>
            <a:r>
              <a:rPr lang="en-US" sz="2800" dirty="0"/>
              <a:t> </a:t>
            </a:r>
            <a:r>
              <a:rPr lang="en-US" sz="2800" dirty="0" err="1"/>
              <a:t>dan</a:t>
            </a:r>
            <a:r>
              <a:rPr lang="en-US" sz="2800" dirty="0"/>
              <a:t> </a:t>
            </a:r>
            <a:r>
              <a:rPr lang="en-US" sz="2800" dirty="0" err="1"/>
              <a:t>beberapa</a:t>
            </a:r>
            <a:r>
              <a:rPr lang="en-US" sz="2800" dirty="0"/>
              <a:t> </a:t>
            </a:r>
            <a:r>
              <a:rPr lang="en-US" sz="2800" dirty="0" err="1"/>
              <a:t>fitur</a:t>
            </a:r>
            <a:r>
              <a:rPr lang="en-US" sz="2800" dirty="0"/>
              <a:t> </a:t>
            </a:r>
            <a:r>
              <a:rPr lang="en-US" sz="2800" dirty="0" err="1"/>
              <a:t>pelayanan</a:t>
            </a:r>
            <a:r>
              <a:rPr lang="en-US" sz="2800" dirty="0"/>
              <a:t> </a:t>
            </a:r>
            <a:r>
              <a:rPr lang="en-US" sz="2800" dirty="0" err="1"/>
              <a:t>pelanggan</a:t>
            </a:r>
            <a:r>
              <a:rPr lang="en-US" sz="2800" dirty="0"/>
              <a:t>, </a:t>
            </a:r>
            <a:r>
              <a:rPr lang="en-US" sz="2800" dirty="0" err="1"/>
              <a:t>antara</a:t>
            </a:r>
            <a:r>
              <a:rPr lang="en-US" sz="2800" dirty="0"/>
              <a:t> lain:</a:t>
            </a:r>
          </a:p>
        </p:txBody>
      </p:sp>
      <p:sp>
        <p:nvSpPr>
          <p:cNvPr id="3" name="Content Placeholder 2"/>
          <p:cNvSpPr>
            <a:spLocks noGrp="1"/>
          </p:cNvSpPr>
          <p:nvPr>
            <p:ph idx="1"/>
          </p:nvPr>
        </p:nvSpPr>
        <p:spPr>
          <a:xfrm>
            <a:off x="2520778" y="2660822"/>
            <a:ext cx="9053384" cy="3855308"/>
          </a:xfrm>
        </p:spPr>
        <p:txBody>
          <a:bodyPr/>
          <a:lstStyle/>
          <a:p>
            <a:pPr lvl="0"/>
            <a:r>
              <a:rPr lang="en-US" dirty="0" err="1"/>
              <a:t>Simulasi</a:t>
            </a:r>
            <a:r>
              <a:rPr lang="en-US" dirty="0"/>
              <a:t> </a:t>
            </a:r>
            <a:r>
              <a:rPr lang="en-US" dirty="0" err="1"/>
              <a:t>perhitungan</a:t>
            </a:r>
            <a:r>
              <a:rPr lang="en-US" dirty="0"/>
              <a:t> tariff</a:t>
            </a:r>
          </a:p>
          <a:p>
            <a:pPr marL="0" indent="0">
              <a:buNone/>
            </a:pPr>
            <a:r>
              <a:rPr lang="en-US" dirty="0" smtClean="0"/>
              <a:t>	</a:t>
            </a:r>
            <a:r>
              <a:rPr lang="en-US" dirty="0" err="1" smtClean="0"/>
              <a:t>Didalam</a:t>
            </a:r>
            <a:r>
              <a:rPr lang="en-US" dirty="0" smtClean="0"/>
              <a:t> </a:t>
            </a:r>
            <a:r>
              <a:rPr lang="en-US" dirty="0" err="1"/>
              <a:t>fitur</a:t>
            </a:r>
            <a:r>
              <a:rPr lang="en-US" dirty="0"/>
              <a:t> </a:t>
            </a:r>
            <a:r>
              <a:rPr lang="en-US" dirty="0" err="1"/>
              <a:t>ini</a:t>
            </a:r>
            <a:r>
              <a:rPr lang="en-US" dirty="0"/>
              <a:t> </a:t>
            </a:r>
            <a:r>
              <a:rPr lang="en-US" dirty="0" err="1"/>
              <a:t>pelanggan</a:t>
            </a:r>
            <a:r>
              <a:rPr lang="en-US" dirty="0"/>
              <a:t> </a:t>
            </a:r>
            <a:r>
              <a:rPr lang="en-US" dirty="0" err="1"/>
              <a:t>bisa</a:t>
            </a:r>
            <a:r>
              <a:rPr lang="en-US" dirty="0"/>
              <a:t> </a:t>
            </a:r>
            <a:r>
              <a:rPr lang="en-US" dirty="0" err="1"/>
              <a:t>mengetahui</a:t>
            </a:r>
            <a:r>
              <a:rPr lang="en-US" dirty="0"/>
              <a:t> detail </a:t>
            </a:r>
            <a:r>
              <a:rPr lang="en-US" dirty="0" err="1"/>
              <a:t>perhitungan</a:t>
            </a:r>
            <a:r>
              <a:rPr lang="en-US" dirty="0"/>
              <a:t> yang </a:t>
            </a:r>
            <a:r>
              <a:rPr lang="en-US" dirty="0" err="1"/>
              <a:t>berisi</a:t>
            </a:r>
            <a:r>
              <a:rPr lang="en-US" dirty="0"/>
              <a:t> Beban </a:t>
            </a:r>
            <a:r>
              <a:rPr lang="en-US" dirty="0" err="1"/>
              <a:t>Tetap</a:t>
            </a:r>
            <a:r>
              <a:rPr lang="en-US" dirty="0"/>
              <a:t> </a:t>
            </a:r>
            <a:r>
              <a:rPr lang="en-US" dirty="0" err="1"/>
              <a:t>dan</a:t>
            </a:r>
            <a:r>
              <a:rPr lang="en-US" dirty="0"/>
              <a:t> </a:t>
            </a:r>
            <a:r>
              <a:rPr lang="en-US" dirty="0" err="1"/>
              <a:t>Nilai</a:t>
            </a:r>
            <a:r>
              <a:rPr lang="en-US" dirty="0"/>
              <a:t> Air, </a:t>
            </a:r>
            <a:r>
              <a:rPr lang="en-US" dirty="0" err="1"/>
              <a:t>dan</a:t>
            </a:r>
            <a:r>
              <a:rPr lang="en-US" dirty="0"/>
              <a:t> </a:t>
            </a:r>
            <a:r>
              <a:rPr lang="en-US" dirty="0" err="1"/>
              <a:t>Biaya</a:t>
            </a:r>
            <a:r>
              <a:rPr lang="en-US" dirty="0"/>
              <a:t> </a:t>
            </a:r>
            <a:r>
              <a:rPr lang="en-US" dirty="0" err="1"/>
              <a:t>Pemeliharaan</a:t>
            </a:r>
            <a:r>
              <a:rPr lang="en-US" dirty="0"/>
              <a:t> Meter </a:t>
            </a:r>
            <a:r>
              <a:rPr lang="en-US" dirty="0" err="1"/>
              <a:t>berdasarkan</a:t>
            </a:r>
            <a:r>
              <a:rPr lang="en-US" dirty="0"/>
              <a:t> </a:t>
            </a:r>
            <a:r>
              <a:rPr lang="en-US" dirty="0" err="1"/>
              <a:t>Golongan</a:t>
            </a:r>
            <a:r>
              <a:rPr lang="en-US" dirty="0"/>
              <a:t> </a:t>
            </a:r>
            <a:r>
              <a:rPr lang="en-US" dirty="0" err="1"/>
              <a:t>Pelanggan</a:t>
            </a:r>
            <a:r>
              <a:rPr lang="en-US" dirty="0"/>
              <a:t>, Water Meter, Dan </a:t>
            </a:r>
            <a:r>
              <a:rPr lang="en-US" dirty="0" err="1"/>
              <a:t>Tagihan</a:t>
            </a:r>
            <a:r>
              <a:rPr lang="en-US" dirty="0"/>
              <a:t> (m3).</a:t>
            </a:r>
          </a:p>
          <a:p>
            <a:pPr lvl="0"/>
            <a:r>
              <a:rPr lang="en-US" dirty="0" err="1"/>
              <a:t>Informasi</a:t>
            </a:r>
            <a:r>
              <a:rPr lang="en-US" dirty="0"/>
              <a:t> </a:t>
            </a:r>
            <a:r>
              <a:rPr lang="en-US" dirty="0" err="1"/>
              <a:t>tagihan</a:t>
            </a:r>
            <a:r>
              <a:rPr lang="en-US" dirty="0"/>
              <a:t> </a:t>
            </a:r>
            <a:r>
              <a:rPr lang="en-US" dirty="0" err="1"/>
              <a:t>pelanggan</a:t>
            </a:r>
            <a:endParaRPr lang="en-US" dirty="0"/>
          </a:p>
          <a:p>
            <a:pPr marL="0" indent="0">
              <a:buNone/>
            </a:pPr>
            <a:r>
              <a:rPr lang="en-US" dirty="0" smtClean="0"/>
              <a:t>	</a:t>
            </a:r>
            <a:r>
              <a:rPr lang="en-US" dirty="0" err="1" smtClean="0"/>
              <a:t>Pelanggan</a:t>
            </a:r>
            <a:r>
              <a:rPr lang="en-US" dirty="0" smtClean="0"/>
              <a:t> </a:t>
            </a:r>
            <a:r>
              <a:rPr lang="en-US" dirty="0" err="1"/>
              <a:t>dapat</a:t>
            </a:r>
            <a:r>
              <a:rPr lang="en-US" dirty="0"/>
              <a:t> </a:t>
            </a:r>
            <a:r>
              <a:rPr lang="en-US" dirty="0" err="1"/>
              <a:t>mengetahui</a:t>
            </a:r>
            <a:r>
              <a:rPr lang="en-US" dirty="0"/>
              <a:t> </a:t>
            </a:r>
            <a:r>
              <a:rPr lang="en-US" dirty="0" err="1"/>
              <a:t>informasi</a:t>
            </a:r>
            <a:r>
              <a:rPr lang="en-US" dirty="0"/>
              <a:t> </a:t>
            </a:r>
            <a:r>
              <a:rPr lang="en-US" dirty="0" err="1"/>
              <a:t>tagihan</a:t>
            </a:r>
            <a:r>
              <a:rPr lang="en-US" dirty="0"/>
              <a:t> yang </a:t>
            </a:r>
            <a:r>
              <a:rPr lang="en-US" dirty="0" err="1"/>
              <a:t>sedang</a:t>
            </a:r>
            <a:r>
              <a:rPr lang="en-US" dirty="0"/>
              <a:t> </a:t>
            </a:r>
            <a:r>
              <a:rPr lang="en-US" dirty="0" err="1"/>
              <a:t>berjalan</a:t>
            </a:r>
            <a:r>
              <a:rPr lang="en-US" dirty="0"/>
              <a:t> </a:t>
            </a:r>
            <a:r>
              <a:rPr lang="en-US" dirty="0" err="1"/>
              <a:t>dengan</a:t>
            </a:r>
            <a:r>
              <a:rPr lang="en-US" dirty="0"/>
              <a:t> </a:t>
            </a:r>
            <a:r>
              <a:rPr lang="en-US" dirty="0" err="1"/>
              <a:t>memasukkan</a:t>
            </a:r>
            <a:r>
              <a:rPr lang="en-US" dirty="0"/>
              <a:t> </a:t>
            </a:r>
            <a:r>
              <a:rPr lang="en-US" dirty="0" err="1"/>
              <a:t>nomor</a:t>
            </a:r>
            <a:r>
              <a:rPr lang="en-US" dirty="0"/>
              <a:t> SL </a:t>
            </a:r>
            <a:r>
              <a:rPr lang="en-US" dirty="0" err="1"/>
              <a:t>pelanggan</a:t>
            </a:r>
            <a:r>
              <a:rPr lang="en-US" dirty="0"/>
              <a:t>. </a:t>
            </a:r>
          </a:p>
          <a:p>
            <a:pPr lvl="0"/>
            <a:r>
              <a:rPr lang="en-US" dirty="0" err="1"/>
              <a:t>Halaman</a:t>
            </a:r>
            <a:r>
              <a:rPr lang="en-US" dirty="0"/>
              <a:t> </a:t>
            </a:r>
            <a:r>
              <a:rPr lang="en-US" dirty="0" err="1"/>
              <a:t>Prosedur</a:t>
            </a:r>
            <a:r>
              <a:rPr lang="en-US" dirty="0"/>
              <a:t> </a:t>
            </a:r>
            <a:r>
              <a:rPr lang="en-US" dirty="0" err="1"/>
              <a:t>pemasangan</a:t>
            </a:r>
            <a:r>
              <a:rPr lang="en-US" dirty="0"/>
              <a:t> </a:t>
            </a:r>
            <a:r>
              <a:rPr lang="en-US" dirty="0" err="1"/>
              <a:t>baru</a:t>
            </a:r>
            <a:endParaRPr lang="en-US" dirty="0"/>
          </a:p>
          <a:p>
            <a:pPr marL="0" indent="0">
              <a:buNone/>
            </a:pPr>
            <a:r>
              <a:rPr lang="en-US" dirty="0" smtClean="0"/>
              <a:t>	</a:t>
            </a:r>
            <a:r>
              <a:rPr lang="en-US" dirty="0" err="1" smtClean="0"/>
              <a:t>Dalam</a:t>
            </a:r>
            <a:r>
              <a:rPr lang="en-US" dirty="0" smtClean="0"/>
              <a:t> </a:t>
            </a:r>
            <a:r>
              <a:rPr lang="en-US" dirty="0" err="1"/>
              <a:t>halaman</a:t>
            </a:r>
            <a:r>
              <a:rPr lang="en-US" dirty="0"/>
              <a:t> </a:t>
            </a:r>
            <a:r>
              <a:rPr lang="en-US" dirty="0" err="1"/>
              <a:t>prosedur</a:t>
            </a:r>
            <a:r>
              <a:rPr lang="en-US" dirty="0"/>
              <a:t> </a:t>
            </a:r>
            <a:r>
              <a:rPr lang="en-US" dirty="0" err="1"/>
              <a:t>pemasangan</a:t>
            </a:r>
            <a:r>
              <a:rPr lang="en-US" dirty="0"/>
              <a:t> </a:t>
            </a:r>
            <a:r>
              <a:rPr lang="en-US" dirty="0" err="1"/>
              <a:t>baru</a:t>
            </a:r>
            <a:r>
              <a:rPr lang="en-US" dirty="0"/>
              <a:t> </a:t>
            </a:r>
            <a:r>
              <a:rPr lang="en-US" dirty="0" err="1"/>
              <a:t>berisi</a:t>
            </a:r>
            <a:r>
              <a:rPr lang="en-US" dirty="0"/>
              <a:t> </a:t>
            </a:r>
            <a:r>
              <a:rPr lang="en-US" dirty="0" err="1"/>
              <a:t>informasi</a:t>
            </a:r>
            <a:r>
              <a:rPr lang="en-US" dirty="0"/>
              <a:t> </a:t>
            </a:r>
            <a:r>
              <a:rPr lang="en-US" dirty="0" err="1"/>
              <a:t>tentang</a:t>
            </a:r>
            <a:r>
              <a:rPr lang="en-US" dirty="0"/>
              <a:t> </a:t>
            </a:r>
            <a:r>
              <a:rPr lang="en-US" dirty="0" err="1"/>
              <a:t>prosedur</a:t>
            </a:r>
            <a:r>
              <a:rPr lang="en-US" dirty="0"/>
              <a:t> </a:t>
            </a:r>
            <a:r>
              <a:rPr lang="en-US" dirty="0" err="1"/>
              <a:t>pemasangan</a:t>
            </a:r>
            <a:r>
              <a:rPr lang="en-US" dirty="0"/>
              <a:t> </a:t>
            </a:r>
            <a:r>
              <a:rPr lang="en-US" dirty="0" err="1"/>
              <a:t>baru</a:t>
            </a:r>
            <a:endParaRPr lang="en-US" dirty="0"/>
          </a:p>
        </p:txBody>
      </p:sp>
    </p:spTree>
    <p:extLst>
      <p:ext uri="{BB962C8B-B14F-4D97-AF65-F5344CB8AC3E}">
        <p14:creationId xmlns:p14="http://schemas.microsoft.com/office/powerpoint/2010/main" val="3847775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Activities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Process Activities </a:t>
            </a:r>
            <a:r>
              <a:rPr lang="en-US" dirty="0" err="1" smtClean="0"/>
              <a:t>atau</a:t>
            </a:r>
            <a:r>
              <a:rPr lang="en-US" dirty="0" smtClean="0"/>
              <a:t> Proses </a:t>
            </a:r>
            <a:r>
              <a:rPr lang="en-US" dirty="0" err="1"/>
              <a:t>perangkat</a:t>
            </a:r>
            <a:r>
              <a:rPr lang="en-US" dirty="0"/>
              <a:t> </a:t>
            </a:r>
            <a:r>
              <a:rPr lang="en-US" dirty="0" err="1"/>
              <a:t>lunak</a:t>
            </a:r>
            <a:r>
              <a:rPr lang="en-US" dirty="0"/>
              <a:t> yang </a:t>
            </a:r>
            <a:r>
              <a:rPr lang="en-US" dirty="0" err="1"/>
              <a:t>nyata</a:t>
            </a:r>
            <a:r>
              <a:rPr lang="en-US" dirty="0"/>
              <a:t> </a:t>
            </a:r>
            <a:r>
              <a:rPr lang="en-US" dirty="0" err="1"/>
              <a:t>adalah</a:t>
            </a:r>
            <a:r>
              <a:rPr lang="en-US" dirty="0"/>
              <a:t> </a:t>
            </a:r>
            <a:r>
              <a:rPr lang="en-US" dirty="0" err="1"/>
              <a:t>rangkaian</a:t>
            </a:r>
            <a:r>
              <a:rPr lang="en-US" dirty="0"/>
              <a:t> </a:t>
            </a:r>
            <a:r>
              <a:rPr lang="en-US" dirty="0" err="1"/>
              <a:t>kegiatan</a:t>
            </a:r>
            <a:r>
              <a:rPr lang="en-US" dirty="0"/>
              <a:t> </a:t>
            </a:r>
            <a:r>
              <a:rPr lang="en-US" dirty="0" err="1"/>
              <a:t>teknis</a:t>
            </a:r>
            <a:r>
              <a:rPr lang="en-US" dirty="0"/>
              <a:t>, </a:t>
            </a:r>
            <a:r>
              <a:rPr lang="en-US" dirty="0" err="1"/>
              <a:t>kolaboratif</a:t>
            </a:r>
            <a:r>
              <a:rPr lang="en-US" dirty="0"/>
              <a:t>, </a:t>
            </a:r>
            <a:r>
              <a:rPr lang="en-US" dirty="0" err="1"/>
              <a:t>dan</a:t>
            </a:r>
            <a:r>
              <a:rPr lang="en-US" dirty="0"/>
              <a:t> </a:t>
            </a:r>
            <a:r>
              <a:rPr lang="en-US" dirty="0" err="1"/>
              <a:t>manajerial</a:t>
            </a:r>
            <a:r>
              <a:rPr lang="en-US" dirty="0"/>
              <a:t> yang </a:t>
            </a:r>
            <a:r>
              <a:rPr lang="en-US" dirty="0" err="1"/>
              <a:t>saling</a:t>
            </a:r>
            <a:r>
              <a:rPr lang="en-US" dirty="0"/>
              <a:t> </a:t>
            </a:r>
            <a:r>
              <a:rPr lang="en-US" dirty="0" err="1"/>
              <a:t>terkait</a:t>
            </a:r>
            <a:r>
              <a:rPr lang="en-US" dirty="0"/>
              <a:t> </a:t>
            </a:r>
            <a:r>
              <a:rPr lang="en-US" dirty="0" err="1"/>
              <a:t>dengan</a:t>
            </a:r>
            <a:r>
              <a:rPr lang="en-US" dirty="0"/>
              <a:t> </a:t>
            </a:r>
            <a:r>
              <a:rPr lang="en-US" dirty="0" err="1"/>
              <a:t>tujuan</a:t>
            </a:r>
            <a:r>
              <a:rPr lang="en-US" dirty="0"/>
              <a:t> </a:t>
            </a:r>
            <a:r>
              <a:rPr lang="en-US" dirty="0" err="1"/>
              <a:t>keseluruhan</a:t>
            </a:r>
            <a:r>
              <a:rPr lang="en-US" dirty="0"/>
              <a:t> </a:t>
            </a:r>
            <a:r>
              <a:rPr lang="en-US" dirty="0" err="1"/>
              <a:t>untuk</a:t>
            </a:r>
            <a:r>
              <a:rPr lang="en-US" dirty="0"/>
              <a:t> </a:t>
            </a:r>
            <a:r>
              <a:rPr lang="en-US" dirty="0" err="1"/>
              <a:t>menentukan</a:t>
            </a:r>
            <a:r>
              <a:rPr lang="en-US" dirty="0"/>
              <a:t>, </a:t>
            </a:r>
            <a:r>
              <a:rPr lang="en-US" dirty="0" err="1"/>
              <a:t>merancang</a:t>
            </a:r>
            <a:r>
              <a:rPr lang="en-US" dirty="0"/>
              <a:t>, </a:t>
            </a:r>
            <a:r>
              <a:rPr lang="en-US" dirty="0" err="1"/>
              <a:t>mengimplementasikan</a:t>
            </a:r>
            <a:r>
              <a:rPr lang="en-US" dirty="0"/>
              <a:t>, </a:t>
            </a:r>
            <a:r>
              <a:rPr lang="en-US" dirty="0" err="1"/>
              <a:t>dan</a:t>
            </a:r>
            <a:r>
              <a:rPr lang="en-US" dirty="0"/>
              <a:t> </a:t>
            </a:r>
            <a:r>
              <a:rPr lang="en-US" dirty="0" err="1"/>
              <a:t>menguji</a:t>
            </a:r>
            <a:r>
              <a:rPr lang="en-US" dirty="0"/>
              <a:t> </a:t>
            </a:r>
            <a:r>
              <a:rPr lang="en-US" dirty="0" err="1"/>
              <a:t>sistem</a:t>
            </a:r>
            <a:r>
              <a:rPr lang="en-US" dirty="0"/>
              <a:t> </a:t>
            </a:r>
            <a:r>
              <a:rPr lang="en-US" dirty="0" err="1"/>
              <a:t>perangkat</a:t>
            </a:r>
            <a:r>
              <a:rPr lang="en-US" dirty="0"/>
              <a:t> </a:t>
            </a:r>
            <a:r>
              <a:rPr lang="en-US" dirty="0" err="1"/>
              <a:t>lunak</a:t>
            </a:r>
            <a:r>
              <a:rPr lang="en-US" dirty="0"/>
              <a:t>. </a:t>
            </a:r>
            <a:r>
              <a:rPr lang="en-US" dirty="0" err="1"/>
              <a:t>Pengembang</a:t>
            </a:r>
            <a:r>
              <a:rPr lang="en-US" dirty="0"/>
              <a:t> </a:t>
            </a:r>
            <a:r>
              <a:rPr lang="en-US" dirty="0" err="1"/>
              <a:t>perangkat</a:t>
            </a:r>
            <a:r>
              <a:rPr lang="en-US" dirty="0"/>
              <a:t> </a:t>
            </a:r>
            <a:r>
              <a:rPr lang="en-US" dirty="0" err="1"/>
              <a:t>lunak</a:t>
            </a:r>
            <a:r>
              <a:rPr lang="en-US" dirty="0"/>
              <a:t> </a:t>
            </a:r>
            <a:r>
              <a:rPr lang="en-US" dirty="0" err="1"/>
              <a:t>menggunakan</a:t>
            </a:r>
            <a:r>
              <a:rPr lang="en-US" dirty="0"/>
              <a:t> </a:t>
            </a:r>
            <a:r>
              <a:rPr lang="en-US" dirty="0" err="1"/>
              <a:t>berbagai</a:t>
            </a:r>
            <a:r>
              <a:rPr lang="en-US" dirty="0"/>
              <a:t> </a:t>
            </a:r>
            <a:r>
              <a:rPr lang="en-US" dirty="0" err="1"/>
              <a:t>alat</a:t>
            </a:r>
            <a:r>
              <a:rPr lang="en-US" dirty="0"/>
              <a:t> </a:t>
            </a:r>
            <a:r>
              <a:rPr lang="en-US" dirty="0" err="1"/>
              <a:t>perangkat</a:t>
            </a:r>
            <a:r>
              <a:rPr lang="en-US" dirty="0"/>
              <a:t> </a:t>
            </a:r>
            <a:r>
              <a:rPr lang="en-US" dirty="0" err="1"/>
              <a:t>lunak</a:t>
            </a:r>
            <a:r>
              <a:rPr lang="en-US" dirty="0"/>
              <a:t> yang </a:t>
            </a:r>
            <a:r>
              <a:rPr lang="en-US" dirty="0" err="1"/>
              <a:t>berbeda</a:t>
            </a:r>
            <a:r>
              <a:rPr lang="en-US" dirty="0"/>
              <a:t> </a:t>
            </a:r>
            <a:r>
              <a:rPr lang="en-US" dirty="0" err="1"/>
              <a:t>dalam</a:t>
            </a:r>
            <a:r>
              <a:rPr lang="en-US" dirty="0"/>
              <a:t> </a:t>
            </a:r>
            <a:r>
              <a:rPr lang="en-US" dirty="0" err="1"/>
              <a:t>pekerjaan</a:t>
            </a:r>
            <a:r>
              <a:rPr lang="en-US" dirty="0"/>
              <a:t> </a:t>
            </a:r>
            <a:r>
              <a:rPr lang="en-US" dirty="0" err="1"/>
              <a:t>mereka</a:t>
            </a:r>
            <a:r>
              <a:rPr lang="en-US" dirty="0"/>
              <a:t>. </a:t>
            </a:r>
            <a:r>
              <a:rPr lang="en-US" dirty="0" err="1"/>
              <a:t>Alat</a:t>
            </a:r>
            <a:r>
              <a:rPr lang="en-US" dirty="0"/>
              <a:t> </a:t>
            </a:r>
            <a:r>
              <a:rPr lang="en-US" dirty="0" err="1"/>
              <a:t>sangat</a:t>
            </a:r>
            <a:r>
              <a:rPr lang="en-US" dirty="0"/>
              <a:t> </a:t>
            </a:r>
            <a:r>
              <a:rPr lang="en-US" dirty="0" err="1"/>
              <a:t>berguna</a:t>
            </a:r>
            <a:r>
              <a:rPr lang="en-US" dirty="0"/>
              <a:t> </a:t>
            </a:r>
            <a:r>
              <a:rPr lang="en-US" dirty="0" err="1"/>
              <a:t>untuk</a:t>
            </a:r>
            <a:r>
              <a:rPr lang="en-US" dirty="0"/>
              <a:t> </a:t>
            </a:r>
            <a:r>
              <a:rPr lang="en-US" dirty="0" err="1"/>
              <a:t>mendukung</a:t>
            </a:r>
            <a:r>
              <a:rPr lang="en-US" dirty="0"/>
              <a:t> </a:t>
            </a:r>
            <a:r>
              <a:rPr lang="en-US" dirty="0" err="1"/>
              <a:t>pengeditan</a:t>
            </a:r>
            <a:r>
              <a:rPr lang="en-US" dirty="0"/>
              <a:t> </a:t>
            </a:r>
            <a:r>
              <a:rPr lang="en-US" dirty="0" err="1"/>
              <a:t>berbagai</a:t>
            </a:r>
            <a:r>
              <a:rPr lang="en-US" dirty="0"/>
              <a:t> </a:t>
            </a:r>
            <a:r>
              <a:rPr lang="en-US" dirty="0" err="1"/>
              <a:t>jenis</a:t>
            </a:r>
            <a:r>
              <a:rPr lang="en-US" dirty="0"/>
              <a:t> </a:t>
            </a:r>
            <a:r>
              <a:rPr lang="en-US" dirty="0" err="1"/>
              <a:t>dokumen</a:t>
            </a:r>
            <a:r>
              <a:rPr lang="en-US" dirty="0"/>
              <a:t> </a:t>
            </a:r>
            <a:r>
              <a:rPr lang="en-US" dirty="0" err="1"/>
              <a:t>dan</a:t>
            </a:r>
            <a:r>
              <a:rPr lang="en-US" dirty="0"/>
              <a:t> </a:t>
            </a:r>
            <a:r>
              <a:rPr lang="en-US" dirty="0" err="1"/>
              <a:t>untuk</a:t>
            </a:r>
            <a:r>
              <a:rPr lang="en-US" dirty="0"/>
              <a:t> </a:t>
            </a:r>
            <a:r>
              <a:rPr lang="en-US" dirty="0" err="1"/>
              <a:t>mengelola</a:t>
            </a:r>
            <a:r>
              <a:rPr lang="en-US" dirty="0"/>
              <a:t> volume </a:t>
            </a:r>
            <a:r>
              <a:rPr lang="en-US" dirty="0" err="1"/>
              <a:t>besar</a:t>
            </a:r>
            <a:r>
              <a:rPr lang="en-US" dirty="0"/>
              <a:t> </a:t>
            </a:r>
            <a:r>
              <a:rPr lang="en-US" dirty="0" err="1"/>
              <a:t>informasi</a:t>
            </a:r>
            <a:r>
              <a:rPr lang="en-US" dirty="0"/>
              <a:t> </a:t>
            </a:r>
            <a:r>
              <a:rPr lang="en-US" dirty="0" err="1"/>
              <a:t>terperinci</a:t>
            </a:r>
            <a:r>
              <a:rPr lang="en-US" dirty="0"/>
              <a:t> yang </a:t>
            </a:r>
            <a:r>
              <a:rPr lang="en-US" dirty="0" err="1"/>
              <a:t>dihasilkan</a:t>
            </a:r>
            <a:r>
              <a:rPr lang="en-US" dirty="0"/>
              <a:t> </a:t>
            </a:r>
            <a:r>
              <a:rPr lang="en-US" dirty="0" err="1"/>
              <a:t>dalam</a:t>
            </a:r>
            <a:r>
              <a:rPr lang="en-US" dirty="0"/>
              <a:t> </a:t>
            </a:r>
            <a:r>
              <a:rPr lang="en-US" dirty="0" err="1"/>
              <a:t>proyek</a:t>
            </a:r>
            <a:r>
              <a:rPr lang="en-US" dirty="0"/>
              <a:t> </a:t>
            </a:r>
            <a:r>
              <a:rPr lang="en-US" dirty="0" err="1"/>
              <a:t>perangkat</a:t>
            </a:r>
            <a:r>
              <a:rPr lang="en-US" dirty="0"/>
              <a:t> </a:t>
            </a:r>
            <a:r>
              <a:rPr lang="en-US" dirty="0" err="1"/>
              <a:t>lunak</a:t>
            </a:r>
            <a:r>
              <a:rPr lang="en-US" dirty="0"/>
              <a:t> </a:t>
            </a:r>
            <a:r>
              <a:rPr lang="en-US" dirty="0" err="1"/>
              <a:t>besar</a:t>
            </a:r>
            <a:r>
              <a:rPr lang="en-US" dirty="0"/>
              <a:t>.</a:t>
            </a:r>
          </a:p>
          <a:p>
            <a:pPr marL="0" indent="0">
              <a:buNone/>
            </a:pPr>
            <a:r>
              <a:rPr lang="en-US" dirty="0" smtClean="0"/>
              <a:t>	</a:t>
            </a:r>
            <a:r>
              <a:rPr lang="en-US" dirty="0" err="1" smtClean="0"/>
              <a:t>Empat</a:t>
            </a:r>
            <a:r>
              <a:rPr lang="en-US" dirty="0" smtClean="0"/>
              <a:t> </a:t>
            </a:r>
            <a:r>
              <a:rPr lang="en-US" dirty="0" err="1"/>
              <a:t>kegiatan</a:t>
            </a:r>
            <a:r>
              <a:rPr lang="en-US" dirty="0"/>
              <a:t> </a:t>
            </a:r>
            <a:r>
              <a:rPr lang="en-US" dirty="0" err="1"/>
              <a:t>dasar</a:t>
            </a:r>
            <a:r>
              <a:rPr lang="en-US" dirty="0"/>
              <a:t> proses specification, development, validation, </a:t>
            </a:r>
            <a:r>
              <a:rPr lang="en-US" dirty="0" err="1"/>
              <a:t>dan</a:t>
            </a:r>
            <a:r>
              <a:rPr lang="en-US" dirty="0"/>
              <a:t> evolution </a:t>
            </a:r>
            <a:r>
              <a:rPr lang="en-US" dirty="0" err="1"/>
              <a:t>diatur</a:t>
            </a:r>
            <a:r>
              <a:rPr lang="en-US" dirty="0"/>
              <a:t> </a:t>
            </a:r>
            <a:r>
              <a:rPr lang="en-US" dirty="0" err="1"/>
              <a:t>secara</a:t>
            </a:r>
            <a:r>
              <a:rPr lang="en-US" dirty="0"/>
              <a:t> </a:t>
            </a:r>
            <a:r>
              <a:rPr lang="en-US" dirty="0" err="1"/>
              <a:t>berbeda</a:t>
            </a:r>
            <a:r>
              <a:rPr lang="en-US" dirty="0"/>
              <a:t> </a:t>
            </a:r>
            <a:r>
              <a:rPr lang="en-US" dirty="0" err="1"/>
              <a:t>dalam</a:t>
            </a:r>
            <a:r>
              <a:rPr lang="en-US" dirty="0"/>
              <a:t> proses </a:t>
            </a:r>
            <a:r>
              <a:rPr lang="en-US" dirty="0" err="1"/>
              <a:t>pengembangan</a:t>
            </a:r>
            <a:r>
              <a:rPr lang="en-US" dirty="0"/>
              <a:t> yang </a:t>
            </a:r>
            <a:r>
              <a:rPr lang="en-US" dirty="0" err="1"/>
              <a:t>berbeda</a:t>
            </a:r>
            <a:r>
              <a:rPr lang="en-US" dirty="0"/>
              <a:t>. </a:t>
            </a:r>
            <a:r>
              <a:rPr lang="en-US" dirty="0" err="1"/>
              <a:t>Dalam</a:t>
            </a:r>
            <a:r>
              <a:rPr lang="en-US" dirty="0"/>
              <a:t> model Waterfall, </a:t>
            </a:r>
            <a:r>
              <a:rPr lang="en-US" dirty="0" err="1"/>
              <a:t>mereka</a:t>
            </a:r>
            <a:r>
              <a:rPr lang="en-US" dirty="0"/>
              <a:t> </a:t>
            </a:r>
            <a:r>
              <a:rPr lang="en-US" dirty="0" err="1"/>
              <a:t>diatur</a:t>
            </a:r>
            <a:r>
              <a:rPr lang="en-US" dirty="0"/>
              <a:t> </a:t>
            </a:r>
            <a:r>
              <a:rPr lang="en-US" dirty="0" err="1"/>
              <a:t>secara</a:t>
            </a:r>
            <a:r>
              <a:rPr lang="en-US" dirty="0"/>
              <a:t> </a:t>
            </a:r>
            <a:r>
              <a:rPr lang="en-US" dirty="0" err="1"/>
              <a:t>berurutan</a:t>
            </a:r>
            <a:r>
              <a:rPr lang="en-US" dirty="0"/>
              <a:t>, </a:t>
            </a:r>
            <a:r>
              <a:rPr lang="en-US" dirty="0" err="1"/>
              <a:t>sedangkan</a:t>
            </a:r>
            <a:r>
              <a:rPr lang="en-US" dirty="0"/>
              <a:t> </a:t>
            </a:r>
            <a:r>
              <a:rPr lang="en-US" dirty="0" err="1"/>
              <a:t>dalam</a:t>
            </a:r>
            <a:r>
              <a:rPr lang="en-US" dirty="0"/>
              <a:t> Incremental Development </a:t>
            </a:r>
            <a:r>
              <a:rPr lang="en-US" dirty="0" err="1"/>
              <a:t>mereka</a:t>
            </a:r>
            <a:r>
              <a:rPr lang="en-US" dirty="0"/>
              <a:t> </a:t>
            </a:r>
            <a:r>
              <a:rPr lang="en-US" dirty="0" err="1"/>
              <a:t>disisipkan</a:t>
            </a:r>
            <a:r>
              <a:rPr lang="en-US" dirty="0"/>
              <a:t>. </a:t>
            </a:r>
            <a:r>
              <a:rPr lang="en-US" dirty="0" err="1"/>
              <a:t>Bagaimana</a:t>
            </a:r>
            <a:r>
              <a:rPr lang="en-US" dirty="0"/>
              <a:t> </a:t>
            </a:r>
            <a:r>
              <a:rPr lang="en-US" dirty="0" err="1"/>
              <a:t>kegiatan</a:t>
            </a:r>
            <a:r>
              <a:rPr lang="en-US" dirty="0"/>
              <a:t> </a:t>
            </a:r>
            <a:r>
              <a:rPr lang="en-US" dirty="0" err="1"/>
              <a:t>ini</a:t>
            </a:r>
            <a:r>
              <a:rPr lang="en-US" dirty="0"/>
              <a:t> </a:t>
            </a:r>
            <a:r>
              <a:rPr lang="en-US" dirty="0" err="1"/>
              <a:t>dilakukan</a:t>
            </a:r>
            <a:r>
              <a:rPr lang="en-US" dirty="0"/>
              <a:t> </a:t>
            </a:r>
            <a:r>
              <a:rPr lang="en-US" dirty="0" err="1"/>
              <a:t>tergantung</a:t>
            </a:r>
            <a:r>
              <a:rPr lang="en-US" dirty="0"/>
              <a:t> </a:t>
            </a:r>
            <a:r>
              <a:rPr lang="en-US" dirty="0" err="1"/>
              <a:t>pada</a:t>
            </a:r>
            <a:r>
              <a:rPr lang="en-US" dirty="0"/>
              <a:t> </a:t>
            </a:r>
            <a:r>
              <a:rPr lang="en-US" dirty="0" err="1"/>
              <a:t>jenis</a:t>
            </a:r>
            <a:r>
              <a:rPr lang="en-US" dirty="0"/>
              <a:t> </a:t>
            </a:r>
            <a:r>
              <a:rPr lang="en-US" dirty="0" err="1"/>
              <a:t>perangkat</a:t>
            </a:r>
            <a:r>
              <a:rPr lang="en-US" dirty="0"/>
              <a:t> </a:t>
            </a:r>
            <a:r>
              <a:rPr lang="en-US" dirty="0" err="1"/>
              <a:t>lunak</a:t>
            </a:r>
            <a:r>
              <a:rPr lang="en-US" dirty="0"/>
              <a:t>, orang, </a:t>
            </a:r>
            <a:r>
              <a:rPr lang="en-US" dirty="0" err="1"/>
              <a:t>dan</a:t>
            </a:r>
            <a:r>
              <a:rPr lang="en-US" dirty="0"/>
              <a:t> </a:t>
            </a:r>
            <a:r>
              <a:rPr lang="en-US" dirty="0" err="1"/>
              <a:t>struktur</a:t>
            </a:r>
            <a:r>
              <a:rPr lang="en-US" dirty="0"/>
              <a:t> </a:t>
            </a:r>
            <a:r>
              <a:rPr lang="en-US" dirty="0" err="1"/>
              <a:t>organisasi</a:t>
            </a:r>
            <a:r>
              <a:rPr lang="en-US" dirty="0"/>
              <a:t> yang </a:t>
            </a:r>
            <a:r>
              <a:rPr lang="en-US" dirty="0" err="1"/>
              <a:t>terlibat</a:t>
            </a:r>
            <a:r>
              <a:rPr lang="en-US" dirty="0"/>
              <a:t>. </a:t>
            </a:r>
            <a:r>
              <a:rPr lang="en-US" dirty="0" err="1"/>
              <a:t>Dalam</a:t>
            </a:r>
            <a:r>
              <a:rPr lang="en-US" dirty="0"/>
              <a:t> </a:t>
            </a:r>
            <a:r>
              <a:rPr lang="en-US" dirty="0" err="1"/>
              <a:t>pemrograman</a:t>
            </a:r>
            <a:r>
              <a:rPr lang="en-US" dirty="0"/>
              <a:t> </a:t>
            </a:r>
            <a:r>
              <a:rPr lang="en-US" dirty="0" err="1"/>
              <a:t>ekstrim</a:t>
            </a:r>
            <a:r>
              <a:rPr lang="en-US" dirty="0"/>
              <a:t>, </a:t>
            </a:r>
            <a:r>
              <a:rPr lang="en-US" dirty="0" err="1"/>
              <a:t>misalnya</a:t>
            </a:r>
            <a:r>
              <a:rPr lang="en-US" dirty="0"/>
              <a:t>, </a:t>
            </a:r>
            <a:r>
              <a:rPr lang="en-US" dirty="0" err="1"/>
              <a:t>spesifikasi</a:t>
            </a:r>
            <a:r>
              <a:rPr lang="en-US" dirty="0"/>
              <a:t> </a:t>
            </a:r>
            <a:r>
              <a:rPr lang="en-US" dirty="0" err="1"/>
              <a:t>ditulis</a:t>
            </a:r>
            <a:r>
              <a:rPr lang="en-US" dirty="0"/>
              <a:t> di </a:t>
            </a:r>
            <a:r>
              <a:rPr lang="en-US" dirty="0" err="1"/>
              <a:t>kartu</a:t>
            </a:r>
            <a:r>
              <a:rPr lang="en-US" dirty="0"/>
              <a:t>. </a:t>
            </a:r>
            <a:r>
              <a:rPr lang="en-US" dirty="0" err="1"/>
              <a:t>Tes</a:t>
            </a:r>
            <a:r>
              <a:rPr lang="en-US" dirty="0"/>
              <a:t> </a:t>
            </a:r>
            <a:r>
              <a:rPr lang="en-US" dirty="0" err="1"/>
              <a:t>dapat</a:t>
            </a:r>
            <a:r>
              <a:rPr lang="en-US" dirty="0"/>
              <a:t> </a:t>
            </a:r>
            <a:r>
              <a:rPr lang="en-US" dirty="0" err="1"/>
              <a:t>dieksekusi</a:t>
            </a:r>
            <a:r>
              <a:rPr lang="en-US" dirty="0"/>
              <a:t> </a:t>
            </a:r>
            <a:r>
              <a:rPr lang="en-US" dirty="0" err="1"/>
              <a:t>dan</a:t>
            </a:r>
            <a:r>
              <a:rPr lang="en-US" dirty="0"/>
              <a:t> </a:t>
            </a:r>
            <a:r>
              <a:rPr lang="en-US" dirty="0" err="1"/>
              <a:t>dikembangkan</a:t>
            </a:r>
            <a:r>
              <a:rPr lang="en-US" dirty="0"/>
              <a:t> </a:t>
            </a:r>
            <a:r>
              <a:rPr lang="en-US" dirty="0" err="1"/>
              <a:t>sebelum</a:t>
            </a:r>
            <a:r>
              <a:rPr lang="en-US" dirty="0"/>
              <a:t> program </a:t>
            </a:r>
            <a:r>
              <a:rPr lang="en-US" dirty="0" err="1"/>
              <a:t>itu</a:t>
            </a:r>
            <a:r>
              <a:rPr lang="en-US" dirty="0"/>
              <a:t> </a:t>
            </a:r>
            <a:r>
              <a:rPr lang="en-US" dirty="0" err="1"/>
              <a:t>sendiri</a:t>
            </a:r>
            <a:r>
              <a:rPr lang="en-US" dirty="0"/>
              <a:t>. </a:t>
            </a:r>
            <a:r>
              <a:rPr lang="en-US" dirty="0" err="1"/>
              <a:t>Evolusi</a:t>
            </a:r>
            <a:r>
              <a:rPr lang="en-US" dirty="0"/>
              <a:t> </a:t>
            </a:r>
            <a:r>
              <a:rPr lang="en-US" dirty="0" err="1"/>
              <a:t>dapat</a:t>
            </a:r>
            <a:r>
              <a:rPr lang="en-US" dirty="0"/>
              <a:t> </a:t>
            </a:r>
            <a:r>
              <a:rPr lang="en-US" dirty="0" err="1"/>
              <a:t>melibatkan</a:t>
            </a:r>
            <a:r>
              <a:rPr lang="en-US" dirty="0"/>
              <a:t> </a:t>
            </a:r>
            <a:r>
              <a:rPr lang="en-US" dirty="0" err="1"/>
              <a:t>restrukturisasi</a:t>
            </a:r>
            <a:r>
              <a:rPr lang="en-US" dirty="0"/>
              <a:t> </a:t>
            </a:r>
            <a:r>
              <a:rPr lang="en-US" dirty="0" err="1"/>
              <a:t>atau</a:t>
            </a:r>
            <a:r>
              <a:rPr lang="en-US" dirty="0"/>
              <a:t> refactoring </a:t>
            </a:r>
            <a:r>
              <a:rPr lang="en-US" dirty="0" err="1"/>
              <a:t>sistem</a:t>
            </a:r>
            <a:r>
              <a:rPr lang="en-US" dirty="0"/>
              <a:t> yang </a:t>
            </a:r>
            <a:r>
              <a:rPr lang="en-US" dirty="0" err="1"/>
              <a:t>substansial</a:t>
            </a:r>
            <a:r>
              <a:rPr lang="en-US" dirty="0"/>
              <a:t>.</a:t>
            </a:r>
          </a:p>
          <a:p>
            <a:pPr marL="0" indent="0">
              <a:buNone/>
            </a:pPr>
            <a:endParaRPr lang="en-US" dirty="0"/>
          </a:p>
        </p:txBody>
      </p:sp>
    </p:spTree>
    <p:extLst>
      <p:ext uri="{BB962C8B-B14F-4D97-AF65-F5344CB8AC3E}">
        <p14:creationId xmlns:p14="http://schemas.microsoft.com/office/powerpoint/2010/main" val="2506546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Specification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Software </a:t>
            </a:r>
            <a:r>
              <a:rPr lang="en-US" dirty="0"/>
              <a:t>Specification </a:t>
            </a:r>
            <a:r>
              <a:rPr lang="en-US" dirty="0" err="1"/>
              <a:t>atau</a:t>
            </a:r>
            <a:r>
              <a:rPr lang="en-US" dirty="0"/>
              <a:t> </a:t>
            </a:r>
            <a:r>
              <a:rPr lang="en-US" dirty="0" err="1"/>
              <a:t>Spesifikasi</a:t>
            </a:r>
            <a:r>
              <a:rPr lang="en-US" dirty="0"/>
              <a:t> </a:t>
            </a:r>
            <a:r>
              <a:rPr lang="en-US" dirty="0" err="1"/>
              <a:t>perangkat</a:t>
            </a:r>
            <a:r>
              <a:rPr lang="en-US" dirty="0"/>
              <a:t> </a:t>
            </a:r>
            <a:r>
              <a:rPr lang="en-US" dirty="0" err="1"/>
              <a:t>lunak</a:t>
            </a:r>
            <a:r>
              <a:rPr lang="en-US" dirty="0"/>
              <a:t> </a:t>
            </a:r>
            <a:r>
              <a:rPr lang="en-US" dirty="0" err="1"/>
              <a:t>atau</a:t>
            </a:r>
            <a:r>
              <a:rPr lang="en-US" dirty="0"/>
              <a:t> </a:t>
            </a:r>
            <a:r>
              <a:rPr lang="en-US" dirty="0" err="1"/>
              <a:t>rekayasa</a:t>
            </a:r>
            <a:r>
              <a:rPr lang="en-US" dirty="0"/>
              <a:t> </a:t>
            </a:r>
            <a:r>
              <a:rPr lang="en-US" dirty="0" err="1"/>
              <a:t>persyaratan</a:t>
            </a:r>
            <a:r>
              <a:rPr lang="en-US" dirty="0"/>
              <a:t> </a:t>
            </a:r>
            <a:r>
              <a:rPr lang="en-US" dirty="0" err="1"/>
              <a:t>adalah</a:t>
            </a:r>
            <a:r>
              <a:rPr lang="en-US" dirty="0"/>
              <a:t> proses </a:t>
            </a:r>
            <a:r>
              <a:rPr lang="en-US" dirty="0" err="1"/>
              <a:t>memahami</a:t>
            </a:r>
            <a:r>
              <a:rPr lang="en-US" dirty="0"/>
              <a:t> </a:t>
            </a:r>
            <a:r>
              <a:rPr lang="en-US" dirty="0" err="1"/>
              <a:t>dan</a:t>
            </a:r>
            <a:r>
              <a:rPr lang="en-US" dirty="0"/>
              <a:t> </a:t>
            </a:r>
            <a:r>
              <a:rPr lang="en-US" dirty="0" err="1"/>
              <a:t>menentukan</a:t>
            </a:r>
            <a:r>
              <a:rPr lang="en-US" dirty="0"/>
              <a:t> </a:t>
            </a:r>
            <a:r>
              <a:rPr lang="en-US" dirty="0" err="1"/>
              <a:t>layanan</a:t>
            </a:r>
            <a:r>
              <a:rPr lang="en-US" dirty="0"/>
              <a:t> </a:t>
            </a:r>
            <a:r>
              <a:rPr lang="en-US" dirty="0" err="1"/>
              <a:t>apa</a:t>
            </a:r>
            <a:r>
              <a:rPr lang="en-US" dirty="0"/>
              <a:t> yang </a:t>
            </a:r>
            <a:r>
              <a:rPr lang="en-US" dirty="0" err="1"/>
              <a:t>diperlukan</a:t>
            </a:r>
            <a:r>
              <a:rPr lang="en-US" dirty="0"/>
              <a:t> </a:t>
            </a:r>
            <a:r>
              <a:rPr lang="en-US" dirty="0" err="1"/>
              <a:t>dari</a:t>
            </a:r>
            <a:r>
              <a:rPr lang="en-US" dirty="0"/>
              <a:t> </a:t>
            </a:r>
            <a:r>
              <a:rPr lang="en-US" dirty="0" err="1"/>
              <a:t>sistem</a:t>
            </a:r>
            <a:r>
              <a:rPr lang="en-US" dirty="0"/>
              <a:t> </a:t>
            </a:r>
            <a:r>
              <a:rPr lang="en-US" dirty="0" err="1"/>
              <a:t>dan</a:t>
            </a:r>
            <a:r>
              <a:rPr lang="en-US" dirty="0"/>
              <a:t> </a:t>
            </a:r>
            <a:r>
              <a:rPr lang="en-US" dirty="0" err="1"/>
              <a:t>mengidentifikasi</a:t>
            </a:r>
            <a:r>
              <a:rPr lang="en-US" dirty="0"/>
              <a:t> </a:t>
            </a:r>
            <a:r>
              <a:rPr lang="en-US" dirty="0" err="1"/>
              <a:t>kendala</a:t>
            </a:r>
            <a:r>
              <a:rPr lang="en-US" dirty="0"/>
              <a:t> </a:t>
            </a:r>
            <a:r>
              <a:rPr lang="en-US" dirty="0" err="1"/>
              <a:t>pada</a:t>
            </a:r>
            <a:r>
              <a:rPr lang="en-US" dirty="0"/>
              <a:t> </a:t>
            </a:r>
            <a:r>
              <a:rPr lang="en-US" dirty="0" err="1"/>
              <a:t>operasi</a:t>
            </a:r>
            <a:r>
              <a:rPr lang="en-US" dirty="0"/>
              <a:t> </a:t>
            </a:r>
            <a:r>
              <a:rPr lang="en-US" dirty="0" err="1"/>
              <a:t>dan</a:t>
            </a:r>
            <a:r>
              <a:rPr lang="en-US" dirty="0"/>
              <a:t> </a:t>
            </a:r>
            <a:r>
              <a:rPr lang="en-US" dirty="0" err="1"/>
              <a:t>pengembangan</a:t>
            </a:r>
            <a:r>
              <a:rPr lang="en-US" dirty="0"/>
              <a:t> </a:t>
            </a:r>
            <a:r>
              <a:rPr lang="en-US" dirty="0" err="1"/>
              <a:t>sistem</a:t>
            </a:r>
            <a:r>
              <a:rPr lang="en-US" dirty="0"/>
              <a:t>. </a:t>
            </a:r>
            <a:r>
              <a:rPr lang="en-US" dirty="0" err="1"/>
              <a:t>Rekayasa</a:t>
            </a:r>
            <a:r>
              <a:rPr lang="en-US" dirty="0"/>
              <a:t> </a:t>
            </a:r>
            <a:r>
              <a:rPr lang="en-US" dirty="0" err="1"/>
              <a:t>kebutuhan</a:t>
            </a:r>
            <a:r>
              <a:rPr lang="en-US" dirty="0"/>
              <a:t> </a:t>
            </a:r>
            <a:r>
              <a:rPr lang="en-US" dirty="0" err="1"/>
              <a:t>adalah</a:t>
            </a:r>
            <a:r>
              <a:rPr lang="en-US" dirty="0"/>
              <a:t> </a:t>
            </a:r>
            <a:r>
              <a:rPr lang="en-US" dirty="0" err="1"/>
              <a:t>tahap</a:t>
            </a:r>
            <a:r>
              <a:rPr lang="en-US" dirty="0"/>
              <a:t> yang </a:t>
            </a:r>
            <a:r>
              <a:rPr lang="en-US" dirty="0" err="1"/>
              <a:t>sangat</a:t>
            </a:r>
            <a:r>
              <a:rPr lang="en-US" dirty="0"/>
              <a:t> </a:t>
            </a:r>
            <a:r>
              <a:rPr lang="en-US" dirty="0" err="1"/>
              <a:t>penting</a:t>
            </a:r>
            <a:r>
              <a:rPr lang="en-US" dirty="0"/>
              <a:t> </a:t>
            </a:r>
            <a:r>
              <a:rPr lang="en-US" dirty="0" err="1"/>
              <a:t>dalam</a:t>
            </a:r>
            <a:r>
              <a:rPr lang="en-US" dirty="0"/>
              <a:t> proses </a:t>
            </a:r>
            <a:r>
              <a:rPr lang="en-US" dirty="0" err="1"/>
              <a:t>perangkat</a:t>
            </a:r>
            <a:r>
              <a:rPr lang="en-US" dirty="0"/>
              <a:t> </a:t>
            </a:r>
            <a:r>
              <a:rPr lang="en-US" dirty="0" err="1"/>
              <a:t>lunak</a:t>
            </a:r>
            <a:r>
              <a:rPr lang="en-US" dirty="0"/>
              <a:t> </a:t>
            </a:r>
            <a:r>
              <a:rPr lang="en-US" dirty="0" err="1"/>
              <a:t>karena</a:t>
            </a:r>
            <a:r>
              <a:rPr lang="en-US" dirty="0"/>
              <a:t> </a:t>
            </a:r>
            <a:r>
              <a:rPr lang="en-US" dirty="0" err="1"/>
              <a:t>kesalahan</a:t>
            </a:r>
            <a:r>
              <a:rPr lang="en-US" dirty="0"/>
              <a:t> </a:t>
            </a:r>
            <a:r>
              <a:rPr lang="en-US" dirty="0" err="1"/>
              <a:t>pada</a:t>
            </a:r>
            <a:r>
              <a:rPr lang="en-US" dirty="0"/>
              <a:t> </a:t>
            </a:r>
            <a:r>
              <a:rPr lang="en-US" dirty="0" err="1"/>
              <a:t>tahap</a:t>
            </a:r>
            <a:r>
              <a:rPr lang="en-US" dirty="0"/>
              <a:t> </a:t>
            </a:r>
            <a:r>
              <a:rPr lang="en-US" dirty="0" err="1"/>
              <a:t>ini</a:t>
            </a:r>
            <a:r>
              <a:rPr lang="en-US" dirty="0"/>
              <a:t> </a:t>
            </a:r>
            <a:r>
              <a:rPr lang="en-US" dirty="0" err="1"/>
              <a:t>tidak</a:t>
            </a:r>
            <a:r>
              <a:rPr lang="en-US" dirty="0"/>
              <a:t> </a:t>
            </a:r>
            <a:r>
              <a:rPr lang="en-US" dirty="0" err="1"/>
              <a:t>dapat</a:t>
            </a:r>
            <a:r>
              <a:rPr lang="en-US" dirty="0"/>
              <a:t> </a:t>
            </a:r>
            <a:r>
              <a:rPr lang="en-US" dirty="0" err="1"/>
              <a:t>dihindari</a:t>
            </a:r>
            <a:r>
              <a:rPr lang="en-US" dirty="0"/>
              <a:t> </a:t>
            </a:r>
            <a:r>
              <a:rPr lang="en-US" dirty="0" err="1"/>
              <a:t>akan</a:t>
            </a:r>
            <a:r>
              <a:rPr lang="en-US" dirty="0"/>
              <a:t> </a:t>
            </a:r>
            <a:r>
              <a:rPr lang="en-US" dirty="0" err="1"/>
              <a:t>menimbulkan</a:t>
            </a:r>
            <a:r>
              <a:rPr lang="en-US" dirty="0"/>
              <a:t> </a:t>
            </a:r>
            <a:r>
              <a:rPr lang="en-US" dirty="0" err="1"/>
              <a:t>masalah</a:t>
            </a:r>
            <a:r>
              <a:rPr lang="en-US" dirty="0"/>
              <a:t> di </a:t>
            </a:r>
            <a:r>
              <a:rPr lang="en-US" dirty="0" err="1"/>
              <a:t>kemudian</a:t>
            </a:r>
            <a:r>
              <a:rPr lang="en-US" dirty="0"/>
              <a:t> </a:t>
            </a:r>
            <a:r>
              <a:rPr lang="en-US" dirty="0" err="1"/>
              <a:t>hari</a:t>
            </a:r>
            <a:r>
              <a:rPr lang="en-US" dirty="0"/>
              <a:t> </a:t>
            </a:r>
            <a:r>
              <a:rPr lang="en-US" dirty="0" err="1"/>
              <a:t>dalam</a:t>
            </a:r>
            <a:r>
              <a:rPr lang="en-US" dirty="0"/>
              <a:t> </a:t>
            </a:r>
            <a:r>
              <a:rPr lang="en-US" dirty="0" err="1"/>
              <a:t>desain</a:t>
            </a:r>
            <a:r>
              <a:rPr lang="en-US" dirty="0"/>
              <a:t> </a:t>
            </a:r>
            <a:r>
              <a:rPr lang="en-US" dirty="0" err="1"/>
              <a:t>dan</a:t>
            </a:r>
            <a:r>
              <a:rPr lang="en-US" dirty="0"/>
              <a:t> </a:t>
            </a:r>
            <a:r>
              <a:rPr lang="en-US" dirty="0" err="1"/>
              <a:t>implementasi</a:t>
            </a:r>
            <a:r>
              <a:rPr lang="en-US" dirty="0"/>
              <a:t> </a:t>
            </a:r>
            <a:r>
              <a:rPr lang="en-US" dirty="0" err="1"/>
              <a:t>sistem</a:t>
            </a:r>
            <a:r>
              <a:rPr lang="en-US" dirty="0"/>
              <a:t>.</a:t>
            </a:r>
          </a:p>
          <a:p>
            <a:pPr marL="0" indent="0">
              <a:buNone/>
            </a:pPr>
            <a:r>
              <a:rPr lang="en-US" dirty="0" smtClean="0"/>
              <a:t>	Proses </a:t>
            </a:r>
            <a:r>
              <a:rPr lang="en-US" dirty="0" err="1"/>
              <a:t>rekayasa</a:t>
            </a:r>
            <a:r>
              <a:rPr lang="en-US" dirty="0"/>
              <a:t> </a:t>
            </a:r>
            <a:r>
              <a:rPr lang="en-US" dirty="0" err="1"/>
              <a:t>persyaratan</a:t>
            </a:r>
            <a:r>
              <a:rPr lang="en-US" dirty="0"/>
              <a:t> </a:t>
            </a:r>
            <a:r>
              <a:rPr lang="en-US" dirty="0" err="1"/>
              <a:t>bertujuan</a:t>
            </a:r>
            <a:r>
              <a:rPr lang="en-US" dirty="0"/>
              <a:t> </a:t>
            </a:r>
            <a:r>
              <a:rPr lang="en-US" dirty="0" err="1"/>
              <a:t>untuk</a:t>
            </a:r>
            <a:r>
              <a:rPr lang="en-US" dirty="0"/>
              <a:t> </a:t>
            </a:r>
            <a:r>
              <a:rPr lang="en-US" dirty="0" err="1"/>
              <a:t>menghasilkan</a:t>
            </a:r>
            <a:r>
              <a:rPr lang="en-US" dirty="0"/>
              <a:t> </a:t>
            </a:r>
            <a:r>
              <a:rPr lang="en-US" dirty="0" err="1"/>
              <a:t>dokumen</a:t>
            </a:r>
            <a:r>
              <a:rPr lang="en-US" dirty="0"/>
              <a:t> </a:t>
            </a:r>
            <a:r>
              <a:rPr lang="en-US" dirty="0" err="1"/>
              <a:t>persyaratan</a:t>
            </a:r>
            <a:r>
              <a:rPr lang="en-US" dirty="0"/>
              <a:t> yang </a:t>
            </a:r>
            <a:r>
              <a:rPr lang="en-US" dirty="0" err="1"/>
              <a:t>disepakati</a:t>
            </a:r>
            <a:r>
              <a:rPr lang="en-US" dirty="0"/>
              <a:t> yang </a:t>
            </a:r>
            <a:r>
              <a:rPr lang="en-US" dirty="0" err="1"/>
              <a:t>menetapkan</a:t>
            </a:r>
            <a:r>
              <a:rPr lang="en-US" dirty="0"/>
              <a:t> </a:t>
            </a:r>
            <a:r>
              <a:rPr lang="en-US" dirty="0" err="1"/>
              <a:t>sistem</a:t>
            </a:r>
            <a:r>
              <a:rPr lang="en-US" dirty="0"/>
              <a:t> yang </a:t>
            </a:r>
            <a:r>
              <a:rPr lang="en-US" dirty="0" err="1"/>
              <a:t>memenuhi</a:t>
            </a:r>
            <a:r>
              <a:rPr lang="en-US" dirty="0"/>
              <a:t> </a:t>
            </a:r>
            <a:r>
              <a:rPr lang="en-US" dirty="0" err="1"/>
              <a:t>persyaratan</a:t>
            </a:r>
            <a:r>
              <a:rPr lang="en-US" dirty="0"/>
              <a:t> </a:t>
            </a:r>
            <a:r>
              <a:rPr lang="en-US" dirty="0" err="1"/>
              <a:t>pemangku</a:t>
            </a:r>
            <a:r>
              <a:rPr lang="en-US" dirty="0"/>
              <a:t> </a:t>
            </a:r>
            <a:r>
              <a:rPr lang="en-US" dirty="0" err="1"/>
              <a:t>kepentingan</a:t>
            </a:r>
            <a:r>
              <a:rPr lang="en-US" dirty="0"/>
              <a:t>. </a:t>
            </a:r>
            <a:r>
              <a:rPr lang="en-US" dirty="0" err="1"/>
              <a:t>Persyaratan</a:t>
            </a:r>
            <a:r>
              <a:rPr lang="en-US" dirty="0"/>
              <a:t> </a:t>
            </a:r>
            <a:r>
              <a:rPr lang="en-US" dirty="0" err="1"/>
              <a:t>biasanya</a:t>
            </a:r>
            <a:r>
              <a:rPr lang="en-US" dirty="0"/>
              <a:t> </a:t>
            </a:r>
            <a:r>
              <a:rPr lang="en-US" dirty="0" err="1"/>
              <a:t>disajikan</a:t>
            </a:r>
            <a:r>
              <a:rPr lang="en-US" dirty="0"/>
              <a:t> </a:t>
            </a:r>
            <a:r>
              <a:rPr lang="en-US" dirty="0" err="1"/>
              <a:t>pada</a:t>
            </a:r>
            <a:r>
              <a:rPr lang="en-US" dirty="0"/>
              <a:t> </a:t>
            </a:r>
            <a:r>
              <a:rPr lang="en-US" dirty="0" err="1"/>
              <a:t>dua</a:t>
            </a:r>
            <a:r>
              <a:rPr lang="en-US" dirty="0"/>
              <a:t> </a:t>
            </a:r>
            <a:r>
              <a:rPr lang="en-US" dirty="0" err="1"/>
              <a:t>tingkat</a:t>
            </a:r>
            <a:r>
              <a:rPr lang="en-US" dirty="0"/>
              <a:t> detail. </a:t>
            </a:r>
            <a:r>
              <a:rPr lang="en-US" dirty="0" err="1"/>
              <a:t>Pengguna</a:t>
            </a:r>
            <a:r>
              <a:rPr lang="en-US" dirty="0"/>
              <a:t> </a:t>
            </a:r>
            <a:r>
              <a:rPr lang="en-US" dirty="0" err="1"/>
              <a:t>akhir</a:t>
            </a:r>
            <a:r>
              <a:rPr lang="en-US" dirty="0"/>
              <a:t> </a:t>
            </a:r>
            <a:r>
              <a:rPr lang="en-US" dirty="0" err="1"/>
              <a:t>dan</a:t>
            </a:r>
            <a:r>
              <a:rPr lang="en-US" dirty="0"/>
              <a:t> </a:t>
            </a:r>
            <a:r>
              <a:rPr lang="en-US" dirty="0" err="1"/>
              <a:t>pelanggan</a:t>
            </a:r>
            <a:r>
              <a:rPr lang="en-US" dirty="0"/>
              <a:t> </a:t>
            </a:r>
            <a:r>
              <a:rPr lang="en-US" dirty="0" err="1"/>
              <a:t>membutuhkan</a:t>
            </a:r>
            <a:r>
              <a:rPr lang="en-US" dirty="0"/>
              <a:t> </a:t>
            </a:r>
            <a:r>
              <a:rPr lang="en-US" dirty="0" err="1"/>
              <a:t>pernyataan</a:t>
            </a:r>
            <a:r>
              <a:rPr lang="en-US" dirty="0"/>
              <a:t> </a:t>
            </a:r>
            <a:r>
              <a:rPr lang="en-US" dirty="0" err="1"/>
              <a:t>persyaratan</a:t>
            </a:r>
            <a:r>
              <a:rPr lang="en-US" dirty="0"/>
              <a:t> </a:t>
            </a:r>
            <a:r>
              <a:rPr lang="en-US" dirty="0" err="1"/>
              <a:t>tingkat</a:t>
            </a:r>
            <a:r>
              <a:rPr lang="en-US" dirty="0"/>
              <a:t> </a:t>
            </a:r>
            <a:r>
              <a:rPr lang="en-US" dirty="0" err="1"/>
              <a:t>tinggi</a:t>
            </a:r>
            <a:r>
              <a:rPr lang="en-US" dirty="0"/>
              <a:t>; </a:t>
            </a:r>
            <a:r>
              <a:rPr lang="en-US" dirty="0" err="1"/>
              <a:t>pengembang</a:t>
            </a:r>
            <a:r>
              <a:rPr lang="en-US" dirty="0"/>
              <a:t> </a:t>
            </a:r>
            <a:r>
              <a:rPr lang="en-US" dirty="0" err="1"/>
              <a:t>sistem</a:t>
            </a:r>
            <a:r>
              <a:rPr lang="en-US" dirty="0"/>
              <a:t> </a:t>
            </a:r>
            <a:r>
              <a:rPr lang="en-US" dirty="0" err="1"/>
              <a:t>memerlukan</a:t>
            </a:r>
            <a:r>
              <a:rPr lang="en-US" dirty="0"/>
              <a:t> </a:t>
            </a:r>
            <a:r>
              <a:rPr lang="en-US" dirty="0" err="1"/>
              <a:t>spesifikasi</a:t>
            </a:r>
            <a:r>
              <a:rPr lang="en-US" dirty="0"/>
              <a:t> </a:t>
            </a:r>
            <a:r>
              <a:rPr lang="en-US" dirty="0" err="1"/>
              <a:t>sistem</a:t>
            </a:r>
            <a:r>
              <a:rPr lang="en-US" dirty="0"/>
              <a:t> yang </a:t>
            </a:r>
            <a:r>
              <a:rPr lang="en-US" dirty="0" err="1"/>
              <a:t>lebih</a:t>
            </a:r>
            <a:r>
              <a:rPr lang="en-US" dirty="0"/>
              <a:t> </a:t>
            </a:r>
            <a:r>
              <a:rPr lang="en-US" dirty="0" err="1"/>
              <a:t>rinci</a:t>
            </a:r>
            <a:r>
              <a:rPr lang="en-US" dirty="0"/>
              <a:t>.</a:t>
            </a:r>
          </a:p>
          <a:p>
            <a:pPr marL="0" indent="0">
              <a:buNone/>
            </a:pPr>
            <a:endParaRPr lang="en-US" dirty="0"/>
          </a:p>
        </p:txBody>
      </p:sp>
    </p:spTree>
    <p:extLst>
      <p:ext uri="{BB962C8B-B14F-4D97-AF65-F5344CB8AC3E}">
        <p14:creationId xmlns:p14="http://schemas.microsoft.com/office/powerpoint/2010/main" val="1602291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kegiatan</a:t>
            </a:r>
            <a:r>
              <a:rPr lang="en-US" dirty="0"/>
              <a:t> </a:t>
            </a:r>
            <a:r>
              <a:rPr lang="en-US" dirty="0" err="1"/>
              <a:t>utama</a:t>
            </a:r>
            <a:r>
              <a:rPr lang="en-US" dirty="0"/>
              <a:t> </a:t>
            </a:r>
            <a:r>
              <a:rPr lang="en-US" dirty="0" err="1"/>
              <a:t>dalam</a:t>
            </a:r>
            <a:r>
              <a:rPr lang="en-US" dirty="0"/>
              <a:t> proses </a:t>
            </a:r>
            <a:r>
              <a:rPr lang="en-US" dirty="0" err="1"/>
              <a:t>Rekayasa</a:t>
            </a:r>
            <a:r>
              <a:rPr lang="en-US" dirty="0"/>
              <a:t> </a:t>
            </a:r>
            <a:r>
              <a:rPr lang="en-US" dirty="0" err="1"/>
              <a:t>Persyaratan</a:t>
            </a:r>
            <a:endParaRPr lang="en-US" dirty="0"/>
          </a:p>
        </p:txBody>
      </p:sp>
      <p:sp>
        <p:nvSpPr>
          <p:cNvPr id="3" name="Content Placeholder 2"/>
          <p:cNvSpPr>
            <a:spLocks noGrp="1"/>
          </p:cNvSpPr>
          <p:nvPr>
            <p:ph idx="1"/>
          </p:nvPr>
        </p:nvSpPr>
        <p:spPr/>
        <p:txBody>
          <a:bodyPr/>
          <a:lstStyle/>
          <a:p>
            <a:r>
              <a:rPr lang="en-US" dirty="0" err="1" smtClean="0"/>
              <a:t>Studi</a:t>
            </a:r>
            <a:r>
              <a:rPr lang="en-US" dirty="0" smtClean="0"/>
              <a:t> </a:t>
            </a:r>
            <a:r>
              <a:rPr lang="en-US" dirty="0" err="1"/>
              <a:t>kelayakan</a:t>
            </a:r>
            <a:r>
              <a:rPr lang="en-US" dirty="0"/>
              <a:t> </a:t>
            </a:r>
            <a:r>
              <a:rPr lang="en-US" dirty="0" err="1"/>
              <a:t>Perkiraan</a:t>
            </a:r>
            <a:r>
              <a:rPr lang="en-US" dirty="0"/>
              <a:t> </a:t>
            </a:r>
            <a:r>
              <a:rPr lang="en-US" dirty="0" err="1"/>
              <a:t>dibuat</a:t>
            </a:r>
            <a:r>
              <a:rPr lang="en-US" dirty="0"/>
              <a:t> </a:t>
            </a:r>
            <a:r>
              <a:rPr lang="en-US" dirty="0" err="1"/>
              <a:t>apakah</a:t>
            </a:r>
            <a:r>
              <a:rPr lang="en-US" dirty="0"/>
              <a:t> </a:t>
            </a:r>
            <a:r>
              <a:rPr lang="en-US" dirty="0" err="1"/>
              <a:t>kebutuhan</a:t>
            </a:r>
            <a:r>
              <a:rPr lang="en-US" dirty="0"/>
              <a:t> </a:t>
            </a:r>
            <a:r>
              <a:rPr lang="en-US" dirty="0" err="1"/>
              <a:t>pengguna</a:t>
            </a:r>
            <a:r>
              <a:rPr lang="en-US" dirty="0"/>
              <a:t> yang </a:t>
            </a:r>
            <a:r>
              <a:rPr lang="en-US" dirty="0" err="1"/>
              <a:t>diidentifikasi</a:t>
            </a:r>
            <a:r>
              <a:rPr lang="en-US" dirty="0"/>
              <a:t> </a:t>
            </a:r>
            <a:r>
              <a:rPr lang="en-US" dirty="0" err="1"/>
              <a:t>dapat</a:t>
            </a:r>
            <a:r>
              <a:rPr lang="en-US" dirty="0"/>
              <a:t> </a:t>
            </a:r>
            <a:r>
              <a:rPr lang="en-US" dirty="0" err="1"/>
              <a:t>dipenuhi</a:t>
            </a:r>
            <a:r>
              <a:rPr lang="en-US" dirty="0"/>
              <a:t> </a:t>
            </a:r>
            <a:r>
              <a:rPr lang="en-US" dirty="0" err="1"/>
              <a:t>menggunakan</a:t>
            </a:r>
            <a:r>
              <a:rPr lang="en-US" dirty="0"/>
              <a:t> </a:t>
            </a:r>
            <a:r>
              <a:rPr lang="en-US" dirty="0" err="1"/>
              <a:t>perangkat</a:t>
            </a:r>
            <a:r>
              <a:rPr lang="en-US" dirty="0"/>
              <a:t> </a:t>
            </a:r>
            <a:r>
              <a:rPr lang="en-US" dirty="0" err="1"/>
              <a:t>lunak</a:t>
            </a:r>
            <a:r>
              <a:rPr lang="en-US" dirty="0"/>
              <a:t> </a:t>
            </a:r>
            <a:r>
              <a:rPr lang="en-US" dirty="0" err="1"/>
              <a:t>dan</a:t>
            </a:r>
            <a:r>
              <a:rPr lang="en-US" dirty="0"/>
              <a:t> </a:t>
            </a:r>
            <a:r>
              <a:rPr lang="en-US" dirty="0" err="1"/>
              <a:t>teknologi</a:t>
            </a:r>
            <a:r>
              <a:rPr lang="en-US" dirty="0"/>
              <a:t> </a:t>
            </a:r>
            <a:r>
              <a:rPr lang="en-US" dirty="0" err="1"/>
              <a:t>perangkat</a:t>
            </a:r>
            <a:r>
              <a:rPr lang="en-US" dirty="0"/>
              <a:t> </a:t>
            </a:r>
            <a:r>
              <a:rPr lang="en-US" dirty="0" err="1"/>
              <a:t>keras</a:t>
            </a:r>
            <a:r>
              <a:rPr lang="en-US" dirty="0"/>
              <a:t> </a:t>
            </a:r>
            <a:r>
              <a:rPr lang="en-US" dirty="0" err="1"/>
              <a:t>saat</a:t>
            </a:r>
            <a:r>
              <a:rPr lang="en-US" dirty="0"/>
              <a:t> </a:t>
            </a:r>
            <a:r>
              <a:rPr lang="en-US" dirty="0" err="1"/>
              <a:t>ini</a:t>
            </a:r>
            <a:r>
              <a:rPr lang="en-US" dirty="0"/>
              <a:t>. </a:t>
            </a:r>
            <a:r>
              <a:rPr lang="en-US" dirty="0" err="1"/>
              <a:t>Studi</a:t>
            </a:r>
            <a:r>
              <a:rPr lang="en-US" dirty="0"/>
              <a:t> </a:t>
            </a:r>
            <a:r>
              <a:rPr lang="en-US" dirty="0" err="1"/>
              <a:t>ini</a:t>
            </a:r>
            <a:r>
              <a:rPr lang="en-US" dirty="0"/>
              <a:t> </a:t>
            </a:r>
            <a:r>
              <a:rPr lang="en-US" dirty="0" err="1"/>
              <a:t>mempertimbangkan</a:t>
            </a:r>
            <a:r>
              <a:rPr lang="en-US" dirty="0"/>
              <a:t> </a:t>
            </a:r>
            <a:r>
              <a:rPr lang="en-US" dirty="0" err="1"/>
              <a:t>apakah</a:t>
            </a:r>
            <a:r>
              <a:rPr lang="en-US" dirty="0"/>
              <a:t> </a:t>
            </a:r>
            <a:r>
              <a:rPr lang="en-US" dirty="0" err="1"/>
              <a:t>sistem</a:t>
            </a:r>
            <a:r>
              <a:rPr lang="en-US" dirty="0"/>
              <a:t> yang </a:t>
            </a:r>
            <a:r>
              <a:rPr lang="en-US" dirty="0" err="1"/>
              <a:t>diusulkan</a:t>
            </a:r>
            <a:r>
              <a:rPr lang="en-US" dirty="0"/>
              <a:t> </a:t>
            </a:r>
            <a:r>
              <a:rPr lang="en-US" dirty="0" err="1"/>
              <a:t>akan</a:t>
            </a:r>
            <a:r>
              <a:rPr lang="en-US" dirty="0"/>
              <a:t> </a:t>
            </a:r>
            <a:r>
              <a:rPr lang="en-US" dirty="0" err="1"/>
              <a:t>hemat</a:t>
            </a:r>
            <a:r>
              <a:rPr lang="en-US" dirty="0"/>
              <a:t> </a:t>
            </a:r>
            <a:r>
              <a:rPr lang="en-US" dirty="0" err="1"/>
              <a:t>biaya</a:t>
            </a:r>
            <a:r>
              <a:rPr lang="en-US" dirty="0"/>
              <a:t> </a:t>
            </a:r>
            <a:r>
              <a:rPr lang="en-US" dirty="0" err="1"/>
              <a:t>dari</a:t>
            </a:r>
            <a:r>
              <a:rPr lang="en-US" dirty="0"/>
              <a:t> </a:t>
            </a:r>
            <a:r>
              <a:rPr lang="en-US" dirty="0" err="1"/>
              <a:t>sudut</a:t>
            </a:r>
            <a:r>
              <a:rPr lang="en-US" dirty="0"/>
              <a:t> </a:t>
            </a:r>
            <a:r>
              <a:rPr lang="en-US" dirty="0" err="1"/>
              <a:t>pandang</a:t>
            </a:r>
            <a:r>
              <a:rPr lang="en-US" dirty="0"/>
              <a:t> </a:t>
            </a:r>
            <a:r>
              <a:rPr lang="en-US" dirty="0" err="1"/>
              <a:t>bisnis</a:t>
            </a:r>
            <a:r>
              <a:rPr lang="en-US" dirty="0"/>
              <a:t> </a:t>
            </a:r>
            <a:r>
              <a:rPr lang="en-US" dirty="0" err="1"/>
              <a:t>dan</a:t>
            </a:r>
            <a:r>
              <a:rPr lang="en-US" dirty="0"/>
              <a:t> </a:t>
            </a:r>
            <a:r>
              <a:rPr lang="en-US" dirty="0" err="1"/>
              <a:t>jika</a:t>
            </a:r>
            <a:r>
              <a:rPr lang="en-US" dirty="0"/>
              <a:t> </a:t>
            </a:r>
            <a:r>
              <a:rPr lang="en-US" dirty="0" err="1"/>
              <a:t>dapat</a:t>
            </a:r>
            <a:r>
              <a:rPr lang="en-US" dirty="0"/>
              <a:t> </a:t>
            </a:r>
            <a:r>
              <a:rPr lang="en-US" dirty="0" err="1"/>
              <a:t>dikembangkan</a:t>
            </a:r>
            <a:r>
              <a:rPr lang="en-US" dirty="0"/>
              <a:t> </a:t>
            </a:r>
            <a:r>
              <a:rPr lang="en-US" dirty="0" err="1"/>
              <a:t>dalam</a:t>
            </a:r>
            <a:r>
              <a:rPr lang="en-US" dirty="0"/>
              <a:t> </a:t>
            </a:r>
            <a:r>
              <a:rPr lang="en-US" dirty="0" err="1"/>
              <a:t>batasan</a:t>
            </a:r>
            <a:r>
              <a:rPr lang="en-US" dirty="0"/>
              <a:t> </a:t>
            </a:r>
            <a:r>
              <a:rPr lang="en-US" dirty="0" err="1"/>
              <a:t>anggaran</a:t>
            </a:r>
            <a:r>
              <a:rPr lang="en-US" dirty="0"/>
              <a:t> yang </a:t>
            </a:r>
            <a:r>
              <a:rPr lang="en-US" dirty="0" err="1"/>
              <a:t>ada</a:t>
            </a:r>
            <a:r>
              <a:rPr lang="en-US" dirty="0"/>
              <a:t>. </a:t>
            </a:r>
            <a:r>
              <a:rPr lang="en-US" dirty="0" err="1"/>
              <a:t>Studi</a:t>
            </a:r>
            <a:r>
              <a:rPr lang="en-US" dirty="0"/>
              <a:t> </a:t>
            </a:r>
            <a:r>
              <a:rPr lang="en-US" dirty="0" err="1"/>
              <a:t>kelayakan</a:t>
            </a:r>
            <a:r>
              <a:rPr lang="en-US" dirty="0"/>
              <a:t> </a:t>
            </a:r>
            <a:r>
              <a:rPr lang="en-US" dirty="0" err="1"/>
              <a:t>harus</a:t>
            </a:r>
            <a:r>
              <a:rPr lang="en-US" dirty="0"/>
              <a:t> </a:t>
            </a:r>
            <a:r>
              <a:rPr lang="en-US" dirty="0" err="1"/>
              <a:t>relatif</a:t>
            </a:r>
            <a:r>
              <a:rPr lang="en-US" dirty="0"/>
              <a:t> </a:t>
            </a:r>
            <a:r>
              <a:rPr lang="en-US" dirty="0" err="1"/>
              <a:t>murah</a:t>
            </a:r>
            <a:r>
              <a:rPr lang="en-US" dirty="0"/>
              <a:t> </a:t>
            </a:r>
            <a:r>
              <a:rPr lang="en-US" dirty="0" err="1"/>
              <a:t>dan</a:t>
            </a:r>
            <a:r>
              <a:rPr lang="en-US" dirty="0"/>
              <a:t> </a:t>
            </a:r>
            <a:r>
              <a:rPr lang="en-US" dirty="0" err="1"/>
              <a:t>cepat</a:t>
            </a:r>
            <a:r>
              <a:rPr lang="en-US" dirty="0"/>
              <a:t>. </a:t>
            </a:r>
            <a:r>
              <a:rPr lang="en-US" dirty="0" err="1"/>
              <a:t>Hasilnya</a:t>
            </a:r>
            <a:r>
              <a:rPr lang="en-US" dirty="0"/>
              <a:t> </a:t>
            </a:r>
            <a:r>
              <a:rPr lang="en-US" dirty="0" err="1"/>
              <a:t>harus</a:t>
            </a:r>
            <a:r>
              <a:rPr lang="en-US" dirty="0"/>
              <a:t> </a:t>
            </a:r>
            <a:r>
              <a:rPr lang="en-US" dirty="0" err="1"/>
              <a:t>menginformasikan</a:t>
            </a:r>
            <a:r>
              <a:rPr lang="en-US" dirty="0"/>
              <a:t> </a:t>
            </a:r>
            <a:r>
              <a:rPr lang="en-US" dirty="0" err="1"/>
              <a:t>keputusan</a:t>
            </a:r>
            <a:r>
              <a:rPr lang="en-US" dirty="0"/>
              <a:t> </a:t>
            </a:r>
            <a:r>
              <a:rPr lang="en-US" dirty="0" err="1"/>
              <a:t>apakah</a:t>
            </a:r>
            <a:r>
              <a:rPr lang="en-US" dirty="0"/>
              <a:t> </a:t>
            </a:r>
            <a:r>
              <a:rPr lang="en-US" dirty="0" err="1"/>
              <a:t>akan</a:t>
            </a:r>
            <a:r>
              <a:rPr lang="en-US" dirty="0"/>
              <a:t> </a:t>
            </a:r>
            <a:r>
              <a:rPr lang="en-US" dirty="0" err="1"/>
              <a:t>melanjutkan</a:t>
            </a:r>
            <a:r>
              <a:rPr lang="en-US" dirty="0"/>
              <a:t> </a:t>
            </a:r>
            <a:r>
              <a:rPr lang="en-US" dirty="0" err="1"/>
              <a:t>analisis</a:t>
            </a:r>
            <a:r>
              <a:rPr lang="en-US" dirty="0"/>
              <a:t> yang </a:t>
            </a:r>
            <a:r>
              <a:rPr lang="en-US" dirty="0" err="1"/>
              <a:t>lebih</a:t>
            </a:r>
            <a:r>
              <a:rPr lang="en-US" dirty="0"/>
              <a:t> </a:t>
            </a:r>
            <a:r>
              <a:rPr lang="en-US" dirty="0" err="1"/>
              <a:t>terperinci</a:t>
            </a:r>
            <a:r>
              <a:rPr lang="en-US" dirty="0"/>
              <a:t> </a:t>
            </a:r>
            <a:r>
              <a:rPr lang="en-US" dirty="0" err="1"/>
              <a:t>atau</a:t>
            </a:r>
            <a:r>
              <a:rPr lang="en-US" dirty="0"/>
              <a:t> </a:t>
            </a:r>
            <a:r>
              <a:rPr lang="en-US" dirty="0" err="1"/>
              <a:t>tidak</a:t>
            </a:r>
            <a:r>
              <a:rPr lang="en-US" dirty="0"/>
              <a:t>.</a:t>
            </a:r>
          </a:p>
          <a:p>
            <a:r>
              <a:rPr lang="en-US" dirty="0" err="1" smtClean="0"/>
              <a:t>Persyaratan</a:t>
            </a:r>
            <a:r>
              <a:rPr lang="en-US" dirty="0" smtClean="0"/>
              <a:t> </a:t>
            </a:r>
            <a:r>
              <a:rPr lang="en-US" dirty="0" err="1"/>
              <a:t>elisitasi</a:t>
            </a:r>
            <a:r>
              <a:rPr lang="en-US" dirty="0"/>
              <a:t> </a:t>
            </a:r>
            <a:r>
              <a:rPr lang="en-US" dirty="0" err="1"/>
              <a:t>dan</a:t>
            </a:r>
            <a:r>
              <a:rPr lang="en-US" dirty="0"/>
              <a:t> </a:t>
            </a:r>
            <a:r>
              <a:rPr lang="en-US" dirty="0" err="1"/>
              <a:t>analisis</a:t>
            </a:r>
            <a:r>
              <a:rPr lang="en-US" dirty="0"/>
              <a:t> </a:t>
            </a:r>
            <a:r>
              <a:rPr lang="en-US" dirty="0" err="1"/>
              <a:t>Ini</a:t>
            </a:r>
            <a:r>
              <a:rPr lang="en-US" dirty="0"/>
              <a:t> </a:t>
            </a:r>
            <a:r>
              <a:rPr lang="en-US" dirty="0" err="1"/>
              <a:t>adalah</a:t>
            </a:r>
            <a:r>
              <a:rPr lang="en-US" dirty="0"/>
              <a:t> proses </a:t>
            </a:r>
            <a:r>
              <a:rPr lang="en-US" dirty="0" err="1"/>
              <a:t>memperoleh</a:t>
            </a:r>
            <a:r>
              <a:rPr lang="en-US" dirty="0"/>
              <a:t> </a:t>
            </a:r>
            <a:r>
              <a:rPr lang="en-US" dirty="0" err="1"/>
              <a:t>persyaratan</a:t>
            </a:r>
            <a:r>
              <a:rPr lang="en-US" dirty="0"/>
              <a:t> </a:t>
            </a:r>
            <a:r>
              <a:rPr lang="en-US" dirty="0" err="1"/>
              <a:t>sistem</a:t>
            </a:r>
            <a:r>
              <a:rPr lang="en-US" dirty="0"/>
              <a:t> </a:t>
            </a:r>
            <a:r>
              <a:rPr lang="en-US" dirty="0" err="1"/>
              <a:t>melalui</a:t>
            </a:r>
            <a:r>
              <a:rPr lang="en-US" dirty="0"/>
              <a:t> </a:t>
            </a:r>
            <a:r>
              <a:rPr lang="en-US" dirty="0" err="1"/>
              <a:t>pengamatan</a:t>
            </a:r>
            <a:r>
              <a:rPr lang="en-US" dirty="0"/>
              <a:t> </a:t>
            </a:r>
            <a:r>
              <a:rPr lang="en-US" dirty="0" err="1"/>
              <a:t>sistem</a:t>
            </a:r>
            <a:r>
              <a:rPr lang="en-US" dirty="0"/>
              <a:t> yang </a:t>
            </a:r>
            <a:r>
              <a:rPr lang="en-US" dirty="0" err="1"/>
              <a:t>ada</a:t>
            </a:r>
            <a:r>
              <a:rPr lang="en-US" dirty="0"/>
              <a:t>, </a:t>
            </a:r>
            <a:r>
              <a:rPr lang="en-US" dirty="0" err="1"/>
              <a:t>diskusi</a:t>
            </a:r>
            <a:r>
              <a:rPr lang="en-US" dirty="0"/>
              <a:t> </a:t>
            </a:r>
            <a:r>
              <a:rPr lang="en-US" dirty="0" err="1"/>
              <a:t>dengan</a:t>
            </a:r>
            <a:r>
              <a:rPr lang="en-US" dirty="0"/>
              <a:t> </a:t>
            </a:r>
            <a:r>
              <a:rPr lang="en-US" dirty="0" err="1"/>
              <a:t>pengguna</a:t>
            </a:r>
            <a:r>
              <a:rPr lang="en-US" dirty="0"/>
              <a:t> </a:t>
            </a:r>
            <a:r>
              <a:rPr lang="en-US" dirty="0" err="1"/>
              <a:t>potensial</a:t>
            </a:r>
            <a:r>
              <a:rPr lang="en-US" dirty="0"/>
              <a:t> </a:t>
            </a:r>
            <a:r>
              <a:rPr lang="en-US" dirty="0" err="1"/>
              <a:t>dan</a:t>
            </a:r>
            <a:r>
              <a:rPr lang="en-US" dirty="0"/>
              <a:t> </a:t>
            </a:r>
            <a:r>
              <a:rPr lang="en-US" dirty="0" err="1"/>
              <a:t>pengadaan</a:t>
            </a:r>
            <a:r>
              <a:rPr lang="en-US" dirty="0"/>
              <a:t>, </a:t>
            </a:r>
            <a:r>
              <a:rPr lang="en-US" dirty="0" err="1"/>
              <a:t>analisis</a:t>
            </a:r>
            <a:r>
              <a:rPr lang="en-US" dirty="0"/>
              <a:t> </a:t>
            </a:r>
            <a:r>
              <a:rPr lang="en-US" dirty="0" err="1"/>
              <a:t>tugas</a:t>
            </a:r>
            <a:r>
              <a:rPr lang="en-US" dirty="0"/>
              <a:t>, </a:t>
            </a:r>
            <a:r>
              <a:rPr lang="en-US" dirty="0" err="1"/>
              <a:t>dan</a:t>
            </a:r>
            <a:r>
              <a:rPr lang="en-US" dirty="0"/>
              <a:t> </a:t>
            </a:r>
            <a:r>
              <a:rPr lang="en-US" dirty="0" err="1"/>
              <a:t>sebagainya</a:t>
            </a:r>
            <a:r>
              <a:rPr lang="en-US" dirty="0"/>
              <a:t>. </a:t>
            </a:r>
            <a:r>
              <a:rPr lang="en-US" dirty="0" err="1"/>
              <a:t>Ini</a:t>
            </a:r>
            <a:r>
              <a:rPr lang="en-US" dirty="0"/>
              <a:t> </a:t>
            </a:r>
            <a:r>
              <a:rPr lang="en-US" dirty="0" err="1"/>
              <a:t>mungkin</a:t>
            </a:r>
            <a:r>
              <a:rPr lang="en-US" dirty="0"/>
              <a:t> </a:t>
            </a:r>
            <a:r>
              <a:rPr lang="en-US" dirty="0" err="1"/>
              <a:t>melibatkan</a:t>
            </a:r>
            <a:r>
              <a:rPr lang="en-US" dirty="0"/>
              <a:t> </a:t>
            </a:r>
            <a:r>
              <a:rPr lang="en-US" dirty="0" err="1"/>
              <a:t>pengembangan</a:t>
            </a:r>
            <a:r>
              <a:rPr lang="en-US" dirty="0"/>
              <a:t> </a:t>
            </a:r>
            <a:r>
              <a:rPr lang="en-US" dirty="0" err="1"/>
              <a:t>satu</a:t>
            </a:r>
            <a:r>
              <a:rPr lang="en-US" dirty="0"/>
              <a:t> </a:t>
            </a:r>
            <a:r>
              <a:rPr lang="en-US" dirty="0" err="1"/>
              <a:t>atau</a:t>
            </a:r>
            <a:r>
              <a:rPr lang="en-US" dirty="0"/>
              <a:t> </a:t>
            </a:r>
            <a:r>
              <a:rPr lang="en-US" dirty="0" err="1"/>
              <a:t>lebih</a:t>
            </a:r>
            <a:r>
              <a:rPr lang="en-US" dirty="0"/>
              <a:t> model </a:t>
            </a:r>
            <a:r>
              <a:rPr lang="en-US" dirty="0" err="1"/>
              <a:t>sistem</a:t>
            </a:r>
            <a:r>
              <a:rPr lang="en-US" dirty="0"/>
              <a:t> </a:t>
            </a:r>
            <a:r>
              <a:rPr lang="en-US" dirty="0" err="1"/>
              <a:t>dan</a:t>
            </a:r>
            <a:r>
              <a:rPr lang="en-US" dirty="0"/>
              <a:t> </a:t>
            </a:r>
            <a:r>
              <a:rPr lang="en-US" dirty="0" err="1"/>
              <a:t>prototipe</a:t>
            </a:r>
            <a:r>
              <a:rPr lang="en-US" dirty="0"/>
              <a:t>. </a:t>
            </a:r>
            <a:r>
              <a:rPr lang="en-US" dirty="0" err="1"/>
              <a:t>Ini</a:t>
            </a:r>
            <a:r>
              <a:rPr lang="en-US" dirty="0"/>
              <a:t> </a:t>
            </a:r>
            <a:r>
              <a:rPr lang="en-US" dirty="0" err="1"/>
              <a:t>membantu</a:t>
            </a:r>
            <a:r>
              <a:rPr lang="en-US" dirty="0"/>
              <a:t> </a:t>
            </a:r>
            <a:r>
              <a:rPr lang="en-US" dirty="0" err="1"/>
              <a:t>Anda</a:t>
            </a:r>
            <a:r>
              <a:rPr lang="en-US" dirty="0"/>
              <a:t> </a:t>
            </a:r>
            <a:r>
              <a:rPr lang="en-US" dirty="0" err="1"/>
              <a:t>memahami</a:t>
            </a:r>
            <a:r>
              <a:rPr lang="en-US" dirty="0"/>
              <a:t> </a:t>
            </a:r>
            <a:r>
              <a:rPr lang="en-US" dirty="0" err="1"/>
              <a:t>sistem</a:t>
            </a:r>
            <a:r>
              <a:rPr lang="en-US" dirty="0"/>
              <a:t> yang </a:t>
            </a:r>
            <a:r>
              <a:rPr lang="en-US" dirty="0" err="1"/>
              <a:t>akan</a:t>
            </a:r>
            <a:r>
              <a:rPr lang="en-US" dirty="0"/>
              <a:t> </a:t>
            </a:r>
            <a:r>
              <a:rPr lang="en-US" dirty="0" err="1"/>
              <a:t>ditentukan</a:t>
            </a:r>
            <a:r>
              <a:rPr lang="en-US" dirty="0"/>
              <a:t>.</a:t>
            </a:r>
          </a:p>
          <a:p>
            <a:endParaRPr lang="en-US" dirty="0"/>
          </a:p>
        </p:txBody>
      </p:sp>
    </p:spTree>
    <p:extLst>
      <p:ext uri="{BB962C8B-B14F-4D97-AF65-F5344CB8AC3E}">
        <p14:creationId xmlns:p14="http://schemas.microsoft.com/office/powerpoint/2010/main" val="1240292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kegiatan</a:t>
            </a:r>
            <a:r>
              <a:rPr lang="en-US" dirty="0" smtClean="0"/>
              <a:t> </a:t>
            </a:r>
            <a:r>
              <a:rPr lang="en-US" dirty="0" err="1" smtClean="0"/>
              <a:t>utama</a:t>
            </a:r>
            <a:r>
              <a:rPr lang="en-US" dirty="0" smtClean="0"/>
              <a:t> </a:t>
            </a:r>
            <a:r>
              <a:rPr lang="en-US" dirty="0" err="1" smtClean="0"/>
              <a:t>dalam</a:t>
            </a:r>
            <a:r>
              <a:rPr lang="en-US" dirty="0" smtClean="0"/>
              <a:t> proses </a:t>
            </a:r>
            <a:r>
              <a:rPr lang="en-US" dirty="0" err="1" smtClean="0"/>
              <a:t>Rekayasa</a:t>
            </a:r>
            <a:r>
              <a:rPr lang="en-US" dirty="0" smtClean="0"/>
              <a:t> </a:t>
            </a:r>
            <a:r>
              <a:rPr lang="en-US" dirty="0" err="1" smtClean="0"/>
              <a:t>Persyaratan</a:t>
            </a:r>
            <a:endParaRPr lang="en-US" dirty="0"/>
          </a:p>
        </p:txBody>
      </p:sp>
      <p:sp>
        <p:nvSpPr>
          <p:cNvPr id="3" name="Content Placeholder 2"/>
          <p:cNvSpPr>
            <a:spLocks noGrp="1"/>
          </p:cNvSpPr>
          <p:nvPr>
            <p:ph idx="1"/>
          </p:nvPr>
        </p:nvSpPr>
        <p:spPr/>
        <p:txBody>
          <a:bodyPr/>
          <a:lstStyle/>
          <a:p>
            <a:r>
              <a:rPr lang="en-US" dirty="0" err="1" smtClean="0"/>
              <a:t>Spesifikasi</a:t>
            </a:r>
            <a:r>
              <a:rPr lang="en-US" dirty="0" smtClean="0"/>
              <a:t> </a:t>
            </a:r>
            <a:r>
              <a:rPr lang="en-US" dirty="0" err="1"/>
              <a:t>persyaratan</a:t>
            </a:r>
            <a:r>
              <a:rPr lang="en-US" dirty="0"/>
              <a:t> </a:t>
            </a:r>
            <a:r>
              <a:rPr lang="en-US" dirty="0" err="1"/>
              <a:t>Spesifikasi</a:t>
            </a:r>
            <a:r>
              <a:rPr lang="en-US" dirty="0"/>
              <a:t> </a:t>
            </a:r>
            <a:r>
              <a:rPr lang="en-US" dirty="0" err="1"/>
              <a:t>persyaratan</a:t>
            </a:r>
            <a:r>
              <a:rPr lang="en-US" dirty="0"/>
              <a:t> </a:t>
            </a:r>
            <a:r>
              <a:rPr lang="en-US" dirty="0" err="1"/>
              <a:t>adalah</a:t>
            </a:r>
            <a:r>
              <a:rPr lang="en-US" dirty="0"/>
              <a:t> </a:t>
            </a:r>
            <a:r>
              <a:rPr lang="en-US" dirty="0" err="1"/>
              <a:t>kegiatan</a:t>
            </a:r>
            <a:r>
              <a:rPr lang="en-US" dirty="0"/>
              <a:t> </a:t>
            </a:r>
            <a:r>
              <a:rPr lang="en-US" dirty="0" err="1"/>
              <a:t>menerjemahkan</a:t>
            </a:r>
            <a:r>
              <a:rPr lang="en-US" dirty="0"/>
              <a:t> </a:t>
            </a:r>
            <a:r>
              <a:rPr lang="en-US" dirty="0" err="1"/>
              <a:t>informasi</a:t>
            </a:r>
            <a:r>
              <a:rPr lang="en-US" dirty="0"/>
              <a:t> yang </a:t>
            </a:r>
            <a:r>
              <a:rPr lang="en-US" dirty="0" err="1"/>
              <a:t>dikumpulkan</a:t>
            </a:r>
            <a:r>
              <a:rPr lang="en-US" dirty="0"/>
              <a:t> </a:t>
            </a:r>
            <a:r>
              <a:rPr lang="en-US" dirty="0" err="1"/>
              <a:t>selama</a:t>
            </a:r>
            <a:r>
              <a:rPr lang="en-US" dirty="0"/>
              <a:t> </a:t>
            </a:r>
            <a:r>
              <a:rPr lang="en-US" dirty="0" err="1"/>
              <a:t>kegiatan</a:t>
            </a:r>
            <a:r>
              <a:rPr lang="en-US" dirty="0"/>
              <a:t> </a:t>
            </a:r>
            <a:r>
              <a:rPr lang="en-US" dirty="0" err="1"/>
              <a:t>analisis</a:t>
            </a:r>
            <a:r>
              <a:rPr lang="en-US" dirty="0"/>
              <a:t> </a:t>
            </a:r>
            <a:r>
              <a:rPr lang="en-US" dirty="0" err="1"/>
              <a:t>ke</a:t>
            </a:r>
            <a:r>
              <a:rPr lang="en-US" dirty="0"/>
              <a:t> </a:t>
            </a:r>
            <a:r>
              <a:rPr lang="en-US" dirty="0" err="1"/>
              <a:t>dalam</a:t>
            </a:r>
            <a:r>
              <a:rPr lang="en-US" dirty="0"/>
              <a:t> </a:t>
            </a:r>
            <a:r>
              <a:rPr lang="en-US" dirty="0" err="1"/>
              <a:t>dokumen</a:t>
            </a:r>
            <a:r>
              <a:rPr lang="en-US" dirty="0"/>
              <a:t> yang </a:t>
            </a:r>
            <a:r>
              <a:rPr lang="en-US" dirty="0" err="1"/>
              <a:t>mendefinisikan</a:t>
            </a:r>
            <a:r>
              <a:rPr lang="en-US" dirty="0"/>
              <a:t> </a:t>
            </a:r>
            <a:r>
              <a:rPr lang="en-US" dirty="0" err="1"/>
              <a:t>serangkaian</a:t>
            </a:r>
            <a:r>
              <a:rPr lang="en-US" dirty="0"/>
              <a:t> </a:t>
            </a:r>
            <a:r>
              <a:rPr lang="en-US" dirty="0" err="1"/>
              <a:t>persyaratan</a:t>
            </a:r>
            <a:r>
              <a:rPr lang="en-US" dirty="0"/>
              <a:t>. </a:t>
            </a:r>
            <a:r>
              <a:rPr lang="en-US" dirty="0" err="1"/>
              <a:t>Dua</a:t>
            </a:r>
            <a:r>
              <a:rPr lang="en-US" dirty="0"/>
              <a:t> </a:t>
            </a:r>
            <a:r>
              <a:rPr lang="en-US" dirty="0" err="1"/>
              <a:t>jenis</a:t>
            </a:r>
            <a:r>
              <a:rPr lang="en-US" dirty="0"/>
              <a:t> </a:t>
            </a:r>
            <a:r>
              <a:rPr lang="en-US" dirty="0" err="1"/>
              <a:t>persyaratan</a:t>
            </a:r>
            <a:r>
              <a:rPr lang="en-US" dirty="0"/>
              <a:t> </a:t>
            </a:r>
            <a:r>
              <a:rPr lang="en-US" dirty="0" err="1"/>
              <a:t>dapat</a:t>
            </a:r>
            <a:r>
              <a:rPr lang="en-US" dirty="0"/>
              <a:t> </a:t>
            </a:r>
            <a:r>
              <a:rPr lang="en-US" dirty="0" err="1"/>
              <a:t>dimasukkan</a:t>
            </a:r>
            <a:r>
              <a:rPr lang="en-US" dirty="0"/>
              <a:t> </a:t>
            </a:r>
            <a:r>
              <a:rPr lang="en-US" dirty="0" err="1"/>
              <a:t>dalam</a:t>
            </a:r>
            <a:r>
              <a:rPr lang="en-US" dirty="0"/>
              <a:t> </a:t>
            </a:r>
            <a:r>
              <a:rPr lang="en-US" dirty="0" err="1"/>
              <a:t>dokumen</a:t>
            </a:r>
            <a:r>
              <a:rPr lang="en-US" dirty="0"/>
              <a:t> </a:t>
            </a:r>
            <a:r>
              <a:rPr lang="en-US" dirty="0" err="1"/>
              <a:t>ini</a:t>
            </a:r>
            <a:r>
              <a:rPr lang="en-US" dirty="0"/>
              <a:t>. </a:t>
            </a:r>
            <a:r>
              <a:rPr lang="en-US" dirty="0" err="1"/>
              <a:t>Persyaratan</a:t>
            </a:r>
            <a:r>
              <a:rPr lang="en-US" dirty="0"/>
              <a:t> </a:t>
            </a:r>
            <a:r>
              <a:rPr lang="en-US" dirty="0" err="1"/>
              <a:t>pengguna</a:t>
            </a:r>
            <a:r>
              <a:rPr lang="en-US" dirty="0"/>
              <a:t> </a:t>
            </a:r>
            <a:r>
              <a:rPr lang="en-US" dirty="0" err="1"/>
              <a:t>adalah</a:t>
            </a:r>
            <a:r>
              <a:rPr lang="en-US" dirty="0"/>
              <a:t> </a:t>
            </a:r>
            <a:r>
              <a:rPr lang="en-US" dirty="0" err="1"/>
              <a:t>pernyataan</a:t>
            </a:r>
            <a:r>
              <a:rPr lang="en-US" dirty="0"/>
              <a:t> </a:t>
            </a:r>
            <a:r>
              <a:rPr lang="en-US" dirty="0" err="1"/>
              <a:t>abstrak</a:t>
            </a:r>
            <a:r>
              <a:rPr lang="en-US" dirty="0"/>
              <a:t> </a:t>
            </a:r>
            <a:r>
              <a:rPr lang="en-US" dirty="0" err="1"/>
              <a:t>dari</a:t>
            </a:r>
            <a:r>
              <a:rPr lang="en-US" dirty="0"/>
              <a:t> </a:t>
            </a:r>
            <a:r>
              <a:rPr lang="en-US" dirty="0" err="1"/>
              <a:t>persyaratan</a:t>
            </a:r>
            <a:r>
              <a:rPr lang="en-US" dirty="0"/>
              <a:t> </a:t>
            </a:r>
            <a:r>
              <a:rPr lang="en-US" dirty="0" err="1"/>
              <a:t>sistem</a:t>
            </a:r>
            <a:r>
              <a:rPr lang="en-US" dirty="0"/>
              <a:t> </a:t>
            </a:r>
            <a:r>
              <a:rPr lang="en-US" dirty="0" err="1"/>
              <a:t>untuk</a:t>
            </a:r>
            <a:r>
              <a:rPr lang="en-US" dirty="0"/>
              <a:t> </a:t>
            </a:r>
            <a:r>
              <a:rPr lang="en-US" dirty="0" err="1"/>
              <a:t>pelanggan</a:t>
            </a:r>
            <a:r>
              <a:rPr lang="en-US" dirty="0"/>
              <a:t> </a:t>
            </a:r>
            <a:r>
              <a:rPr lang="en-US" dirty="0" err="1"/>
              <a:t>dan</a:t>
            </a:r>
            <a:r>
              <a:rPr lang="en-US" dirty="0"/>
              <a:t> </a:t>
            </a:r>
            <a:r>
              <a:rPr lang="en-US" dirty="0" err="1"/>
              <a:t>pengguna</a:t>
            </a:r>
            <a:r>
              <a:rPr lang="en-US" dirty="0"/>
              <a:t> </a:t>
            </a:r>
            <a:r>
              <a:rPr lang="en-US" dirty="0" err="1"/>
              <a:t>akhir</a:t>
            </a:r>
            <a:r>
              <a:rPr lang="en-US" dirty="0"/>
              <a:t> </a:t>
            </a:r>
            <a:r>
              <a:rPr lang="en-US" dirty="0" err="1"/>
              <a:t>sistem</a:t>
            </a:r>
            <a:r>
              <a:rPr lang="en-US" dirty="0"/>
              <a:t>; </a:t>
            </a:r>
            <a:r>
              <a:rPr lang="en-US" dirty="0" err="1"/>
              <a:t>persyaratan</a:t>
            </a:r>
            <a:r>
              <a:rPr lang="en-US" dirty="0"/>
              <a:t> </a:t>
            </a:r>
            <a:r>
              <a:rPr lang="en-US" dirty="0" err="1"/>
              <a:t>sistem</a:t>
            </a:r>
            <a:r>
              <a:rPr lang="en-US" dirty="0"/>
              <a:t> </a:t>
            </a:r>
            <a:r>
              <a:rPr lang="en-US" dirty="0" err="1"/>
              <a:t>adalah</a:t>
            </a:r>
            <a:r>
              <a:rPr lang="en-US" dirty="0"/>
              <a:t> </a:t>
            </a:r>
            <a:r>
              <a:rPr lang="en-US" dirty="0" err="1"/>
              <a:t>deskripsi</a:t>
            </a:r>
            <a:r>
              <a:rPr lang="en-US" dirty="0"/>
              <a:t> yang </a:t>
            </a:r>
            <a:r>
              <a:rPr lang="en-US" dirty="0" err="1"/>
              <a:t>lebih</a:t>
            </a:r>
            <a:r>
              <a:rPr lang="en-US" dirty="0"/>
              <a:t> </a:t>
            </a:r>
            <a:r>
              <a:rPr lang="en-US" dirty="0" err="1"/>
              <a:t>rinci</a:t>
            </a:r>
            <a:r>
              <a:rPr lang="en-US" dirty="0"/>
              <a:t> </a:t>
            </a:r>
            <a:r>
              <a:rPr lang="en-US" dirty="0" err="1"/>
              <a:t>tentang</a:t>
            </a:r>
            <a:r>
              <a:rPr lang="en-US" dirty="0"/>
              <a:t> </a:t>
            </a:r>
            <a:r>
              <a:rPr lang="en-US" dirty="0" err="1"/>
              <a:t>fungsi</a:t>
            </a:r>
            <a:r>
              <a:rPr lang="en-US" dirty="0"/>
              <a:t> yang </a:t>
            </a:r>
            <a:r>
              <a:rPr lang="en-US" dirty="0" err="1"/>
              <a:t>akan</a:t>
            </a:r>
            <a:r>
              <a:rPr lang="en-US" dirty="0"/>
              <a:t> </a:t>
            </a:r>
            <a:r>
              <a:rPr lang="en-US" dirty="0" err="1"/>
              <a:t>disediakan</a:t>
            </a:r>
            <a:r>
              <a:rPr lang="en-US" dirty="0"/>
              <a:t>.</a:t>
            </a:r>
          </a:p>
          <a:p>
            <a:r>
              <a:rPr lang="en-US" dirty="0" err="1" smtClean="0"/>
              <a:t>Validasi</a:t>
            </a:r>
            <a:r>
              <a:rPr lang="en-US" dirty="0" smtClean="0"/>
              <a:t> </a:t>
            </a:r>
            <a:r>
              <a:rPr lang="en-US" dirty="0" err="1"/>
              <a:t>persyaratan</a:t>
            </a:r>
            <a:r>
              <a:rPr lang="en-US" dirty="0"/>
              <a:t>. </a:t>
            </a:r>
            <a:r>
              <a:rPr lang="en-US" dirty="0" err="1"/>
              <a:t>Kegiatan</a:t>
            </a:r>
            <a:r>
              <a:rPr lang="en-US" dirty="0"/>
              <a:t> </a:t>
            </a:r>
            <a:r>
              <a:rPr lang="en-US" dirty="0" err="1"/>
              <a:t>ini</a:t>
            </a:r>
            <a:r>
              <a:rPr lang="en-US" dirty="0"/>
              <a:t> </a:t>
            </a:r>
            <a:r>
              <a:rPr lang="en-US" dirty="0" err="1"/>
              <a:t>memeriksa</a:t>
            </a:r>
            <a:r>
              <a:rPr lang="en-US" dirty="0"/>
              <a:t> </a:t>
            </a:r>
            <a:r>
              <a:rPr lang="en-US" dirty="0" err="1"/>
              <a:t>persyaratan</a:t>
            </a:r>
            <a:r>
              <a:rPr lang="en-US" dirty="0"/>
              <a:t> </a:t>
            </a:r>
            <a:r>
              <a:rPr lang="en-US" dirty="0" err="1"/>
              <a:t>untuk</a:t>
            </a:r>
            <a:r>
              <a:rPr lang="en-US" dirty="0"/>
              <a:t> </a:t>
            </a:r>
            <a:r>
              <a:rPr lang="en-US" dirty="0" err="1"/>
              <a:t>realisme</a:t>
            </a:r>
            <a:r>
              <a:rPr lang="en-US" dirty="0"/>
              <a:t>, </a:t>
            </a:r>
            <a:r>
              <a:rPr lang="en-US" dirty="0" err="1"/>
              <a:t>konsistensi</a:t>
            </a:r>
            <a:r>
              <a:rPr lang="en-US" dirty="0"/>
              <a:t>, </a:t>
            </a:r>
            <a:r>
              <a:rPr lang="en-US" dirty="0" err="1"/>
              <a:t>dan</a:t>
            </a:r>
            <a:r>
              <a:rPr lang="en-US" dirty="0"/>
              <a:t> </a:t>
            </a:r>
            <a:r>
              <a:rPr lang="en-US" dirty="0" err="1"/>
              <a:t>kelengkapan</a:t>
            </a:r>
            <a:r>
              <a:rPr lang="en-US" dirty="0"/>
              <a:t>. </a:t>
            </a:r>
            <a:r>
              <a:rPr lang="en-US" dirty="0" err="1"/>
              <a:t>Selama</a:t>
            </a:r>
            <a:r>
              <a:rPr lang="en-US" dirty="0"/>
              <a:t> proses </a:t>
            </a:r>
            <a:r>
              <a:rPr lang="en-US" dirty="0" err="1"/>
              <a:t>ini</a:t>
            </a:r>
            <a:r>
              <a:rPr lang="en-US" dirty="0"/>
              <a:t>, </a:t>
            </a:r>
            <a:r>
              <a:rPr lang="en-US" dirty="0" err="1"/>
              <a:t>kesalahan</a:t>
            </a:r>
            <a:r>
              <a:rPr lang="en-US" dirty="0"/>
              <a:t> </a:t>
            </a:r>
            <a:r>
              <a:rPr lang="en-US" dirty="0" err="1"/>
              <a:t>dalam</a:t>
            </a:r>
            <a:r>
              <a:rPr lang="en-US" dirty="0"/>
              <a:t> </a:t>
            </a:r>
            <a:r>
              <a:rPr lang="en-US" dirty="0" err="1"/>
              <a:t>dokumen</a:t>
            </a:r>
            <a:r>
              <a:rPr lang="en-US" dirty="0"/>
              <a:t> </a:t>
            </a:r>
            <a:r>
              <a:rPr lang="en-US" dirty="0" err="1"/>
              <a:t>persyaratan</a:t>
            </a:r>
            <a:r>
              <a:rPr lang="en-US" dirty="0"/>
              <a:t> </a:t>
            </a:r>
            <a:r>
              <a:rPr lang="en-US" dirty="0" err="1"/>
              <a:t>pasti</a:t>
            </a:r>
            <a:r>
              <a:rPr lang="en-US" dirty="0"/>
              <a:t> </a:t>
            </a:r>
            <a:r>
              <a:rPr lang="en-US" dirty="0" err="1"/>
              <a:t>ditemukan</a:t>
            </a:r>
            <a:r>
              <a:rPr lang="en-US" dirty="0"/>
              <a:t>. </a:t>
            </a:r>
            <a:r>
              <a:rPr lang="en-US" dirty="0" err="1"/>
              <a:t>Kemudian</a:t>
            </a:r>
            <a:r>
              <a:rPr lang="en-US" dirty="0"/>
              <a:t> </a:t>
            </a:r>
            <a:r>
              <a:rPr lang="en-US" dirty="0" err="1"/>
              <a:t>harus</a:t>
            </a:r>
            <a:r>
              <a:rPr lang="en-US" dirty="0"/>
              <a:t> </a:t>
            </a:r>
            <a:r>
              <a:rPr lang="en-US" dirty="0" err="1"/>
              <a:t>dimodifikasi</a:t>
            </a:r>
            <a:r>
              <a:rPr lang="en-US" dirty="0"/>
              <a:t> </a:t>
            </a:r>
            <a:r>
              <a:rPr lang="en-US" dirty="0" err="1"/>
              <a:t>untuk</a:t>
            </a:r>
            <a:r>
              <a:rPr lang="en-US" dirty="0"/>
              <a:t> </a:t>
            </a:r>
            <a:r>
              <a:rPr lang="en-US" dirty="0" err="1"/>
              <a:t>memperbaiki</a:t>
            </a:r>
            <a:r>
              <a:rPr lang="en-US" dirty="0"/>
              <a:t> </a:t>
            </a:r>
            <a:r>
              <a:rPr lang="en-US" dirty="0" err="1"/>
              <a:t>masalah</a:t>
            </a:r>
            <a:r>
              <a:rPr lang="en-US" dirty="0"/>
              <a:t> </a:t>
            </a:r>
            <a:r>
              <a:rPr lang="en-US" dirty="0" err="1"/>
              <a:t>ini</a:t>
            </a:r>
            <a:r>
              <a:rPr lang="en-US" dirty="0"/>
              <a:t>.</a:t>
            </a:r>
            <a:endParaRPr lang="en-US" dirty="0" smtClean="0"/>
          </a:p>
        </p:txBody>
      </p:sp>
    </p:spTree>
    <p:extLst>
      <p:ext uri="{BB962C8B-B14F-4D97-AF65-F5344CB8AC3E}">
        <p14:creationId xmlns:p14="http://schemas.microsoft.com/office/powerpoint/2010/main" val="3691292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and Implementation</a:t>
            </a:r>
            <a:endParaRPr lang="en-US" dirty="0"/>
          </a:p>
        </p:txBody>
      </p:sp>
      <p:sp>
        <p:nvSpPr>
          <p:cNvPr id="3" name="Content Placeholder 2"/>
          <p:cNvSpPr>
            <a:spLocks noGrp="1"/>
          </p:cNvSpPr>
          <p:nvPr>
            <p:ph idx="1"/>
          </p:nvPr>
        </p:nvSpPr>
        <p:spPr/>
        <p:txBody>
          <a:bodyPr/>
          <a:lstStyle/>
          <a:p>
            <a:pPr marL="0" indent="0">
              <a:buNone/>
            </a:pPr>
            <a:r>
              <a:rPr lang="en-US" dirty="0" err="1"/>
              <a:t>Tahap</a:t>
            </a:r>
            <a:r>
              <a:rPr lang="en-US" dirty="0"/>
              <a:t> </a:t>
            </a:r>
            <a:r>
              <a:rPr lang="en-US" dirty="0" err="1"/>
              <a:t>implementasi</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adalah</a:t>
            </a:r>
            <a:r>
              <a:rPr lang="en-US" dirty="0"/>
              <a:t> proses </a:t>
            </a:r>
            <a:r>
              <a:rPr lang="en-US" dirty="0" err="1"/>
              <a:t>mengubah</a:t>
            </a:r>
            <a:r>
              <a:rPr lang="en-US" dirty="0"/>
              <a:t> </a:t>
            </a:r>
            <a:r>
              <a:rPr lang="en-US" dirty="0" err="1"/>
              <a:t>spesifikasi</a:t>
            </a:r>
            <a:r>
              <a:rPr lang="en-US" dirty="0"/>
              <a:t> </a:t>
            </a:r>
            <a:r>
              <a:rPr lang="en-US" dirty="0" err="1"/>
              <a:t>sistem</a:t>
            </a:r>
            <a:r>
              <a:rPr lang="en-US" dirty="0"/>
              <a:t> </a:t>
            </a:r>
            <a:r>
              <a:rPr lang="en-US" dirty="0" err="1"/>
              <a:t>menjadi</a:t>
            </a:r>
            <a:r>
              <a:rPr lang="en-US" dirty="0"/>
              <a:t> </a:t>
            </a:r>
            <a:r>
              <a:rPr lang="en-US" dirty="0" err="1"/>
              <a:t>sistem</a:t>
            </a:r>
            <a:r>
              <a:rPr lang="en-US" dirty="0"/>
              <a:t> yang </a:t>
            </a:r>
            <a:r>
              <a:rPr lang="en-US" dirty="0" err="1"/>
              <a:t>dapat</a:t>
            </a:r>
            <a:r>
              <a:rPr lang="en-US" dirty="0"/>
              <a:t> </a:t>
            </a:r>
            <a:r>
              <a:rPr lang="en-US" dirty="0" err="1"/>
              <a:t>dieksekusi</a:t>
            </a:r>
            <a:r>
              <a:rPr lang="en-US" dirty="0"/>
              <a:t>. </a:t>
            </a:r>
            <a:r>
              <a:rPr lang="en-US" dirty="0" err="1"/>
              <a:t>Itu</a:t>
            </a:r>
            <a:r>
              <a:rPr lang="en-US" dirty="0"/>
              <a:t> </a:t>
            </a:r>
            <a:r>
              <a:rPr lang="en-US" dirty="0" err="1"/>
              <a:t>selalu</a:t>
            </a:r>
            <a:r>
              <a:rPr lang="en-US" dirty="0"/>
              <a:t> </a:t>
            </a:r>
            <a:r>
              <a:rPr lang="en-US" dirty="0" err="1"/>
              <a:t>melibatkan</a:t>
            </a:r>
            <a:r>
              <a:rPr lang="en-US" dirty="0"/>
              <a:t> proses </a:t>
            </a:r>
            <a:r>
              <a:rPr lang="en-US" dirty="0" err="1"/>
              <a:t>desain</a:t>
            </a:r>
            <a:r>
              <a:rPr lang="en-US" dirty="0"/>
              <a:t> </a:t>
            </a:r>
            <a:r>
              <a:rPr lang="en-US" dirty="0" err="1"/>
              <a:t>perangkat</a:t>
            </a:r>
            <a:r>
              <a:rPr lang="en-US" dirty="0"/>
              <a:t> </a:t>
            </a:r>
            <a:r>
              <a:rPr lang="en-US" dirty="0" err="1"/>
              <a:t>lunak</a:t>
            </a:r>
            <a:r>
              <a:rPr lang="en-US" dirty="0"/>
              <a:t> </a:t>
            </a:r>
            <a:r>
              <a:rPr lang="en-US" dirty="0" err="1"/>
              <a:t>dan</a:t>
            </a:r>
            <a:r>
              <a:rPr lang="en-US" dirty="0"/>
              <a:t> </a:t>
            </a:r>
            <a:r>
              <a:rPr lang="en-US" dirty="0" err="1"/>
              <a:t>pemrograman</a:t>
            </a:r>
            <a:r>
              <a:rPr lang="en-US" dirty="0"/>
              <a:t> </a:t>
            </a:r>
            <a:r>
              <a:rPr lang="en-US" dirty="0" err="1"/>
              <a:t>tetapi</a:t>
            </a:r>
            <a:r>
              <a:rPr lang="en-US" dirty="0"/>
              <a:t>, </a:t>
            </a:r>
            <a:r>
              <a:rPr lang="en-US" dirty="0" err="1"/>
              <a:t>jika</a:t>
            </a:r>
            <a:r>
              <a:rPr lang="en-US" dirty="0"/>
              <a:t> </a:t>
            </a:r>
            <a:r>
              <a:rPr lang="en-US" dirty="0" err="1"/>
              <a:t>pendekatan</a:t>
            </a:r>
            <a:r>
              <a:rPr lang="en-US" dirty="0"/>
              <a:t> </a:t>
            </a:r>
            <a:r>
              <a:rPr lang="en-US" dirty="0" err="1"/>
              <a:t>tambahan</a:t>
            </a:r>
            <a:r>
              <a:rPr lang="en-US" dirty="0"/>
              <a:t> </a:t>
            </a:r>
            <a:r>
              <a:rPr lang="en-US" dirty="0" err="1"/>
              <a:t>untuk</a:t>
            </a:r>
            <a:r>
              <a:rPr lang="en-US" dirty="0"/>
              <a:t> </a:t>
            </a:r>
            <a:r>
              <a:rPr lang="en-US" dirty="0" err="1"/>
              <a:t>pengembangan</a:t>
            </a:r>
            <a:r>
              <a:rPr lang="en-US" dirty="0"/>
              <a:t> </a:t>
            </a:r>
            <a:r>
              <a:rPr lang="en-US" dirty="0" err="1"/>
              <a:t>digunakan</a:t>
            </a:r>
            <a:r>
              <a:rPr lang="en-US" dirty="0"/>
              <a:t>, </a:t>
            </a:r>
            <a:r>
              <a:rPr lang="en-US" dirty="0" err="1"/>
              <a:t>mungkin</a:t>
            </a:r>
            <a:r>
              <a:rPr lang="en-US" dirty="0"/>
              <a:t> </a:t>
            </a:r>
            <a:r>
              <a:rPr lang="en-US" dirty="0" err="1"/>
              <a:t>juga</a:t>
            </a:r>
            <a:r>
              <a:rPr lang="en-US" dirty="0"/>
              <a:t> </a:t>
            </a:r>
            <a:r>
              <a:rPr lang="en-US" dirty="0" err="1"/>
              <a:t>melibatkan</a:t>
            </a:r>
            <a:r>
              <a:rPr lang="en-US" dirty="0"/>
              <a:t> </a:t>
            </a:r>
            <a:r>
              <a:rPr lang="en-US" dirty="0" err="1"/>
              <a:t>penyempurnaan</a:t>
            </a:r>
            <a:r>
              <a:rPr lang="en-US" dirty="0"/>
              <a:t> </a:t>
            </a:r>
            <a:r>
              <a:rPr lang="en-US" dirty="0" err="1"/>
              <a:t>spesifikasi</a:t>
            </a:r>
            <a:r>
              <a:rPr lang="en-US" dirty="0"/>
              <a:t> </a:t>
            </a:r>
            <a:r>
              <a:rPr lang="en-US" dirty="0" err="1"/>
              <a:t>perangkat</a:t>
            </a:r>
            <a:r>
              <a:rPr lang="en-US" dirty="0"/>
              <a:t> </a:t>
            </a:r>
            <a:r>
              <a:rPr lang="en-US" dirty="0" err="1"/>
              <a:t>lunak</a:t>
            </a:r>
            <a:r>
              <a:rPr lang="en-US" dirty="0"/>
              <a:t>.</a:t>
            </a:r>
          </a:p>
          <a:p>
            <a:pPr marL="0" indent="0">
              <a:buNone/>
            </a:pPr>
            <a:r>
              <a:rPr lang="en-US" dirty="0" err="1"/>
              <a:t>Desain</a:t>
            </a:r>
            <a:r>
              <a:rPr lang="en-US" dirty="0"/>
              <a:t> </a:t>
            </a:r>
            <a:r>
              <a:rPr lang="en-US" dirty="0" err="1"/>
              <a:t>perangkat</a:t>
            </a:r>
            <a:r>
              <a:rPr lang="en-US" dirty="0"/>
              <a:t> </a:t>
            </a:r>
            <a:r>
              <a:rPr lang="en-US" dirty="0" err="1"/>
              <a:t>lunak</a:t>
            </a:r>
            <a:r>
              <a:rPr lang="en-US" dirty="0"/>
              <a:t> </a:t>
            </a:r>
            <a:r>
              <a:rPr lang="en-US" dirty="0" err="1"/>
              <a:t>adalah</a:t>
            </a:r>
            <a:r>
              <a:rPr lang="en-US" dirty="0"/>
              <a:t> </a:t>
            </a:r>
            <a:r>
              <a:rPr lang="en-US" dirty="0" err="1"/>
              <a:t>deskripsi</a:t>
            </a:r>
            <a:r>
              <a:rPr lang="en-US" dirty="0"/>
              <a:t> </a:t>
            </a:r>
            <a:r>
              <a:rPr lang="en-US" dirty="0" err="1"/>
              <a:t>struktur</a:t>
            </a:r>
            <a:r>
              <a:rPr lang="en-US" dirty="0"/>
              <a:t> </a:t>
            </a:r>
            <a:r>
              <a:rPr lang="en-US" dirty="0" err="1"/>
              <a:t>perangkat</a:t>
            </a:r>
            <a:r>
              <a:rPr lang="en-US" dirty="0"/>
              <a:t> </a:t>
            </a:r>
            <a:r>
              <a:rPr lang="en-US" dirty="0" err="1"/>
              <a:t>lunak</a:t>
            </a:r>
            <a:r>
              <a:rPr lang="en-US" dirty="0"/>
              <a:t> yang </a:t>
            </a:r>
            <a:r>
              <a:rPr lang="en-US" dirty="0" err="1"/>
              <a:t>akan</a:t>
            </a:r>
            <a:r>
              <a:rPr lang="en-US" dirty="0"/>
              <a:t> </a:t>
            </a:r>
            <a:r>
              <a:rPr lang="en-US" dirty="0" err="1"/>
              <a:t>diimplementasikan</a:t>
            </a:r>
            <a:r>
              <a:rPr lang="en-US" dirty="0"/>
              <a:t>, model data </a:t>
            </a:r>
            <a:r>
              <a:rPr lang="en-US" dirty="0" err="1"/>
              <a:t>dan</a:t>
            </a:r>
            <a:r>
              <a:rPr lang="en-US" dirty="0"/>
              <a:t> </a:t>
            </a:r>
            <a:r>
              <a:rPr lang="en-US" dirty="0" err="1"/>
              <a:t>struktur</a:t>
            </a:r>
            <a:r>
              <a:rPr lang="en-US" dirty="0"/>
              <a:t> yang </a:t>
            </a:r>
            <a:r>
              <a:rPr lang="en-US" dirty="0" err="1"/>
              <a:t>digunakan</a:t>
            </a:r>
            <a:r>
              <a:rPr lang="en-US" dirty="0"/>
              <a:t> </a:t>
            </a:r>
            <a:r>
              <a:rPr lang="en-US" dirty="0" err="1"/>
              <a:t>oleh</a:t>
            </a:r>
            <a:r>
              <a:rPr lang="en-US" dirty="0"/>
              <a:t> </a:t>
            </a:r>
            <a:r>
              <a:rPr lang="en-US" dirty="0" err="1"/>
              <a:t>sistem</a:t>
            </a:r>
            <a:r>
              <a:rPr lang="en-US" dirty="0"/>
              <a:t>, </a:t>
            </a:r>
            <a:r>
              <a:rPr lang="en-US" dirty="0" err="1"/>
              <a:t>antarmuka</a:t>
            </a:r>
            <a:r>
              <a:rPr lang="en-US" dirty="0"/>
              <a:t> </a:t>
            </a:r>
            <a:r>
              <a:rPr lang="en-US" dirty="0" err="1"/>
              <a:t>antara</a:t>
            </a:r>
            <a:r>
              <a:rPr lang="en-US" dirty="0"/>
              <a:t> </a:t>
            </a:r>
            <a:r>
              <a:rPr lang="en-US" dirty="0" err="1"/>
              <a:t>komponen</a:t>
            </a:r>
            <a:r>
              <a:rPr lang="en-US" dirty="0"/>
              <a:t> </a:t>
            </a:r>
            <a:r>
              <a:rPr lang="en-US" dirty="0" err="1"/>
              <a:t>sistem</a:t>
            </a:r>
            <a:r>
              <a:rPr lang="en-US" dirty="0"/>
              <a:t> </a:t>
            </a:r>
            <a:r>
              <a:rPr lang="en-US" dirty="0" err="1"/>
              <a:t>dan</a:t>
            </a:r>
            <a:r>
              <a:rPr lang="en-US" dirty="0"/>
              <a:t>, </a:t>
            </a:r>
            <a:r>
              <a:rPr lang="en-US" dirty="0" err="1"/>
              <a:t>kadang-kadang</a:t>
            </a:r>
            <a:r>
              <a:rPr lang="en-US" dirty="0"/>
              <a:t>, </a:t>
            </a:r>
            <a:r>
              <a:rPr lang="en-US" dirty="0" err="1"/>
              <a:t>algoritma</a:t>
            </a:r>
            <a:r>
              <a:rPr lang="en-US" dirty="0"/>
              <a:t> yang </a:t>
            </a:r>
            <a:r>
              <a:rPr lang="en-US" dirty="0" err="1"/>
              <a:t>digunakan</a:t>
            </a:r>
            <a:r>
              <a:rPr lang="en-US" dirty="0"/>
              <a:t>. </a:t>
            </a:r>
            <a:r>
              <a:rPr lang="en-US" dirty="0" err="1"/>
              <a:t>Desainer</a:t>
            </a:r>
            <a:r>
              <a:rPr lang="en-US" dirty="0"/>
              <a:t> </a:t>
            </a:r>
            <a:r>
              <a:rPr lang="en-US" dirty="0" err="1"/>
              <a:t>tidak</a:t>
            </a:r>
            <a:r>
              <a:rPr lang="en-US" dirty="0"/>
              <a:t> </a:t>
            </a:r>
            <a:r>
              <a:rPr lang="en-US" dirty="0" err="1"/>
              <a:t>segera</a:t>
            </a:r>
            <a:r>
              <a:rPr lang="en-US" dirty="0"/>
              <a:t> </a:t>
            </a:r>
            <a:r>
              <a:rPr lang="en-US" dirty="0" err="1"/>
              <a:t>sampai</a:t>
            </a:r>
            <a:r>
              <a:rPr lang="en-US" dirty="0"/>
              <a:t> </a:t>
            </a:r>
            <a:r>
              <a:rPr lang="en-US" dirty="0" err="1"/>
              <a:t>pada</a:t>
            </a:r>
            <a:r>
              <a:rPr lang="en-US" dirty="0"/>
              <a:t> </a:t>
            </a:r>
            <a:r>
              <a:rPr lang="en-US" dirty="0" err="1"/>
              <a:t>desain</a:t>
            </a:r>
            <a:r>
              <a:rPr lang="en-US" dirty="0"/>
              <a:t> yang </a:t>
            </a:r>
            <a:r>
              <a:rPr lang="en-US" dirty="0" err="1"/>
              <a:t>sudah</a:t>
            </a:r>
            <a:r>
              <a:rPr lang="en-US" dirty="0"/>
              <a:t> </a:t>
            </a:r>
            <a:r>
              <a:rPr lang="en-US" dirty="0" err="1"/>
              <a:t>jadi</a:t>
            </a:r>
            <a:r>
              <a:rPr lang="en-US" dirty="0"/>
              <a:t> </a:t>
            </a:r>
            <a:r>
              <a:rPr lang="en-US" dirty="0" err="1"/>
              <a:t>tetapi</a:t>
            </a:r>
            <a:r>
              <a:rPr lang="en-US" dirty="0"/>
              <a:t> </a:t>
            </a:r>
            <a:r>
              <a:rPr lang="en-US" dirty="0" err="1"/>
              <a:t>mengembangkan</a:t>
            </a:r>
            <a:r>
              <a:rPr lang="en-US" dirty="0"/>
              <a:t> </a:t>
            </a:r>
            <a:r>
              <a:rPr lang="en-US" dirty="0" err="1"/>
              <a:t>desain</a:t>
            </a:r>
            <a:r>
              <a:rPr lang="en-US" dirty="0"/>
              <a:t> </a:t>
            </a:r>
            <a:r>
              <a:rPr lang="en-US" dirty="0" err="1"/>
              <a:t>secara</a:t>
            </a:r>
            <a:r>
              <a:rPr lang="en-US" dirty="0"/>
              <a:t> </a:t>
            </a:r>
            <a:r>
              <a:rPr lang="en-US" dirty="0" err="1"/>
              <a:t>iteratif</a:t>
            </a:r>
            <a:r>
              <a:rPr lang="en-US" dirty="0"/>
              <a:t>. </a:t>
            </a:r>
            <a:r>
              <a:rPr lang="en-US" dirty="0" err="1"/>
              <a:t>Mereka</a:t>
            </a:r>
            <a:r>
              <a:rPr lang="en-US" dirty="0"/>
              <a:t> </a:t>
            </a:r>
            <a:r>
              <a:rPr lang="en-US" dirty="0" err="1"/>
              <a:t>menambahkan</a:t>
            </a:r>
            <a:r>
              <a:rPr lang="en-US" dirty="0"/>
              <a:t> </a:t>
            </a:r>
            <a:r>
              <a:rPr lang="en-US" dirty="0" err="1"/>
              <a:t>formalitas</a:t>
            </a:r>
            <a:r>
              <a:rPr lang="en-US" dirty="0"/>
              <a:t> </a:t>
            </a:r>
            <a:r>
              <a:rPr lang="en-US" dirty="0" err="1"/>
              <a:t>dan</a:t>
            </a:r>
            <a:r>
              <a:rPr lang="en-US" dirty="0"/>
              <a:t> detail </a:t>
            </a:r>
            <a:r>
              <a:rPr lang="en-US" dirty="0" err="1"/>
              <a:t>saat</a:t>
            </a:r>
            <a:r>
              <a:rPr lang="en-US" dirty="0"/>
              <a:t> </a:t>
            </a:r>
            <a:r>
              <a:rPr lang="en-US" dirty="0" err="1"/>
              <a:t>mereka</a:t>
            </a:r>
            <a:r>
              <a:rPr lang="en-US" dirty="0"/>
              <a:t> </a:t>
            </a:r>
            <a:r>
              <a:rPr lang="en-US" dirty="0" err="1"/>
              <a:t>mengembangkan</a:t>
            </a:r>
            <a:r>
              <a:rPr lang="en-US" dirty="0"/>
              <a:t> </a:t>
            </a:r>
            <a:r>
              <a:rPr lang="en-US" dirty="0" err="1"/>
              <a:t>desain</a:t>
            </a:r>
            <a:r>
              <a:rPr lang="en-US" dirty="0"/>
              <a:t> </a:t>
            </a:r>
            <a:r>
              <a:rPr lang="en-US" dirty="0" err="1"/>
              <a:t>mereka</a:t>
            </a:r>
            <a:r>
              <a:rPr lang="en-US" dirty="0"/>
              <a:t> </a:t>
            </a:r>
            <a:r>
              <a:rPr lang="en-US" dirty="0" err="1"/>
              <a:t>dengan</a:t>
            </a:r>
            <a:r>
              <a:rPr lang="en-US" dirty="0"/>
              <a:t> backtracking </a:t>
            </a:r>
            <a:r>
              <a:rPr lang="en-US" dirty="0" err="1"/>
              <a:t>terus-menerus</a:t>
            </a:r>
            <a:r>
              <a:rPr lang="en-US" dirty="0"/>
              <a:t> </a:t>
            </a:r>
            <a:r>
              <a:rPr lang="en-US" dirty="0" err="1"/>
              <a:t>untuk</a:t>
            </a:r>
            <a:r>
              <a:rPr lang="en-US" dirty="0"/>
              <a:t> </a:t>
            </a:r>
            <a:r>
              <a:rPr lang="en-US" dirty="0" err="1"/>
              <a:t>memperbaiki</a:t>
            </a:r>
            <a:r>
              <a:rPr lang="en-US" dirty="0"/>
              <a:t> </a:t>
            </a:r>
            <a:r>
              <a:rPr lang="en-US" dirty="0" err="1"/>
              <a:t>desain</a:t>
            </a:r>
            <a:r>
              <a:rPr lang="en-US" dirty="0"/>
              <a:t> </a:t>
            </a:r>
            <a:r>
              <a:rPr lang="en-US" dirty="0" err="1"/>
              <a:t>sebelumnya</a:t>
            </a:r>
            <a:r>
              <a:rPr lang="en-US" dirty="0"/>
              <a:t>.</a:t>
            </a:r>
          </a:p>
          <a:p>
            <a:pPr marL="0" indent="0">
              <a:buNone/>
            </a:pPr>
            <a:endParaRPr lang="en-US" dirty="0"/>
          </a:p>
        </p:txBody>
      </p:sp>
    </p:spTree>
    <p:extLst>
      <p:ext uri="{BB962C8B-B14F-4D97-AF65-F5344CB8AC3E}">
        <p14:creationId xmlns:p14="http://schemas.microsoft.com/office/powerpoint/2010/main" val="2241776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bagian</a:t>
            </a:r>
            <a:r>
              <a:rPr lang="en-US" dirty="0"/>
              <a:t> </a:t>
            </a:r>
            <a:r>
              <a:rPr lang="en-US" dirty="0" err="1"/>
              <a:t>dari</a:t>
            </a:r>
            <a:r>
              <a:rPr lang="en-US" dirty="0"/>
              <a:t> proses </a:t>
            </a:r>
            <a:r>
              <a:rPr lang="en-US" dirty="0" err="1"/>
              <a:t>desain</a:t>
            </a:r>
            <a:r>
              <a:rPr lang="en-US" dirty="0"/>
              <a:t> </a:t>
            </a:r>
            <a:r>
              <a:rPr lang="en-US" dirty="0" err="1"/>
              <a:t>untuk</a:t>
            </a:r>
            <a:r>
              <a:rPr lang="en-US" dirty="0"/>
              <a:t> </a:t>
            </a:r>
            <a:r>
              <a:rPr lang="en-US" dirty="0" err="1"/>
              <a:t>sistem</a:t>
            </a:r>
            <a:r>
              <a:rPr lang="en-US" dirty="0"/>
              <a:t> </a:t>
            </a:r>
            <a:r>
              <a:rPr lang="en-US" dirty="0" err="1"/>
              <a:t>informasi</a:t>
            </a:r>
            <a:r>
              <a:rPr lang="en-US" dirty="0"/>
              <a:t>:</a:t>
            </a:r>
          </a:p>
        </p:txBody>
      </p:sp>
      <p:sp>
        <p:nvSpPr>
          <p:cNvPr id="3" name="Content Placeholder 2"/>
          <p:cNvSpPr>
            <a:spLocks noGrp="1"/>
          </p:cNvSpPr>
          <p:nvPr>
            <p:ph idx="1"/>
          </p:nvPr>
        </p:nvSpPr>
        <p:spPr/>
        <p:txBody>
          <a:bodyPr/>
          <a:lstStyle/>
          <a:p>
            <a:pPr lvl="0"/>
            <a:r>
              <a:rPr lang="en-US" dirty="0" err="1"/>
              <a:t>Desain</a:t>
            </a:r>
            <a:r>
              <a:rPr lang="en-US" dirty="0"/>
              <a:t> </a:t>
            </a:r>
            <a:r>
              <a:rPr lang="en-US" dirty="0" err="1"/>
              <a:t>arsitektur</a:t>
            </a:r>
            <a:r>
              <a:rPr lang="en-US" dirty="0"/>
              <a:t>, di mana </a:t>
            </a:r>
            <a:r>
              <a:rPr lang="en-US" dirty="0" err="1"/>
              <a:t>Anda</a:t>
            </a:r>
            <a:r>
              <a:rPr lang="en-US" dirty="0"/>
              <a:t> </a:t>
            </a:r>
            <a:r>
              <a:rPr lang="en-US" dirty="0" err="1"/>
              <a:t>mengidentifikasi</a:t>
            </a:r>
            <a:r>
              <a:rPr lang="en-US" dirty="0"/>
              <a:t> </a:t>
            </a:r>
            <a:r>
              <a:rPr lang="en-US" dirty="0" err="1"/>
              <a:t>keseluruhan</a:t>
            </a:r>
            <a:r>
              <a:rPr lang="en-US" dirty="0"/>
              <a:t> </a:t>
            </a:r>
            <a:r>
              <a:rPr lang="en-US" dirty="0" err="1"/>
              <a:t>struktur</a:t>
            </a:r>
            <a:r>
              <a:rPr lang="en-US" dirty="0"/>
              <a:t> </a:t>
            </a:r>
            <a:r>
              <a:rPr lang="en-US" dirty="0" err="1"/>
              <a:t>sistem</a:t>
            </a:r>
            <a:r>
              <a:rPr lang="en-US" dirty="0"/>
              <a:t>, </a:t>
            </a:r>
            <a:r>
              <a:rPr lang="en-US" dirty="0" err="1"/>
              <a:t>komponen</a:t>
            </a:r>
            <a:r>
              <a:rPr lang="en-US" dirty="0"/>
              <a:t> </a:t>
            </a:r>
            <a:r>
              <a:rPr lang="en-US" dirty="0" err="1"/>
              <a:t>utama</a:t>
            </a:r>
            <a:r>
              <a:rPr lang="en-US" dirty="0"/>
              <a:t> (</a:t>
            </a:r>
            <a:r>
              <a:rPr lang="en-US" dirty="0" err="1"/>
              <a:t>kadang-kadang</a:t>
            </a:r>
            <a:r>
              <a:rPr lang="en-US" dirty="0"/>
              <a:t> </a:t>
            </a:r>
            <a:r>
              <a:rPr lang="en-US" dirty="0" err="1"/>
              <a:t>disebut</a:t>
            </a:r>
            <a:r>
              <a:rPr lang="en-US" dirty="0"/>
              <a:t> sub-</a:t>
            </a:r>
            <a:r>
              <a:rPr lang="en-US" dirty="0" err="1"/>
              <a:t>sistem</a:t>
            </a:r>
            <a:r>
              <a:rPr lang="en-US" dirty="0"/>
              <a:t> </a:t>
            </a:r>
            <a:r>
              <a:rPr lang="en-US" dirty="0" err="1"/>
              <a:t>atau</a:t>
            </a:r>
            <a:r>
              <a:rPr lang="en-US" dirty="0"/>
              <a:t> </a:t>
            </a:r>
            <a:r>
              <a:rPr lang="en-US" dirty="0" err="1"/>
              <a:t>modul</a:t>
            </a:r>
            <a:r>
              <a:rPr lang="en-US" dirty="0"/>
              <a:t>), </a:t>
            </a:r>
            <a:r>
              <a:rPr lang="en-US" dirty="0" err="1"/>
              <a:t>hubungan</a:t>
            </a:r>
            <a:r>
              <a:rPr lang="en-US" dirty="0"/>
              <a:t> </a:t>
            </a:r>
            <a:r>
              <a:rPr lang="en-US" dirty="0" err="1"/>
              <a:t>mereka</a:t>
            </a:r>
            <a:r>
              <a:rPr lang="en-US" dirty="0"/>
              <a:t>, </a:t>
            </a:r>
            <a:r>
              <a:rPr lang="en-US" dirty="0" err="1"/>
              <a:t>dan</a:t>
            </a:r>
            <a:r>
              <a:rPr lang="en-US" dirty="0"/>
              <a:t> </a:t>
            </a:r>
            <a:r>
              <a:rPr lang="en-US" dirty="0" err="1"/>
              <a:t>bagaimana</a:t>
            </a:r>
            <a:r>
              <a:rPr lang="en-US" dirty="0"/>
              <a:t> </a:t>
            </a:r>
            <a:r>
              <a:rPr lang="en-US" dirty="0" err="1"/>
              <a:t>mereka</a:t>
            </a:r>
            <a:r>
              <a:rPr lang="en-US" dirty="0"/>
              <a:t> </a:t>
            </a:r>
            <a:r>
              <a:rPr lang="en-US" dirty="0" err="1"/>
              <a:t>didistribusikan</a:t>
            </a:r>
            <a:r>
              <a:rPr lang="en-US" dirty="0"/>
              <a:t>.</a:t>
            </a:r>
          </a:p>
          <a:p>
            <a:pPr lvl="0"/>
            <a:r>
              <a:rPr lang="en-US" dirty="0" err="1"/>
              <a:t>Desain</a:t>
            </a:r>
            <a:r>
              <a:rPr lang="en-US" dirty="0"/>
              <a:t> </a:t>
            </a:r>
            <a:r>
              <a:rPr lang="en-US" dirty="0" err="1"/>
              <a:t>antarmuka</a:t>
            </a:r>
            <a:r>
              <a:rPr lang="en-US" dirty="0"/>
              <a:t>, </a:t>
            </a:r>
            <a:r>
              <a:rPr lang="en-US" dirty="0" err="1"/>
              <a:t>tempat</a:t>
            </a:r>
            <a:r>
              <a:rPr lang="en-US" dirty="0"/>
              <a:t> </a:t>
            </a:r>
            <a:r>
              <a:rPr lang="en-US" dirty="0" err="1"/>
              <a:t>Anda</a:t>
            </a:r>
            <a:r>
              <a:rPr lang="en-US" dirty="0"/>
              <a:t> </a:t>
            </a:r>
            <a:r>
              <a:rPr lang="en-US" dirty="0" err="1"/>
              <a:t>menentukan</a:t>
            </a:r>
            <a:r>
              <a:rPr lang="en-US" dirty="0"/>
              <a:t> </a:t>
            </a:r>
            <a:r>
              <a:rPr lang="en-US" dirty="0" err="1"/>
              <a:t>antarmuka</a:t>
            </a:r>
            <a:r>
              <a:rPr lang="en-US" dirty="0"/>
              <a:t> </a:t>
            </a:r>
            <a:r>
              <a:rPr lang="en-US" dirty="0" err="1"/>
              <a:t>antara</a:t>
            </a:r>
            <a:r>
              <a:rPr lang="en-US" dirty="0"/>
              <a:t> </a:t>
            </a:r>
            <a:r>
              <a:rPr lang="en-US" dirty="0" err="1"/>
              <a:t>komponen</a:t>
            </a:r>
            <a:r>
              <a:rPr lang="en-US" dirty="0"/>
              <a:t> </a:t>
            </a:r>
            <a:r>
              <a:rPr lang="en-US" dirty="0" err="1"/>
              <a:t>sistem</a:t>
            </a:r>
            <a:r>
              <a:rPr lang="en-US" dirty="0"/>
              <a:t>. </a:t>
            </a:r>
            <a:r>
              <a:rPr lang="en-US" dirty="0" err="1"/>
              <a:t>Spesifikasi</a:t>
            </a:r>
            <a:r>
              <a:rPr lang="en-US" dirty="0"/>
              <a:t> </a:t>
            </a:r>
            <a:r>
              <a:rPr lang="en-US" dirty="0" err="1"/>
              <a:t>antarmuka</a:t>
            </a:r>
            <a:r>
              <a:rPr lang="en-US" dirty="0"/>
              <a:t> </a:t>
            </a:r>
            <a:r>
              <a:rPr lang="en-US" dirty="0" err="1"/>
              <a:t>ini</a:t>
            </a:r>
            <a:r>
              <a:rPr lang="en-US" dirty="0"/>
              <a:t> </a:t>
            </a:r>
            <a:r>
              <a:rPr lang="en-US" dirty="0" err="1"/>
              <a:t>harus</a:t>
            </a:r>
            <a:r>
              <a:rPr lang="en-US" dirty="0"/>
              <a:t> </a:t>
            </a:r>
            <a:r>
              <a:rPr lang="en-US" dirty="0" err="1"/>
              <a:t>jelas</a:t>
            </a:r>
            <a:r>
              <a:rPr lang="en-US" dirty="0"/>
              <a:t>. </a:t>
            </a:r>
            <a:r>
              <a:rPr lang="en-US" dirty="0" err="1"/>
              <a:t>Dengan</a:t>
            </a:r>
            <a:r>
              <a:rPr lang="en-US" dirty="0"/>
              <a:t> </a:t>
            </a:r>
            <a:r>
              <a:rPr lang="en-US" dirty="0" err="1"/>
              <a:t>antarmuka</a:t>
            </a:r>
            <a:r>
              <a:rPr lang="en-US" dirty="0"/>
              <a:t> yang </a:t>
            </a:r>
            <a:r>
              <a:rPr lang="en-US" dirty="0" err="1"/>
              <a:t>tepat</a:t>
            </a:r>
            <a:r>
              <a:rPr lang="en-US" dirty="0"/>
              <a:t>, </a:t>
            </a:r>
            <a:r>
              <a:rPr lang="en-US" dirty="0" err="1"/>
              <a:t>suatu</a:t>
            </a:r>
            <a:r>
              <a:rPr lang="en-US" dirty="0"/>
              <a:t> </a:t>
            </a:r>
            <a:r>
              <a:rPr lang="en-US" dirty="0" err="1"/>
              <a:t>komponen</a:t>
            </a:r>
            <a:r>
              <a:rPr lang="en-US" dirty="0"/>
              <a:t> </a:t>
            </a:r>
            <a:r>
              <a:rPr lang="en-US" dirty="0" err="1"/>
              <a:t>dapat</a:t>
            </a:r>
            <a:r>
              <a:rPr lang="en-US" dirty="0"/>
              <a:t> </a:t>
            </a:r>
            <a:r>
              <a:rPr lang="en-US" dirty="0" err="1"/>
              <a:t>digunakan</a:t>
            </a:r>
            <a:r>
              <a:rPr lang="en-US" dirty="0"/>
              <a:t> </a:t>
            </a:r>
            <a:r>
              <a:rPr lang="en-US" dirty="0" err="1"/>
              <a:t>tanpa</a:t>
            </a:r>
            <a:r>
              <a:rPr lang="en-US" dirty="0"/>
              <a:t> </a:t>
            </a:r>
            <a:r>
              <a:rPr lang="en-US" dirty="0" err="1"/>
              <a:t>komponen</a:t>
            </a:r>
            <a:r>
              <a:rPr lang="en-US" dirty="0"/>
              <a:t> lain </a:t>
            </a:r>
            <a:r>
              <a:rPr lang="en-US" dirty="0" err="1"/>
              <a:t>harus</a:t>
            </a:r>
            <a:r>
              <a:rPr lang="en-US" dirty="0"/>
              <a:t> </a:t>
            </a:r>
            <a:r>
              <a:rPr lang="en-US" dirty="0" err="1"/>
              <a:t>tahu</a:t>
            </a:r>
            <a:r>
              <a:rPr lang="en-US" dirty="0"/>
              <a:t> </a:t>
            </a:r>
            <a:r>
              <a:rPr lang="en-US" dirty="0" err="1"/>
              <a:t>cara</a:t>
            </a:r>
            <a:r>
              <a:rPr lang="en-US" dirty="0"/>
              <a:t> </a:t>
            </a:r>
            <a:r>
              <a:rPr lang="en-US" dirty="0" err="1"/>
              <a:t>penerapannya</a:t>
            </a:r>
            <a:r>
              <a:rPr lang="en-US" dirty="0"/>
              <a:t>. </a:t>
            </a:r>
            <a:r>
              <a:rPr lang="en-US" dirty="0" err="1"/>
              <a:t>Setelah</a:t>
            </a:r>
            <a:r>
              <a:rPr lang="en-US" dirty="0"/>
              <a:t> </a:t>
            </a:r>
            <a:r>
              <a:rPr lang="en-US" dirty="0" err="1"/>
              <a:t>spesifikasi</a:t>
            </a:r>
            <a:r>
              <a:rPr lang="en-US" dirty="0"/>
              <a:t> </a:t>
            </a:r>
            <a:r>
              <a:rPr lang="en-US" dirty="0" err="1"/>
              <a:t>antarmuka</a:t>
            </a:r>
            <a:r>
              <a:rPr lang="en-US" dirty="0"/>
              <a:t> </a:t>
            </a:r>
            <a:r>
              <a:rPr lang="en-US" dirty="0" err="1"/>
              <a:t>disetujui</a:t>
            </a:r>
            <a:r>
              <a:rPr lang="en-US" dirty="0"/>
              <a:t>, </a:t>
            </a:r>
            <a:r>
              <a:rPr lang="en-US" dirty="0" err="1"/>
              <a:t>komponen</a:t>
            </a:r>
            <a:r>
              <a:rPr lang="en-US" dirty="0"/>
              <a:t> </a:t>
            </a:r>
            <a:r>
              <a:rPr lang="en-US" dirty="0" err="1"/>
              <a:t>dapat</a:t>
            </a:r>
            <a:r>
              <a:rPr lang="en-US" dirty="0"/>
              <a:t> </a:t>
            </a:r>
            <a:r>
              <a:rPr lang="en-US" dirty="0" err="1"/>
              <a:t>dirancang</a:t>
            </a:r>
            <a:r>
              <a:rPr lang="en-US" dirty="0"/>
              <a:t> </a:t>
            </a:r>
            <a:r>
              <a:rPr lang="en-US" dirty="0" err="1"/>
              <a:t>dan</a:t>
            </a:r>
            <a:r>
              <a:rPr lang="en-US" dirty="0"/>
              <a:t> </a:t>
            </a:r>
            <a:r>
              <a:rPr lang="en-US" dirty="0" err="1"/>
              <a:t>dikembangkan</a:t>
            </a:r>
            <a:r>
              <a:rPr lang="en-US" dirty="0"/>
              <a:t> </a:t>
            </a:r>
            <a:r>
              <a:rPr lang="en-US" dirty="0" err="1"/>
              <a:t>secara</a:t>
            </a:r>
            <a:r>
              <a:rPr lang="en-US" dirty="0"/>
              <a:t> </a:t>
            </a:r>
            <a:r>
              <a:rPr lang="en-US" dirty="0" err="1"/>
              <a:t>bersamaan</a:t>
            </a:r>
            <a:endParaRPr lang="en-US" dirty="0"/>
          </a:p>
          <a:p>
            <a:pPr marL="0" indent="0">
              <a:buNone/>
            </a:pPr>
            <a:endParaRPr lang="en-US" dirty="0"/>
          </a:p>
        </p:txBody>
      </p:sp>
    </p:spTree>
    <p:extLst>
      <p:ext uri="{BB962C8B-B14F-4D97-AF65-F5344CB8AC3E}">
        <p14:creationId xmlns:p14="http://schemas.microsoft.com/office/powerpoint/2010/main" val="1087203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90013"/>
            <a:ext cx="8911687" cy="1280890"/>
          </a:xfrm>
        </p:spPr>
        <p:txBody>
          <a:bodyPr/>
          <a:lstStyle/>
          <a:p>
            <a:r>
              <a:rPr lang="en-US" dirty="0" err="1"/>
              <a:t>bagian</a:t>
            </a:r>
            <a:r>
              <a:rPr lang="en-US" dirty="0"/>
              <a:t> </a:t>
            </a:r>
            <a:r>
              <a:rPr lang="en-US" dirty="0" err="1"/>
              <a:t>dari</a:t>
            </a:r>
            <a:r>
              <a:rPr lang="en-US" dirty="0"/>
              <a:t> proses </a:t>
            </a:r>
            <a:r>
              <a:rPr lang="en-US" dirty="0" err="1"/>
              <a:t>desain</a:t>
            </a:r>
            <a:r>
              <a:rPr lang="en-US" dirty="0"/>
              <a:t> </a:t>
            </a:r>
            <a:r>
              <a:rPr lang="en-US" dirty="0" err="1"/>
              <a:t>untuk</a:t>
            </a:r>
            <a:r>
              <a:rPr lang="en-US" dirty="0"/>
              <a:t> </a:t>
            </a:r>
            <a:r>
              <a:rPr lang="en-US" dirty="0" err="1"/>
              <a:t>sistem</a:t>
            </a:r>
            <a:r>
              <a:rPr lang="en-US" dirty="0"/>
              <a:t> </a:t>
            </a:r>
            <a:r>
              <a:rPr lang="en-US" dirty="0" err="1"/>
              <a:t>informasi</a:t>
            </a:r>
            <a:r>
              <a:rPr lang="en-US" dirty="0"/>
              <a:t>:</a:t>
            </a:r>
          </a:p>
        </p:txBody>
      </p:sp>
      <p:sp>
        <p:nvSpPr>
          <p:cNvPr id="3" name="Content Placeholder 2"/>
          <p:cNvSpPr>
            <a:spLocks noGrp="1"/>
          </p:cNvSpPr>
          <p:nvPr>
            <p:ph idx="1"/>
          </p:nvPr>
        </p:nvSpPr>
        <p:spPr/>
        <p:txBody>
          <a:bodyPr>
            <a:normAutofit fontScale="85000" lnSpcReduction="10000"/>
          </a:bodyPr>
          <a:lstStyle/>
          <a:p>
            <a:pPr lvl="0"/>
            <a:r>
              <a:rPr lang="en-US" dirty="0" err="1"/>
              <a:t>Desain</a:t>
            </a:r>
            <a:r>
              <a:rPr lang="en-US" dirty="0"/>
              <a:t> </a:t>
            </a:r>
            <a:r>
              <a:rPr lang="en-US" dirty="0" err="1"/>
              <a:t>komponen</a:t>
            </a:r>
            <a:r>
              <a:rPr lang="en-US" dirty="0"/>
              <a:t>, di mana </a:t>
            </a:r>
            <a:r>
              <a:rPr lang="en-US" dirty="0" err="1"/>
              <a:t>Anda</a:t>
            </a:r>
            <a:r>
              <a:rPr lang="en-US" dirty="0"/>
              <a:t> </a:t>
            </a:r>
            <a:r>
              <a:rPr lang="en-US" dirty="0" err="1"/>
              <a:t>mengambil</a:t>
            </a:r>
            <a:r>
              <a:rPr lang="en-US" dirty="0"/>
              <a:t> </a:t>
            </a:r>
            <a:r>
              <a:rPr lang="en-US" dirty="0" err="1"/>
              <a:t>setiap</a:t>
            </a:r>
            <a:r>
              <a:rPr lang="en-US" dirty="0"/>
              <a:t> </a:t>
            </a:r>
            <a:r>
              <a:rPr lang="en-US" dirty="0" err="1"/>
              <a:t>komponen</a:t>
            </a:r>
            <a:r>
              <a:rPr lang="en-US" dirty="0"/>
              <a:t> </a:t>
            </a:r>
            <a:r>
              <a:rPr lang="en-US" dirty="0" err="1"/>
              <a:t>sistem</a:t>
            </a:r>
            <a:r>
              <a:rPr lang="en-US" dirty="0"/>
              <a:t> </a:t>
            </a:r>
            <a:r>
              <a:rPr lang="en-US" dirty="0" err="1"/>
              <a:t>dan</a:t>
            </a:r>
            <a:r>
              <a:rPr lang="en-US" dirty="0"/>
              <a:t> </a:t>
            </a:r>
            <a:r>
              <a:rPr lang="en-US" dirty="0" err="1"/>
              <a:t>desain</a:t>
            </a:r>
            <a:r>
              <a:rPr lang="en-US" dirty="0"/>
              <a:t> </a:t>
            </a:r>
            <a:r>
              <a:rPr lang="en-US" dirty="0" err="1"/>
              <a:t>bagaimana</a:t>
            </a:r>
            <a:r>
              <a:rPr lang="en-US" dirty="0"/>
              <a:t> </a:t>
            </a:r>
            <a:r>
              <a:rPr lang="en-US" dirty="0" err="1"/>
              <a:t>itu</a:t>
            </a:r>
            <a:r>
              <a:rPr lang="en-US" dirty="0"/>
              <a:t> </a:t>
            </a:r>
            <a:r>
              <a:rPr lang="en-US" dirty="0" err="1"/>
              <a:t>akan</a:t>
            </a:r>
            <a:r>
              <a:rPr lang="en-US" dirty="0"/>
              <a:t> </a:t>
            </a:r>
            <a:r>
              <a:rPr lang="en-US" dirty="0" err="1"/>
              <a:t>beroperasi</a:t>
            </a:r>
            <a:r>
              <a:rPr lang="en-US" dirty="0"/>
              <a:t>. </a:t>
            </a:r>
            <a:r>
              <a:rPr lang="en-US" dirty="0" err="1"/>
              <a:t>Ini</a:t>
            </a:r>
            <a:r>
              <a:rPr lang="en-US" dirty="0"/>
              <a:t> </a:t>
            </a:r>
            <a:r>
              <a:rPr lang="en-US" dirty="0" err="1"/>
              <a:t>mungkin</a:t>
            </a:r>
            <a:r>
              <a:rPr lang="en-US" dirty="0"/>
              <a:t> </a:t>
            </a:r>
            <a:r>
              <a:rPr lang="en-US" dirty="0" err="1"/>
              <a:t>pernyataan</a:t>
            </a:r>
            <a:r>
              <a:rPr lang="en-US" dirty="0"/>
              <a:t> </a:t>
            </a:r>
            <a:r>
              <a:rPr lang="en-US" dirty="0" err="1"/>
              <a:t>sederhana</a:t>
            </a:r>
            <a:r>
              <a:rPr lang="en-US" dirty="0"/>
              <a:t> </a:t>
            </a:r>
            <a:r>
              <a:rPr lang="en-US" dirty="0" err="1"/>
              <a:t>dari</a:t>
            </a:r>
            <a:r>
              <a:rPr lang="en-US" dirty="0"/>
              <a:t> </a:t>
            </a:r>
            <a:r>
              <a:rPr lang="en-US" dirty="0" err="1"/>
              <a:t>fungsionalitas</a:t>
            </a:r>
            <a:r>
              <a:rPr lang="en-US" dirty="0"/>
              <a:t> yang </a:t>
            </a:r>
            <a:r>
              <a:rPr lang="en-US" dirty="0" err="1"/>
              <a:t>diharapkan</a:t>
            </a:r>
            <a:r>
              <a:rPr lang="en-US" dirty="0"/>
              <a:t> </a:t>
            </a:r>
            <a:r>
              <a:rPr lang="en-US" dirty="0" err="1"/>
              <a:t>untuk</a:t>
            </a:r>
            <a:r>
              <a:rPr lang="en-US" dirty="0"/>
              <a:t> </a:t>
            </a:r>
            <a:r>
              <a:rPr lang="en-US" dirty="0" err="1"/>
              <a:t>diimplementasikan</a:t>
            </a:r>
            <a:r>
              <a:rPr lang="en-US" dirty="0"/>
              <a:t>, </a:t>
            </a:r>
            <a:r>
              <a:rPr lang="en-US" dirty="0" err="1"/>
              <a:t>dengan</a:t>
            </a:r>
            <a:r>
              <a:rPr lang="en-US" dirty="0"/>
              <a:t> </a:t>
            </a:r>
            <a:r>
              <a:rPr lang="en-US" dirty="0" err="1"/>
              <a:t>desain</a:t>
            </a:r>
            <a:r>
              <a:rPr lang="en-US" dirty="0"/>
              <a:t> </a:t>
            </a:r>
            <a:r>
              <a:rPr lang="en-US" dirty="0" err="1"/>
              <a:t>khusus</a:t>
            </a:r>
            <a:r>
              <a:rPr lang="en-US" dirty="0"/>
              <a:t> </a:t>
            </a:r>
            <a:r>
              <a:rPr lang="en-US" dirty="0" err="1"/>
              <a:t>diserahkan</a:t>
            </a:r>
            <a:r>
              <a:rPr lang="en-US" dirty="0"/>
              <a:t> </a:t>
            </a:r>
            <a:r>
              <a:rPr lang="en-US" dirty="0" err="1"/>
              <a:t>kepada</a:t>
            </a:r>
            <a:r>
              <a:rPr lang="en-US" dirty="0"/>
              <a:t> programmer. </a:t>
            </a:r>
            <a:r>
              <a:rPr lang="en-US" dirty="0" err="1"/>
              <a:t>Atau</a:t>
            </a:r>
            <a:r>
              <a:rPr lang="en-US" dirty="0"/>
              <a:t>, </a:t>
            </a:r>
            <a:r>
              <a:rPr lang="en-US" dirty="0" err="1"/>
              <a:t>itu</a:t>
            </a:r>
            <a:r>
              <a:rPr lang="en-US" dirty="0"/>
              <a:t> </a:t>
            </a:r>
            <a:r>
              <a:rPr lang="en-US" dirty="0" err="1"/>
              <a:t>mungkin</a:t>
            </a:r>
            <a:r>
              <a:rPr lang="en-US" dirty="0"/>
              <a:t> </a:t>
            </a:r>
            <a:r>
              <a:rPr lang="en-US" dirty="0" err="1"/>
              <a:t>daftar</a:t>
            </a:r>
            <a:r>
              <a:rPr lang="en-US" dirty="0"/>
              <a:t> </a:t>
            </a:r>
            <a:r>
              <a:rPr lang="en-US" dirty="0" err="1"/>
              <a:t>perubahan</a:t>
            </a:r>
            <a:r>
              <a:rPr lang="en-US" dirty="0"/>
              <a:t> yang </a:t>
            </a:r>
            <a:r>
              <a:rPr lang="en-US" dirty="0" err="1"/>
              <a:t>harus</a:t>
            </a:r>
            <a:r>
              <a:rPr lang="en-US" dirty="0"/>
              <a:t> </a:t>
            </a:r>
            <a:r>
              <a:rPr lang="en-US" dirty="0" err="1"/>
              <a:t>dilakukan</a:t>
            </a:r>
            <a:r>
              <a:rPr lang="en-US" dirty="0"/>
              <a:t> </a:t>
            </a:r>
            <a:r>
              <a:rPr lang="en-US" dirty="0" err="1"/>
              <a:t>untuk</a:t>
            </a:r>
            <a:r>
              <a:rPr lang="en-US" dirty="0"/>
              <a:t> </a:t>
            </a:r>
            <a:r>
              <a:rPr lang="en-US" dirty="0" err="1"/>
              <a:t>komponen</a:t>
            </a:r>
            <a:r>
              <a:rPr lang="en-US" dirty="0"/>
              <a:t> yang </a:t>
            </a:r>
            <a:r>
              <a:rPr lang="en-US" dirty="0" err="1"/>
              <a:t>dapat</a:t>
            </a:r>
            <a:r>
              <a:rPr lang="en-US" dirty="0"/>
              <a:t> </a:t>
            </a:r>
            <a:r>
              <a:rPr lang="en-US" dirty="0" err="1"/>
              <a:t>digunakan</a:t>
            </a:r>
            <a:r>
              <a:rPr lang="en-US" dirty="0"/>
              <a:t> </a:t>
            </a:r>
            <a:r>
              <a:rPr lang="en-US" dirty="0" err="1"/>
              <a:t>kembali</a:t>
            </a:r>
            <a:r>
              <a:rPr lang="en-US" dirty="0"/>
              <a:t> </a:t>
            </a:r>
            <a:r>
              <a:rPr lang="en-US" dirty="0" err="1"/>
              <a:t>atau</a:t>
            </a:r>
            <a:r>
              <a:rPr lang="en-US" dirty="0"/>
              <a:t> model </a:t>
            </a:r>
            <a:r>
              <a:rPr lang="en-US" dirty="0" err="1"/>
              <a:t>desain</a:t>
            </a:r>
            <a:r>
              <a:rPr lang="en-US" dirty="0"/>
              <a:t> </a:t>
            </a:r>
            <a:r>
              <a:rPr lang="en-US" dirty="0" err="1"/>
              <a:t>terperinci</a:t>
            </a:r>
            <a:r>
              <a:rPr lang="en-US" dirty="0"/>
              <a:t>. Model </a:t>
            </a:r>
            <a:r>
              <a:rPr lang="en-US" dirty="0" err="1"/>
              <a:t>desain</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secara</a:t>
            </a:r>
            <a:r>
              <a:rPr lang="en-US" dirty="0"/>
              <a:t> </a:t>
            </a:r>
            <a:r>
              <a:rPr lang="en-US" dirty="0" err="1"/>
              <a:t>otomatis</a:t>
            </a:r>
            <a:r>
              <a:rPr lang="en-US" dirty="0"/>
              <a:t> </a:t>
            </a:r>
            <a:r>
              <a:rPr lang="en-US" dirty="0" err="1"/>
              <a:t>menghasilkan</a:t>
            </a:r>
            <a:r>
              <a:rPr lang="en-US" dirty="0"/>
              <a:t> </a:t>
            </a:r>
            <a:r>
              <a:rPr lang="en-US" dirty="0" err="1"/>
              <a:t>implementasi</a:t>
            </a:r>
            <a:r>
              <a:rPr lang="en-US" dirty="0"/>
              <a:t>.</a:t>
            </a:r>
          </a:p>
          <a:p>
            <a:pPr lvl="0"/>
            <a:r>
              <a:rPr lang="en-US" dirty="0" err="1"/>
              <a:t>Perancangan</a:t>
            </a:r>
            <a:r>
              <a:rPr lang="en-US" dirty="0"/>
              <a:t> basis data, </a:t>
            </a:r>
            <a:r>
              <a:rPr lang="en-US" dirty="0" err="1"/>
              <a:t>tempat</a:t>
            </a:r>
            <a:r>
              <a:rPr lang="en-US" dirty="0"/>
              <a:t> </a:t>
            </a:r>
            <a:r>
              <a:rPr lang="en-US" dirty="0" err="1"/>
              <a:t>Anda</a:t>
            </a:r>
            <a:r>
              <a:rPr lang="en-US" dirty="0"/>
              <a:t> </a:t>
            </a:r>
            <a:r>
              <a:rPr lang="en-US" dirty="0" err="1"/>
              <a:t>mendesain</a:t>
            </a:r>
            <a:r>
              <a:rPr lang="en-US" dirty="0"/>
              <a:t> </a:t>
            </a:r>
            <a:r>
              <a:rPr lang="en-US" dirty="0" err="1"/>
              <a:t>struktur</a:t>
            </a:r>
            <a:r>
              <a:rPr lang="en-US" dirty="0"/>
              <a:t> data </a:t>
            </a:r>
            <a:r>
              <a:rPr lang="en-US" dirty="0" err="1"/>
              <a:t>sistem</a:t>
            </a:r>
            <a:r>
              <a:rPr lang="en-US" dirty="0"/>
              <a:t> </a:t>
            </a:r>
            <a:r>
              <a:rPr lang="en-US" dirty="0" err="1"/>
              <a:t>dan</a:t>
            </a:r>
            <a:r>
              <a:rPr lang="en-US" dirty="0"/>
              <a:t> </a:t>
            </a:r>
            <a:r>
              <a:rPr lang="en-US" dirty="0" err="1"/>
              <a:t>bagaimana</a:t>
            </a:r>
            <a:r>
              <a:rPr lang="en-US" dirty="0"/>
              <a:t> </a:t>
            </a:r>
            <a:r>
              <a:rPr lang="en-US" dirty="0" err="1"/>
              <a:t>ini</a:t>
            </a:r>
            <a:r>
              <a:rPr lang="en-US" dirty="0"/>
              <a:t> </a:t>
            </a:r>
            <a:r>
              <a:rPr lang="en-US" dirty="0" err="1"/>
              <a:t>diwakili</a:t>
            </a:r>
            <a:r>
              <a:rPr lang="en-US" dirty="0"/>
              <a:t> </a:t>
            </a:r>
            <a:r>
              <a:rPr lang="en-US" dirty="0" err="1"/>
              <a:t>dalam</a:t>
            </a:r>
            <a:r>
              <a:rPr lang="en-US" dirty="0"/>
              <a:t> basis data. </a:t>
            </a:r>
            <a:r>
              <a:rPr lang="en-US" dirty="0" err="1"/>
              <a:t>Sekali</a:t>
            </a:r>
            <a:r>
              <a:rPr lang="en-US" dirty="0"/>
              <a:t> </a:t>
            </a:r>
            <a:r>
              <a:rPr lang="en-US" dirty="0" err="1"/>
              <a:t>lagi</a:t>
            </a:r>
            <a:r>
              <a:rPr lang="en-US" dirty="0"/>
              <a:t>, </a:t>
            </a:r>
            <a:r>
              <a:rPr lang="en-US" dirty="0" err="1"/>
              <a:t>pekerjaan</a:t>
            </a:r>
            <a:r>
              <a:rPr lang="en-US" dirty="0"/>
              <a:t> di </a:t>
            </a:r>
            <a:r>
              <a:rPr lang="en-US" dirty="0" err="1"/>
              <a:t>sini</a:t>
            </a:r>
            <a:r>
              <a:rPr lang="en-US" dirty="0"/>
              <a:t> </a:t>
            </a:r>
            <a:r>
              <a:rPr lang="en-US" dirty="0" err="1"/>
              <a:t>tergantung</a:t>
            </a:r>
            <a:r>
              <a:rPr lang="en-US" dirty="0"/>
              <a:t> </a:t>
            </a:r>
            <a:r>
              <a:rPr lang="en-US" dirty="0" err="1"/>
              <a:t>pada</a:t>
            </a:r>
            <a:r>
              <a:rPr lang="en-US" dirty="0"/>
              <a:t> </a:t>
            </a:r>
            <a:r>
              <a:rPr lang="en-US" dirty="0" err="1"/>
              <a:t>apakah</a:t>
            </a:r>
            <a:r>
              <a:rPr lang="en-US" dirty="0"/>
              <a:t> database yang </a:t>
            </a:r>
            <a:r>
              <a:rPr lang="en-US" dirty="0" err="1"/>
              <a:t>ada</a:t>
            </a:r>
            <a:r>
              <a:rPr lang="en-US" dirty="0"/>
              <a:t> </a:t>
            </a:r>
            <a:r>
              <a:rPr lang="en-US" dirty="0" err="1"/>
              <a:t>akan</a:t>
            </a:r>
            <a:r>
              <a:rPr lang="en-US" dirty="0"/>
              <a:t> </a:t>
            </a:r>
            <a:r>
              <a:rPr lang="en-US" dirty="0" err="1"/>
              <a:t>digunakan</a:t>
            </a:r>
            <a:r>
              <a:rPr lang="en-US" dirty="0"/>
              <a:t> </a:t>
            </a:r>
            <a:r>
              <a:rPr lang="en-US" dirty="0" err="1"/>
              <a:t>kembali</a:t>
            </a:r>
            <a:r>
              <a:rPr lang="en-US" dirty="0"/>
              <a:t> </a:t>
            </a:r>
            <a:r>
              <a:rPr lang="en-US" dirty="0" err="1"/>
              <a:t>atau</a:t>
            </a:r>
            <a:r>
              <a:rPr lang="en-US" dirty="0"/>
              <a:t> database </a:t>
            </a:r>
            <a:r>
              <a:rPr lang="en-US" dirty="0" err="1"/>
              <a:t>baru</a:t>
            </a:r>
            <a:r>
              <a:rPr lang="en-US" dirty="0"/>
              <a:t> </a:t>
            </a:r>
            <a:r>
              <a:rPr lang="en-US" dirty="0" err="1"/>
              <a:t>akan</a:t>
            </a:r>
            <a:r>
              <a:rPr lang="en-US" dirty="0"/>
              <a:t> </a:t>
            </a:r>
            <a:r>
              <a:rPr lang="en-US" dirty="0" err="1"/>
              <a:t>dibuat</a:t>
            </a:r>
            <a:r>
              <a:rPr lang="en-US" dirty="0"/>
              <a:t>. </a:t>
            </a:r>
            <a:r>
              <a:rPr lang="en-US" dirty="0" err="1"/>
              <a:t>Kegiatan-kegiatan</a:t>
            </a:r>
            <a:r>
              <a:rPr lang="en-US" dirty="0"/>
              <a:t> </a:t>
            </a:r>
            <a:r>
              <a:rPr lang="en-US" dirty="0" err="1"/>
              <a:t>ini</a:t>
            </a:r>
            <a:r>
              <a:rPr lang="en-US" dirty="0"/>
              <a:t> </a:t>
            </a:r>
            <a:r>
              <a:rPr lang="en-US" dirty="0" err="1"/>
              <a:t>mengarah</a:t>
            </a:r>
            <a:r>
              <a:rPr lang="en-US" dirty="0"/>
              <a:t> </a:t>
            </a:r>
            <a:r>
              <a:rPr lang="en-US" dirty="0" err="1"/>
              <a:t>pada</a:t>
            </a:r>
            <a:r>
              <a:rPr lang="en-US" dirty="0"/>
              <a:t> </a:t>
            </a:r>
            <a:r>
              <a:rPr lang="en-US" dirty="0" err="1"/>
              <a:t>serangkaian</a:t>
            </a:r>
            <a:r>
              <a:rPr lang="en-US" dirty="0"/>
              <a:t> output </a:t>
            </a:r>
            <a:r>
              <a:rPr lang="en-US" dirty="0" err="1"/>
              <a:t>desain</a:t>
            </a:r>
            <a:r>
              <a:rPr lang="en-US" dirty="0"/>
              <a:t>. Detail </a:t>
            </a:r>
            <a:r>
              <a:rPr lang="en-US" dirty="0" err="1"/>
              <a:t>dan</a:t>
            </a:r>
            <a:r>
              <a:rPr lang="en-US" dirty="0"/>
              <a:t> </a:t>
            </a:r>
            <a:r>
              <a:rPr lang="en-US" dirty="0" err="1"/>
              <a:t>representasi</a:t>
            </a:r>
            <a:r>
              <a:rPr lang="en-US" dirty="0"/>
              <a:t> </a:t>
            </a:r>
            <a:r>
              <a:rPr lang="en-US" dirty="0" err="1"/>
              <a:t>ini</a:t>
            </a:r>
            <a:r>
              <a:rPr lang="en-US" dirty="0"/>
              <a:t> </a:t>
            </a:r>
            <a:r>
              <a:rPr lang="en-US" dirty="0" err="1"/>
              <a:t>sangat</a:t>
            </a:r>
            <a:r>
              <a:rPr lang="en-US" dirty="0"/>
              <a:t> </a:t>
            </a:r>
            <a:r>
              <a:rPr lang="en-US" dirty="0" err="1"/>
              <a:t>bervariasi</a:t>
            </a:r>
            <a:r>
              <a:rPr lang="en-US" dirty="0"/>
              <a:t>. </a:t>
            </a:r>
            <a:r>
              <a:rPr lang="en-US" dirty="0" err="1"/>
              <a:t>Untuk</a:t>
            </a:r>
            <a:r>
              <a:rPr lang="en-US" dirty="0"/>
              <a:t> </a:t>
            </a:r>
            <a:r>
              <a:rPr lang="en-US" dirty="0" err="1"/>
              <a:t>sistem</a:t>
            </a:r>
            <a:r>
              <a:rPr lang="en-US" dirty="0"/>
              <a:t> </a:t>
            </a:r>
            <a:r>
              <a:rPr lang="en-US" dirty="0" err="1"/>
              <a:t>kritis</a:t>
            </a:r>
            <a:r>
              <a:rPr lang="en-US" dirty="0"/>
              <a:t>, </a:t>
            </a:r>
            <a:r>
              <a:rPr lang="en-US" dirty="0" err="1"/>
              <a:t>dokumen</a:t>
            </a:r>
            <a:r>
              <a:rPr lang="en-US" dirty="0"/>
              <a:t> </a:t>
            </a:r>
            <a:r>
              <a:rPr lang="en-US" dirty="0" err="1"/>
              <a:t>desain</a:t>
            </a:r>
            <a:r>
              <a:rPr lang="en-US" dirty="0"/>
              <a:t> </a:t>
            </a:r>
            <a:r>
              <a:rPr lang="en-US" dirty="0" err="1"/>
              <a:t>terperinci</a:t>
            </a:r>
            <a:r>
              <a:rPr lang="en-US" dirty="0"/>
              <a:t> yang </a:t>
            </a:r>
            <a:r>
              <a:rPr lang="en-US" dirty="0" err="1"/>
              <a:t>menguraikan</a:t>
            </a:r>
            <a:r>
              <a:rPr lang="en-US" dirty="0"/>
              <a:t> </a:t>
            </a:r>
            <a:r>
              <a:rPr lang="en-US" dirty="0" err="1"/>
              <a:t>deskripsi</a:t>
            </a:r>
            <a:r>
              <a:rPr lang="en-US" dirty="0"/>
              <a:t> </a:t>
            </a:r>
            <a:r>
              <a:rPr lang="en-US" dirty="0" err="1"/>
              <a:t>sistem</a:t>
            </a:r>
            <a:r>
              <a:rPr lang="en-US" dirty="0"/>
              <a:t> </a:t>
            </a:r>
            <a:r>
              <a:rPr lang="en-US" dirty="0" err="1"/>
              <a:t>secara</a:t>
            </a:r>
            <a:r>
              <a:rPr lang="en-US" dirty="0"/>
              <a:t> </a:t>
            </a:r>
            <a:r>
              <a:rPr lang="en-US" dirty="0" err="1"/>
              <a:t>tepat</a:t>
            </a:r>
            <a:r>
              <a:rPr lang="en-US" dirty="0"/>
              <a:t> </a:t>
            </a:r>
            <a:r>
              <a:rPr lang="en-US" dirty="0" err="1"/>
              <a:t>dan</a:t>
            </a:r>
            <a:r>
              <a:rPr lang="en-US" dirty="0"/>
              <a:t> </a:t>
            </a:r>
            <a:r>
              <a:rPr lang="en-US" dirty="0" err="1"/>
              <a:t>akurat</a:t>
            </a:r>
            <a:r>
              <a:rPr lang="en-US" dirty="0"/>
              <a:t> </a:t>
            </a:r>
            <a:r>
              <a:rPr lang="en-US" dirty="0" err="1"/>
              <a:t>harus</a:t>
            </a:r>
            <a:r>
              <a:rPr lang="en-US" dirty="0"/>
              <a:t> </a:t>
            </a:r>
            <a:r>
              <a:rPr lang="en-US" dirty="0" err="1"/>
              <a:t>dihasilkan</a:t>
            </a:r>
            <a:r>
              <a:rPr lang="en-US" dirty="0"/>
              <a:t>. </a:t>
            </a:r>
            <a:r>
              <a:rPr lang="en-US" dirty="0" err="1"/>
              <a:t>Jika</a:t>
            </a:r>
            <a:r>
              <a:rPr lang="en-US" dirty="0"/>
              <a:t> </a:t>
            </a:r>
            <a:r>
              <a:rPr lang="en-US" dirty="0" err="1"/>
              <a:t>pendekatan</a:t>
            </a:r>
            <a:r>
              <a:rPr lang="en-US" dirty="0"/>
              <a:t> </a:t>
            </a:r>
            <a:r>
              <a:rPr lang="en-US" dirty="0" err="1"/>
              <a:t>berbasis</a:t>
            </a:r>
            <a:r>
              <a:rPr lang="en-US" dirty="0"/>
              <a:t> model </a:t>
            </a:r>
            <a:r>
              <a:rPr lang="en-US" dirty="0" err="1"/>
              <a:t>digunakan</a:t>
            </a:r>
            <a:r>
              <a:rPr lang="en-US" dirty="0"/>
              <a:t>, output </a:t>
            </a:r>
            <a:r>
              <a:rPr lang="en-US" dirty="0" err="1"/>
              <a:t>ini</a:t>
            </a:r>
            <a:r>
              <a:rPr lang="en-US" dirty="0"/>
              <a:t> </a:t>
            </a:r>
            <a:r>
              <a:rPr lang="en-US" dirty="0" err="1"/>
              <a:t>sebagian</a:t>
            </a:r>
            <a:r>
              <a:rPr lang="en-US" dirty="0"/>
              <a:t> </a:t>
            </a:r>
            <a:r>
              <a:rPr lang="en-US" dirty="0" err="1"/>
              <a:t>besar</a:t>
            </a:r>
            <a:r>
              <a:rPr lang="en-US" dirty="0"/>
              <a:t> </a:t>
            </a:r>
            <a:r>
              <a:rPr lang="en-US" dirty="0" err="1"/>
              <a:t>mungkin</a:t>
            </a:r>
            <a:r>
              <a:rPr lang="en-US" dirty="0"/>
              <a:t> </a:t>
            </a:r>
            <a:r>
              <a:rPr lang="en-US" dirty="0" err="1"/>
              <a:t>berupa</a:t>
            </a:r>
            <a:r>
              <a:rPr lang="en-US" dirty="0"/>
              <a:t> diagram. Di mana </a:t>
            </a:r>
            <a:r>
              <a:rPr lang="en-US" dirty="0" err="1"/>
              <a:t>metode</a:t>
            </a:r>
            <a:r>
              <a:rPr lang="en-US" dirty="0"/>
              <a:t> </a:t>
            </a:r>
            <a:r>
              <a:rPr lang="en-US" dirty="0" err="1"/>
              <a:t>pengembangan</a:t>
            </a:r>
            <a:r>
              <a:rPr lang="en-US" dirty="0"/>
              <a:t> tangkas </a:t>
            </a:r>
            <a:r>
              <a:rPr lang="en-US" dirty="0" err="1"/>
              <a:t>digunakan</a:t>
            </a:r>
            <a:r>
              <a:rPr lang="en-US" dirty="0"/>
              <a:t>, output </a:t>
            </a:r>
            <a:r>
              <a:rPr lang="en-US" dirty="0" err="1"/>
              <a:t>dari</a:t>
            </a:r>
            <a:r>
              <a:rPr lang="en-US" dirty="0"/>
              <a:t> proses </a:t>
            </a:r>
            <a:r>
              <a:rPr lang="en-US" dirty="0" err="1"/>
              <a:t>desain</a:t>
            </a:r>
            <a:r>
              <a:rPr lang="en-US" dirty="0"/>
              <a:t> </a:t>
            </a:r>
            <a:r>
              <a:rPr lang="en-US" dirty="0" err="1"/>
              <a:t>mungkin</a:t>
            </a:r>
            <a:r>
              <a:rPr lang="en-US" dirty="0"/>
              <a:t> </a:t>
            </a:r>
            <a:r>
              <a:rPr lang="en-US" dirty="0" err="1"/>
              <a:t>bukan</a:t>
            </a:r>
            <a:r>
              <a:rPr lang="en-US" dirty="0"/>
              <a:t> </a:t>
            </a:r>
            <a:r>
              <a:rPr lang="en-US" dirty="0" err="1"/>
              <a:t>dokumen</a:t>
            </a:r>
            <a:r>
              <a:rPr lang="en-US" dirty="0"/>
              <a:t> </a:t>
            </a:r>
            <a:r>
              <a:rPr lang="en-US" dirty="0" err="1"/>
              <a:t>spesifikasi</a:t>
            </a:r>
            <a:r>
              <a:rPr lang="en-US" dirty="0"/>
              <a:t> yang </a:t>
            </a:r>
            <a:r>
              <a:rPr lang="en-US" dirty="0" err="1"/>
              <a:t>terpisah</a:t>
            </a:r>
            <a:r>
              <a:rPr lang="en-US" dirty="0"/>
              <a:t> </a:t>
            </a:r>
            <a:r>
              <a:rPr lang="en-US" dirty="0" err="1"/>
              <a:t>tetapi</a:t>
            </a:r>
            <a:r>
              <a:rPr lang="en-US" dirty="0"/>
              <a:t> </a:t>
            </a:r>
            <a:r>
              <a:rPr lang="en-US" dirty="0" err="1"/>
              <a:t>dapat</a:t>
            </a:r>
            <a:r>
              <a:rPr lang="en-US" dirty="0"/>
              <a:t> </a:t>
            </a:r>
            <a:r>
              <a:rPr lang="en-US" dirty="0" err="1"/>
              <a:t>diwakili</a:t>
            </a:r>
            <a:r>
              <a:rPr lang="en-US" dirty="0"/>
              <a:t> </a:t>
            </a:r>
            <a:r>
              <a:rPr lang="en-US" dirty="0" err="1"/>
              <a:t>dalam</a:t>
            </a:r>
            <a:r>
              <a:rPr lang="en-US" dirty="0"/>
              <a:t> </a:t>
            </a:r>
            <a:r>
              <a:rPr lang="en-US" dirty="0" err="1"/>
              <a:t>kode</a:t>
            </a:r>
            <a:r>
              <a:rPr lang="en-US" dirty="0"/>
              <a:t> program.	</a:t>
            </a:r>
          </a:p>
        </p:txBody>
      </p:sp>
    </p:spTree>
    <p:extLst>
      <p:ext uri="{BB962C8B-B14F-4D97-AF65-F5344CB8AC3E}">
        <p14:creationId xmlns:p14="http://schemas.microsoft.com/office/powerpoint/2010/main" val="3152374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Validation</a:t>
            </a:r>
            <a:endParaRPr lang="en-US" dirty="0"/>
          </a:p>
        </p:txBody>
      </p:sp>
      <p:sp>
        <p:nvSpPr>
          <p:cNvPr id="3" name="Content Placeholder 2"/>
          <p:cNvSpPr>
            <a:spLocks noGrp="1"/>
          </p:cNvSpPr>
          <p:nvPr>
            <p:ph idx="1"/>
          </p:nvPr>
        </p:nvSpPr>
        <p:spPr/>
        <p:txBody>
          <a:bodyPr/>
          <a:lstStyle/>
          <a:p>
            <a:pPr marL="0" indent="0">
              <a:buNone/>
            </a:pPr>
            <a:r>
              <a:rPr lang="en-US" dirty="0"/>
              <a:t>Software Validation </a:t>
            </a:r>
            <a:r>
              <a:rPr lang="en-US" dirty="0" err="1"/>
              <a:t>atau</a:t>
            </a:r>
            <a:r>
              <a:rPr lang="en-US" dirty="0"/>
              <a:t> </a:t>
            </a:r>
            <a:r>
              <a:rPr lang="en-US" dirty="0" err="1"/>
              <a:t>Validasi</a:t>
            </a:r>
            <a:r>
              <a:rPr lang="en-US" dirty="0"/>
              <a:t> </a:t>
            </a:r>
            <a:r>
              <a:rPr lang="en-US" dirty="0" err="1"/>
              <a:t>perangkat</a:t>
            </a:r>
            <a:r>
              <a:rPr lang="en-US" dirty="0"/>
              <a:t> </a:t>
            </a:r>
            <a:r>
              <a:rPr lang="en-US" dirty="0" err="1"/>
              <a:t>lunak</a:t>
            </a:r>
            <a:r>
              <a:rPr lang="en-US" dirty="0"/>
              <a:t> </a:t>
            </a:r>
            <a:r>
              <a:rPr lang="en-US" dirty="0" err="1"/>
              <a:t>atau</a:t>
            </a:r>
            <a:r>
              <a:rPr lang="en-US" dirty="0"/>
              <a:t>, </a:t>
            </a:r>
            <a:r>
              <a:rPr lang="en-US" dirty="0" err="1"/>
              <a:t>lebih</a:t>
            </a:r>
            <a:r>
              <a:rPr lang="en-US" dirty="0"/>
              <a:t> </a:t>
            </a:r>
            <a:r>
              <a:rPr lang="en-US" dirty="0" err="1"/>
              <a:t>umum</a:t>
            </a:r>
            <a:r>
              <a:rPr lang="en-US" dirty="0"/>
              <a:t>, </a:t>
            </a:r>
            <a:r>
              <a:rPr lang="en-US" dirty="0" err="1"/>
              <a:t>verifikasi</a:t>
            </a:r>
            <a:r>
              <a:rPr lang="en-US" dirty="0"/>
              <a:t> </a:t>
            </a:r>
            <a:r>
              <a:rPr lang="en-US" dirty="0" err="1"/>
              <a:t>dan</a:t>
            </a:r>
            <a:r>
              <a:rPr lang="en-US" dirty="0"/>
              <a:t> </a:t>
            </a:r>
            <a:r>
              <a:rPr lang="en-US" dirty="0" err="1"/>
              <a:t>validasi</a:t>
            </a:r>
            <a:r>
              <a:rPr lang="en-US" dirty="0"/>
              <a:t> (V&amp;V) </a:t>
            </a:r>
            <a:r>
              <a:rPr lang="en-US" dirty="0" err="1"/>
              <a:t>dimaksudkan</a:t>
            </a:r>
            <a:r>
              <a:rPr lang="en-US" dirty="0"/>
              <a:t> </a:t>
            </a:r>
            <a:r>
              <a:rPr lang="en-US" dirty="0" err="1"/>
              <a:t>untuk</a:t>
            </a:r>
            <a:r>
              <a:rPr lang="en-US" dirty="0"/>
              <a:t> </a:t>
            </a:r>
            <a:r>
              <a:rPr lang="en-US" dirty="0" err="1"/>
              <a:t>menunjukkan</a:t>
            </a:r>
            <a:r>
              <a:rPr lang="en-US" dirty="0"/>
              <a:t> </a:t>
            </a:r>
            <a:r>
              <a:rPr lang="en-US" dirty="0" err="1"/>
              <a:t>bahwa</a:t>
            </a:r>
            <a:r>
              <a:rPr lang="en-US" dirty="0"/>
              <a:t> </a:t>
            </a:r>
            <a:r>
              <a:rPr lang="en-US" dirty="0" err="1"/>
              <a:t>suatu</a:t>
            </a:r>
            <a:r>
              <a:rPr lang="en-US" dirty="0"/>
              <a:t> </a:t>
            </a:r>
            <a:r>
              <a:rPr lang="en-US" dirty="0" err="1"/>
              <a:t>sistem</a:t>
            </a:r>
            <a:r>
              <a:rPr lang="en-US" dirty="0"/>
              <a:t> </a:t>
            </a:r>
            <a:r>
              <a:rPr lang="en-US" dirty="0" err="1"/>
              <a:t>memenuhi</a:t>
            </a:r>
            <a:r>
              <a:rPr lang="en-US" dirty="0"/>
              <a:t> </a:t>
            </a:r>
            <a:r>
              <a:rPr lang="en-US" dirty="0" err="1"/>
              <a:t>spesifikasi</a:t>
            </a:r>
            <a:r>
              <a:rPr lang="en-US" dirty="0"/>
              <a:t> </a:t>
            </a:r>
            <a:r>
              <a:rPr lang="en-US" dirty="0" err="1"/>
              <a:t>dan</a:t>
            </a:r>
            <a:r>
              <a:rPr lang="en-US" dirty="0"/>
              <a:t> </a:t>
            </a:r>
            <a:r>
              <a:rPr lang="en-US" dirty="0" err="1"/>
              <a:t>memenuhi</a:t>
            </a:r>
            <a:r>
              <a:rPr lang="en-US" dirty="0"/>
              <a:t> </a:t>
            </a:r>
            <a:r>
              <a:rPr lang="en-US" dirty="0" err="1"/>
              <a:t>harapan</a:t>
            </a:r>
            <a:r>
              <a:rPr lang="en-US" dirty="0"/>
              <a:t> </a:t>
            </a:r>
            <a:r>
              <a:rPr lang="en-US" dirty="0" err="1"/>
              <a:t>pelanggan</a:t>
            </a:r>
            <a:r>
              <a:rPr lang="en-US" dirty="0"/>
              <a:t> </a:t>
            </a:r>
            <a:r>
              <a:rPr lang="en-US" dirty="0" err="1"/>
              <a:t>sistem</a:t>
            </a:r>
            <a:r>
              <a:rPr lang="en-US" dirty="0"/>
              <a:t>. </a:t>
            </a:r>
            <a:r>
              <a:rPr lang="en-US" dirty="0" err="1"/>
              <a:t>Pengujian</a:t>
            </a:r>
            <a:r>
              <a:rPr lang="en-US" dirty="0"/>
              <a:t> program, di mana </a:t>
            </a:r>
            <a:r>
              <a:rPr lang="en-US" dirty="0" err="1"/>
              <a:t>sistem</a:t>
            </a:r>
            <a:r>
              <a:rPr lang="en-US" dirty="0"/>
              <a:t> </a:t>
            </a:r>
            <a:r>
              <a:rPr lang="en-US" dirty="0" err="1"/>
              <a:t>dijalankan</a:t>
            </a:r>
            <a:r>
              <a:rPr lang="en-US" dirty="0"/>
              <a:t> </a:t>
            </a:r>
            <a:r>
              <a:rPr lang="en-US" dirty="0" err="1"/>
              <a:t>menggunakan</a:t>
            </a:r>
            <a:r>
              <a:rPr lang="en-US" dirty="0"/>
              <a:t> data </a:t>
            </a:r>
            <a:r>
              <a:rPr lang="en-US" dirty="0" err="1"/>
              <a:t>uji</a:t>
            </a:r>
            <a:r>
              <a:rPr lang="en-US" dirty="0"/>
              <a:t> </a:t>
            </a:r>
            <a:r>
              <a:rPr lang="en-US" dirty="0" err="1"/>
              <a:t>simulasi</a:t>
            </a:r>
            <a:r>
              <a:rPr lang="en-US" dirty="0"/>
              <a:t>, </a:t>
            </a:r>
            <a:r>
              <a:rPr lang="en-US" dirty="0" err="1"/>
              <a:t>adalah</a:t>
            </a:r>
            <a:r>
              <a:rPr lang="en-US" dirty="0"/>
              <a:t> </a:t>
            </a:r>
            <a:r>
              <a:rPr lang="en-US" dirty="0" err="1"/>
              <a:t>teknik</a:t>
            </a:r>
            <a:r>
              <a:rPr lang="en-US" dirty="0"/>
              <a:t> </a:t>
            </a:r>
            <a:r>
              <a:rPr lang="en-US" dirty="0" err="1"/>
              <a:t>validasi</a:t>
            </a:r>
            <a:r>
              <a:rPr lang="en-US" dirty="0"/>
              <a:t> </a:t>
            </a:r>
            <a:r>
              <a:rPr lang="en-US" dirty="0" err="1"/>
              <a:t>utama</a:t>
            </a:r>
            <a:r>
              <a:rPr lang="en-US" dirty="0"/>
              <a:t>. </a:t>
            </a:r>
            <a:r>
              <a:rPr lang="en-US" dirty="0" err="1"/>
              <a:t>Validasi</a:t>
            </a:r>
            <a:r>
              <a:rPr lang="en-US" dirty="0"/>
              <a:t> </a:t>
            </a:r>
            <a:r>
              <a:rPr lang="en-US" dirty="0" err="1"/>
              <a:t>juga</a:t>
            </a:r>
            <a:r>
              <a:rPr lang="en-US" dirty="0"/>
              <a:t> </a:t>
            </a:r>
            <a:r>
              <a:rPr lang="en-US" dirty="0" err="1"/>
              <a:t>dapat</a:t>
            </a:r>
            <a:r>
              <a:rPr lang="en-US" dirty="0"/>
              <a:t> </a:t>
            </a:r>
            <a:r>
              <a:rPr lang="en-US" dirty="0" err="1"/>
              <a:t>melibatkan</a:t>
            </a:r>
            <a:r>
              <a:rPr lang="en-US" dirty="0"/>
              <a:t> proses </a:t>
            </a:r>
            <a:r>
              <a:rPr lang="en-US" dirty="0" err="1"/>
              <a:t>pemeriksaan</a:t>
            </a:r>
            <a:r>
              <a:rPr lang="en-US" dirty="0"/>
              <a:t>, </a:t>
            </a:r>
            <a:r>
              <a:rPr lang="en-US" dirty="0" err="1"/>
              <a:t>seperti</a:t>
            </a:r>
            <a:r>
              <a:rPr lang="en-US" dirty="0"/>
              <a:t> </a:t>
            </a:r>
            <a:r>
              <a:rPr lang="en-US" dirty="0" err="1"/>
              <a:t>inspeksi</a:t>
            </a:r>
            <a:r>
              <a:rPr lang="en-US" dirty="0"/>
              <a:t> </a:t>
            </a:r>
            <a:r>
              <a:rPr lang="en-US" dirty="0" err="1"/>
              <a:t>dan</a:t>
            </a:r>
            <a:r>
              <a:rPr lang="en-US" dirty="0"/>
              <a:t> </a:t>
            </a:r>
            <a:r>
              <a:rPr lang="en-US" dirty="0" err="1"/>
              <a:t>ulasan</a:t>
            </a:r>
            <a:r>
              <a:rPr lang="en-US" dirty="0"/>
              <a:t>, </a:t>
            </a:r>
            <a:r>
              <a:rPr lang="en-US" dirty="0" err="1"/>
              <a:t>pada</a:t>
            </a:r>
            <a:r>
              <a:rPr lang="en-US" dirty="0"/>
              <a:t> </a:t>
            </a:r>
            <a:r>
              <a:rPr lang="en-US" dirty="0" err="1"/>
              <a:t>setiap</a:t>
            </a:r>
            <a:r>
              <a:rPr lang="en-US" dirty="0"/>
              <a:t> </a:t>
            </a:r>
            <a:r>
              <a:rPr lang="en-US" dirty="0" err="1"/>
              <a:t>tahap</a:t>
            </a:r>
            <a:r>
              <a:rPr lang="en-US" dirty="0"/>
              <a:t> proses </a:t>
            </a:r>
            <a:r>
              <a:rPr lang="en-US" dirty="0" err="1"/>
              <a:t>perangkat</a:t>
            </a:r>
            <a:r>
              <a:rPr lang="en-US" dirty="0"/>
              <a:t> </a:t>
            </a:r>
            <a:r>
              <a:rPr lang="en-US" dirty="0" err="1"/>
              <a:t>lunak</a:t>
            </a:r>
            <a:r>
              <a:rPr lang="en-US" dirty="0"/>
              <a:t> </a:t>
            </a:r>
            <a:r>
              <a:rPr lang="en-US" dirty="0" err="1"/>
              <a:t>dari</a:t>
            </a:r>
            <a:r>
              <a:rPr lang="en-US" dirty="0"/>
              <a:t> </a:t>
            </a:r>
            <a:r>
              <a:rPr lang="en-US" dirty="0" err="1"/>
              <a:t>definisi</a:t>
            </a:r>
            <a:r>
              <a:rPr lang="en-US" dirty="0"/>
              <a:t> </a:t>
            </a:r>
            <a:r>
              <a:rPr lang="en-US" dirty="0" err="1"/>
              <a:t>kebutuhan</a:t>
            </a:r>
            <a:r>
              <a:rPr lang="en-US" dirty="0"/>
              <a:t> </a:t>
            </a:r>
            <a:r>
              <a:rPr lang="en-US" dirty="0" err="1"/>
              <a:t>pengguna</a:t>
            </a:r>
            <a:r>
              <a:rPr lang="en-US" dirty="0"/>
              <a:t> </a:t>
            </a:r>
            <a:r>
              <a:rPr lang="en-US" dirty="0" err="1"/>
              <a:t>hingga</a:t>
            </a:r>
            <a:r>
              <a:rPr lang="en-US" dirty="0"/>
              <a:t> </a:t>
            </a:r>
            <a:r>
              <a:rPr lang="en-US" dirty="0" err="1"/>
              <a:t>pengembangan</a:t>
            </a:r>
            <a:r>
              <a:rPr lang="en-US" dirty="0"/>
              <a:t> program. </a:t>
            </a:r>
            <a:r>
              <a:rPr lang="en-US" dirty="0" err="1"/>
              <a:t>Karena</a:t>
            </a:r>
            <a:r>
              <a:rPr lang="en-US" dirty="0"/>
              <a:t> </a:t>
            </a:r>
            <a:r>
              <a:rPr lang="en-US" dirty="0" err="1"/>
              <a:t>dominasi</a:t>
            </a:r>
            <a:r>
              <a:rPr lang="en-US" dirty="0"/>
              <a:t> </a:t>
            </a:r>
            <a:r>
              <a:rPr lang="en-US" dirty="0" err="1"/>
              <a:t>pengujian</a:t>
            </a:r>
            <a:r>
              <a:rPr lang="en-US" dirty="0"/>
              <a:t>, </a:t>
            </a:r>
            <a:r>
              <a:rPr lang="en-US" dirty="0" err="1"/>
              <a:t>sebagian</a:t>
            </a:r>
            <a:r>
              <a:rPr lang="en-US" dirty="0"/>
              <a:t> </a:t>
            </a:r>
            <a:r>
              <a:rPr lang="en-US" dirty="0" err="1"/>
              <a:t>besar</a:t>
            </a:r>
            <a:r>
              <a:rPr lang="en-US" dirty="0"/>
              <a:t> </a:t>
            </a:r>
            <a:r>
              <a:rPr lang="en-US" dirty="0" err="1"/>
              <a:t>biaya</a:t>
            </a:r>
            <a:r>
              <a:rPr lang="en-US" dirty="0"/>
              <a:t> </a:t>
            </a:r>
            <a:r>
              <a:rPr lang="en-US" dirty="0" err="1"/>
              <a:t>validasi</a:t>
            </a:r>
            <a:r>
              <a:rPr lang="en-US" dirty="0"/>
              <a:t> </a:t>
            </a:r>
            <a:r>
              <a:rPr lang="en-US" dirty="0" err="1"/>
              <a:t>dikeluarkan</a:t>
            </a:r>
            <a:r>
              <a:rPr lang="en-US" dirty="0"/>
              <a:t> </a:t>
            </a:r>
            <a:r>
              <a:rPr lang="en-US" dirty="0" err="1"/>
              <a:t>selama</a:t>
            </a:r>
            <a:r>
              <a:rPr lang="en-US" dirty="0"/>
              <a:t> </a:t>
            </a:r>
            <a:r>
              <a:rPr lang="en-US" dirty="0" err="1"/>
              <a:t>dan</a:t>
            </a:r>
            <a:r>
              <a:rPr lang="en-US" dirty="0"/>
              <a:t> </a:t>
            </a:r>
            <a:r>
              <a:rPr lang="en-US" dirty="0" err="1"/>
              <a:t>setelah</a:t>
            </a:r>
            <a:r>
              <a:rPr lang="en-US" dirty="0"/>
              <a:t> </a:t>
            </a:r>
            <a:r>
              <a:rPr lang="en-US" dirty="0" err="1"/>
              <a:t>implementasi</a:t>
            </a:r>
            <a:r>
              <a:rPr lang="en-US" dirty="0"/>
              <a:t>.</a:t>
            </a:r>
          </a:p>
          <a:p>
            <a:pPr marL="0" indent="0">
              <a:buNone/>
            </a:pPr>
            <a:endParaRPr lang="en-US" dirty="0"/>
          </a:p>
        </p:txBody>
      </p:sp>
    </p:spTree>
    <p:extLst>
      <p:ext uri="{BB962C8B-B14F-4D97-AF65-F5344CB8AC3E}">
        <p14:creationId xmlns:p14="http://schemas.microsoft.com/office/powerpoint/2010/main" val="1024422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a:t>
            </a:r>
            <a:r>
              <a:rPr lang="en-US" dirty="0" err="1"/>
              <a:t>dalam</a:t>
            </a:r>
            <a:r>
              <a:rPr lang="en-US" dirty="0"/>
              <a:t> proses </a:t>
            </a:r>
            <a:r>
              <a:rPr lang="en-US" dirty="0" err="1"/>
              <a:t>pengujian</a:t>
            </a:r>
            <a:r>
              <a:rPr lang="en-US" dirty="0"/>
              <a:t> </a:t>
            </a:r>
            <a:r>
              <a:rPr lang="en-US" dirty="0" err="1"/>
              <a:t>adalah</a:t>
            </a:r>
            <a:r>
              <a:rPr lang="en-US" dirty="0"/>
              <a:t>:</a:t>
            </a:r>
          </a:p>
        </p:txBody>
      </p:sp>
      <p:sp>
        <p:nvSpPr>
          <p:cNvPr id="3" name="Content Placeholder 2"/>
          <p:cNvSpPr>
            <a:spLocks noGrp="1"/>
          </p:cNvSpPr>
          <p:nvPr>
            <p:ph idx="1"/>
          </p:nvPr>
        </p:nvSpPr>
        <p:spPr/>
        <p:txBody>
          <a:bodyPr/>
          <a:lstStyle/>
          <a:p>
            <a:pPr>
              <a:buFont typeface="+mj-lt"/>
              <a:buAutoNum type="arabicPeriod"/>
            </a:pPr>
            <a:r>
              <a:rPr lang="en-US" dirty="0" err="1" smtClean="0"/>
              <a:t>Pengujian</a:t>
            </a:r>
            <a:r>
              <a:rPr lang="en-US" dirty="0" smtClean="0"/>
              <a:t> </a:t>
            </a:r>
            <a:r>
              <a:rPr lang="en-US" dirty="0" err="1"/>
              <a:t>pengembangan</a:t>
            </a:r>
            <a:r>
              <a:rPr lang="en-US" dirty="0"/>
              <a:t> </a:t>
            </a:r>
            <a:r>
              <a:rPr lang="en-US" dirty="0" err="1"/>
              <a:t>Komponen</a:t>
            </a:r>
            <a:r>
              <a:rPr lang="en-US" dirty="0"/>
              <a:t> yang </a:t>
            </a:r>
            <a:r>
              <a:rPr lang="en-US" dirty="0" err="1"/>
              <a:t>membentuk</a:t>
            </a:r>
            <a:r>
              <a:rPr lang="en-US" dirty="0"/>
              <a:t> </a:t>
            </a:r>
            <a:r>
              <a:rPr lang="en-US" dirty="0" err="1"/>
              <a:t>sistem</a:t>
            </a:r>
            <a:r>
              <a:rPr lang="en-US" dirty="0"/>
              <a:t> </a:t>
            </a:r>
            <a:r>
              <a:rPr lang="en-US" dirty="0" err="1"/>
              <a:t>diuji</a:t>
            </a:r>
            <a:r>
              <a:rPr lang="en-US" dirty="0"/>
              <a:t> </a:t>
            </a:r>
            <a:r>
              <a:rPr lang="en-US" dirty="0" err="1"/>
              <a:t>oleh</a:t>
            </a:r>
            <a:r>
              <a:rPr lang="en-US" dirty="0"/>
              <a:t> orang-orang yang </a:t>
            </a:r>
            <a:r>
              <a:rPr lang="en-US" dirty="0" err="1"/>
              <a:t>mengembangkan</a:t>
            </a:r>
            <a:r>
              <a:rPr lang="en-US" dirty="0"/>
              <a:t> </a:t>
            </a:r>
            <a:r>
              <a:rPr lang="en-US" dirty="0" err="1"/>
              <a:t>sistem</a:t>
            </a:r>
            <a:r>
              <a:rPr lang="en-US" dirty="0"/>
              <a:t>. </a:t>
            </a:r>
            <a:r>
              <a:rPr lang="en-US" dirty="0" err="1"/>
              <a:t>Setiap</a:t>
            </a:r>
            <a:r>
              <a:rPr lang="en-US" dirty="0"/>
              <a:t> </a:t>
            </a:r>
            <a:r>
              <a:rPr lang="en-US" dirty="0" err="1"/>
              <a:t>komponen</a:t>
            </a:r>
            <a:r>
              <a:rPr lang="en-US" dirty="0"/>
              <a:t> </a:t>
            </a:r>
            <a:r>
              <a:rPr lang="en-US" dirty="0" err="1"/>
              <a:t>diuji</a:t>
            </a:r>
            <a:r>
              <a:rPr lang="en-US" dirty="0"/>
              <a:t> </a:t>
            </a:r>
            <a:r>
              <a:rPr lang="en-US" dirty="0" err="1"/>
              <a:t>secara</a:t>
            </a:r>
            <a:r>
              <a:rPr lang="en-US" dirty="0"/>
              <a:t> </a:t>
            </a:r>
            <a:r>
              <a:rPr lang="en-US" dirty="0" err="1"/>
              <a:t>independen</a:t>
            </a:r>
            <a:r>
              <a:rPr lang="en-US" dirty="0"/>
              <a:t>, </a:t>
            </a:r>
            <a:r>
              <a:rPr lang="en-US" dirty="0" err="1"/>
              <a:t>tanpa</a:t>
            </a:r>
            <a:r>
              <a:rPr lang="en-US" dirty="0"/>
              <a:t> </a:t>
            </a:r>
            <a:r>
              <a:rPr lang="en-US" dirty="0" err="1"/>
              <a:t>komponen</a:t>
            </a:r>
            <a:r>
              <a:rPr lang="en-US" dirty="0"/>
              <a:t> </a:t>
            </a:r>
            <a:r>
              <a:rPr lang="en-US" dirty="0" err="1"/>
              <a:t>sistem</a:t>
            </a:r>
            <a:r>
              <a:rPr lang="en-US" dirty="0"/>
              <a:t> </a:t>
            </a:r>
            <a:r>
              <a:rPr lang="en-US" dirty="0" err="1"/>
              <a:t>lainnya</a:t>
            </a:r>
            <a:r>
              <a:rPr lang="en-US" dirty="0"/>
              <a:t>. </a:t>
            </a:r>
            <a:r>
              <a:rPr lang="en-US" dirty="0" err="1"/>
              <a:t>Komponen</a:t>
            </a:r>
            <a:r>
              <a:rPr lang="en-US" dirty="0"/>
              <a:t> </a:t>
            </a:r>
            <a:r>
              <a:rPr lang="en-US" dirty="0" err="1"/>
              <a:t>dapat</a:t>
            </a:r>
            <a:r>
              <a:rPr lang="en-US" dirty="0"/>
              <a:t> </a:t>
            </a:r>
            <a:r>
              <a:rPr lang="en-US" dirty="0" err="1"/>
              <a:t>berupa</a:t>
            </a:r>
            <a:r>
              <a:rPr lang="en-US" dirty="0"/>
              <a:t> </a:t>
            </a:r>
            <a:r>
              <a:rPr lang="en-US" dirty="0" err="1"/>
              <a:t>entitas</a:t>
            </a:r>
            <a:r>
              <a:rPr lang="en-US" dirty="0"/>
              <a:t> </a:t>
            </a:r>
            <a:r>
              <a:rPr lang="en-US" dirty="0" err="1"/>
              <a:t>sederhana</a:t>
            </a:r>
            <a:r>
              <a:rPr lang="en-US" dirty="0"/>
              <a:t> </a:t>
            </a:r>
            <a:r>
              <a:rPr lang="en-US" dirty="0" err="1"/>
              <a:t>seperti</a:t>
            </a:r>
            <a:r>
              <a:rPr lang="en-US" dirty="0"/>
              <a:t> </a:t>
            </a:r>
            <a:r>
              <a:rPr lang="en-US" dirty="0" err="1"/>
              <a:t>fungsi</a:t>
            </a:r>
            <a:r>
              <a:rPr lang="en-US" dirty="0"/>
              <a:t> </a:t>
            </a:r>
            <a:r>
              <a:rPr lang="en-US" dirty="0" err="1"/>
              <a:t>atau</a:t>
            </a:r>
            <a:r>
              <a:rPr lang="en-US" dirty="0"/>
              <a:t> </a:t>
            </a:r>
            <a:r>
              <a:rPr lang="en-US" dirty="0" err="1"/>
              <a:t>kelas</a:t>
            </a:r>
            <a:r>
              <a:rPr lang="en-US" dirty="0"/>
              <a:t> </a:t>
            </a:r>
            <a:r>
              <a:rPr lang="en-US" dirty="0" err="1"/>
              <a:t>objek</a:t>
            </a:r>
            <a:r>
              <a:rPr lang="en-US" dirty="0"/>
              <a:t>, </a:t>
            </a:r>
            <a:r>
              <a:rPr lang="en-US" dirty="0" err="1"/>
              <a:t>atau</a:t>
            </a:r>
            <a:r>
              <a:rPr lang="en-US" dirty="0"/>
              <a:t> </a:t>
            </a:r>
            <a:r>
              <a:rPr lang="en-US" dirty="0" err="1"/>
              <a:t>mungkin</a:t>
            </a:r>
            <a:r>
              <a:rPr lang="en-US" dirty="0"/>
              <a:t> </a:t>
            </a:r>
            <a:r>
              <a:rPr lang="en-US" dirty="0" err="1"/>
              <a:t>pengelompokan</a:t>
            </a:r>
            <a:r>
              <a:rPr lang="en-US" dirty="0"/>
              <a:t> yang </a:t>
            </a:r>
            <a:r>
              <a:rPr lang="en-US" dirty="0" err="1"/>
              <a:t>koheren</a:t>
            </a:r>
            <a:r>
              <a:rPr lang="en-US" dirty="0"/>
              <a:t> </a:t>
            </a:r>
            <a:r>
              <a:rPr lang="en-US" dirty="0" err="1"/>
              <a:t>dari</a:t>
            </a:r>
            <a:r>
              <a:rPr lang="en-US" dirty="0"/>
              <a:t> </a:t>
            </a:r>
            <a:r>
              <a:rPr lang="en-US" dirty="0" err="1"/>
              <a:t>entitas</a:t>
            </a:r>
            <a:r>
              <a:rPr lang="en-US" dirty="0"/>
              <a:t> </a:t>
            </a:r>
            <a:r>
              <a:rPr lang="en-US" dirty="0" err="1"/>
              <a:t>ini</a:t>
            </a:r>
            <a:r>
              <a:rPr lang="en-US" dirty="0"/>
              <a:t>. </a:t>
            </a:r>
            <a:r>
              <a:rPr lang="en-US" dirty="0" err="1"/>
              <a:t>Alat</a:t>
            </a:r>
            <a:r>
              <a:rPr lang="en-US" dirty="0"/>
              <a:t> </a:t>
            </a:r>
            <a:r>
              <a:rPr lang="en-US" dirty="0" err="1"/>
              <a:t>otomatisasi</a:t>
            </a:r>
            <a:r>
              <a:rPr lang="en-US" dirty="0"/>
              <a:t> </a:t>
            </a:r>
            <a:r>
              <a:rPr lang="en-US" dirty="0" err="1"/>
              <a:t>pengujian</a:t>
            </a:r>
            <a:r>
              <a:rPr lang="en-US" dirty="0"/>
              <a:t>, </a:t>
            </a:r>
            <a:r>
              <a:rPr lang="en-US" dirty="0" err="1"/>
              <a:t>seperti</a:t>
            </a:r>
            <a:r>
              <a:rPr lang="en-US" dirty="0"/>
              <a:t> JUnit (</a:t>
            </a:r>
            <a:r>
              <a:rPr lang="en-US" dirty="0" err="1"/>
              <a:t>Massol</a:t>
            </a:r>
            <a:r>
              <a:rPr lang="en-US" dirty="0"/>
              <a:t> </a:t>
            </a:r>
            <a:r>
              <a:rPr lang="en-US" dirty="0" err="1"/>
              <a:t>dan</a:t>
            </a:r>
            <a:r>
              <a:rPr lang="en-US" dirty="0"/>
              <a:t> Husted, 2003), yang </a:t>
            </a:r>
            <a:r>
              <a:rPr lang="en-US" dirty="0" err="1"/>
              <a:t>dapat</a:t>
            </a:r>
            <a:r>
              <a:rPr lang="en-US" dirty="0"/>
              <a:t> </a:t>
            </a:r>
            <a:r>
              <a:rPr lang="en-US" dirty="0" err="1"/>
              <a:t>menjalankan</a:t>
            </a:r>
            <a:r>
              <a:rPr lang="en-US" dirty="0"/>
              <a:t> </a:t>
            </a:r>
            <a:r>
              <a:rPr lang="en-US" dirty="0" err="1"/>
              <a:t>kembali</a:t>
            </a:r>
            <a:r>
              <a:rPr lang="en-US" dirty="0"/>
              <a:t> </a:t>
            </a:r>
            <a:r>
              <a:rPr lang="en-US" dirty="0" err="1"/>
              <a:t>pengujian</a:t>
            </a:r>
            <a:r>
              <a:rPr lang="en-US" dirty="0"/>
              <a:t> </a:t>
            </a:r>
            <a:r>
              <a:rPr lang="en-US" dirty="0" err="1"/>
              <a:t>komponen</a:t>
            </a:r>
            <a:r>
              <a:rPr lang="en-US" dirty="0"/>
              <a:t> </a:t>
            </a:r>
            <a:r>
              <a:rPr lang="en-US" dirty="0" err="1"/>
              <a:t>ketika</a:t>
            </a:r>
            <a:r>
              <a:rPr lang="en-US" dirty="0"/>
              <a:t> </a:t>
            </a:r>
            <a:r>
              <a:rPr lang="en-US" dirty="0" err="1"/>
              <a:t>versi</a:t>
            </a:r>
            <a:r>
              <a:rPr lang="en-US" dirty="0"/>
              <a:t> </a:t>
            </a:r>
            <a:r>
              <a:rPr lang="en-US" dirty="0" err="1"/>
              <a:t>baru</a:t>
            </a:r>
            <a:r>
              <a:rPr lang="en-US" dirty="0"/>
              <a:t> </a:t>
            </a:r>
            <a:r>
              <a:rPr lang="en-US" dirty="0" err="1"/>
              <a:t>komponen</a:t>
            </a:r>
            <a:r>
              <a:rPr lang="en-US" dirty="0"/>
              <a:t> </a:t>
            </a:r>
            <a:r>
              <a:rPr lang="en-US" dirty="0" err="1"/>
              <a:t>dibuat</a:t>
            </a:r>
            <a:r>
              <a:rPr lang="en-US" dirty="0"/>
              <a:t>, </a:t>
            </a:r>
            <a:r>
              <a:rPr lang="en-US" dirty="0" err="1"/>
              <a:t>biasanya</a:t>
            </a:r>
            <a:r>
              <a:rPr lang="en-US" dirty="0"/>
              <a:t> </a:t>
            </a:r>
            <a:r>
              <a:rPr lang="en-US" dirty="0" err="1"/>
              <a:t>digunakan</a:t>
            </a:r>
            <a:r>
              <a:rPr lang="en-US" dirty="0"/>
              <a:t>.</a:t>
            </a:r>
          </a:p>
        </p:txBody>
      </p:sp>
    </p:spTree>
    <p:extLst>
      <p:ext uri="{BB962C8B-B14F-4D97-AF65-F5344CB8AC3E}">
        <p14:creationId xmlns:p14="http://schemas.microsoft.com/office/powerpoint/2010/main" val="2816838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a:t>
            </a:r>
            <a:r>
              <a:rPr lang="en-US" dirty="0" err="1"/>
              <a:t>dalam</a:t>
            </a:r>
            <a:r>
              <a:rPr lang="en-US" dirty="0"/>
              <a:t> proses </a:t>
            </a:r>
            <a:r>
              <a:rPr lang="en-US" dirty="0" err="1"/>
              <a:t>pengujian</a:t>
            </a:r>
            <a:r>
              <a:rPr lang="en-US" dirty="0"/>
              <a:t> </a:t>
            </a:r>
            <a:r>
              <a:rPr lang="en-US" dirty="0" err="1"/>
              <a:t>adalah</a:t>
            </a:r>
            <a:r>
              <a:rPr lang="en-US" dirty="0"/>
              <a:t>:</a:t>
            </a:r>
          </a:p>
        </p:txBody>
      </p:sp>
      <p:sp>
        <p:nvSpPr>
          <p:cNvPr id="3" name="Content Placeholder 2"/>
          <p:cNvSpPr>
            <a:spLocks noGrp="1"/>
          </p:cNvSpPr>
          <p:nvPr>
            <p:ph idx="1"/>
          </p:nvPr>
        </p:nvSpPr>
        <p:spPr/>
        <p:txBody>
          <a:bodyPr/>
          <a:lstStyle/>
          <a:p>
            <a:pPr>
              <a:buFont typeface="+mj-lt"/>
              <a:buAutoNum type="arabicPeriod" startAt="2"/>
            </a:pPr>
            <a:r>
              <a:rPr lang="en-US" dirty="0" err="1" smtClean="0"/>
              <a:t>Pengujian</a:t>
            </a:r>
            <a:r>
              <a:rPr lang="en-US" dirty="0" smtClean="0"/>
              <a:t> </a:t>
            </a:r>
            <a:r>
              <a:rPr lang="en-US" dirty="0" err="1"/>
              <a:t>sistem</a:t>
            </a:r>
            <a:r>
              <a:rPr lang="en-US" dirty="0"/>
              <a:t> </a:t>
            </a:r>
            <a:r>
              <a:rPr lang="en-US" dirty="0" err="1"/>
              <a:t>Komponen</a:t>
            </a:r>
            <a:r>
              <a:rPr lang="en-US" dirty="0"/>
              <a:t> </a:t>
            </a:r>
            <a:r>
              <a:rPr lang="en-US" dirty="0" err="1"/>
              <a:t>sistem</a:t>
            </a:r>
            <a:r>
              <a:rPr lang="en-US" dirty="0"/>
              <a:t> </a:t>
            </a:r>
            <a:r>
              <a:rPr lang="en-US" dirty="0" err="1"/>
              <a:t>terintegrasi</a:t>
            </a:r>
            <a:r>
              <a:rPr lang="en-US" dirty="0"/>
              <a:t> </a:t>
            </a:r>
            <a:r>
              <a:rPr lang="en-US" dirty="0" err="1"/>
              <a:t>untuk</a:t>
            </a:r>
            <a:r>
              <a:rPr lang="en-US" dirty="0"/>
              <a:t> </a:t>
            </a:r>
            <a:r>
              <a:rPr lang="en-US" dirty="0" err="1"/>
              <a:t>membuat</a:t>
            </a:r>
            <a:r>
              <a:rPr lang="en-US" dirty="0"/>
              <a:t> </a:t>
            </a:r>
            <a:r>
              <a:rPr lang="en-US" dirty="0" err="1"/>
              <a:t>sistem</a:t>
            </a:r>
            <a:r>
              <a:rPr lang="en-US" dirty="0"/>
              <a:t> yang </a:t>
            </a:r>
            <a:r>
              <a:rPr lang="en-US" dirty="0" err="1"/>
              <a:t>lengkap</a:t>
            </a:r>
            <a:r>
              <a:rPr lang="en-US" dirty="0"/>
              <a:t>. Proses </a:t>
            </a:r>
            <a:r>
              <a:rPr lang="en-US" dirty="0" err="1"/>
              <a:t>ini</a:t>
            </a:r>
            <a:r>
              <a:rPr lang="en-US" dirty="0"/>
              <a:t> </a:t>
            </a:r>
            <a:r>
              <a:rPr lang="en-US" dirty="0" err="1"/>
              <a:t>berkaitan</a:t>
            </a:r>
            <a:r>
              <a:rPr lang="en-US" dirty="0"/>
              <a:t> </a:t>
            </a:r>
            <a:r>
              <a:rPr lang="en-US" dirty="0" err="1"/>
              <a:t>dengan</a:t>
            </a:r>
            <a:r>
              <a:rPr lang="en-US" dirty="0"/>
              <a:t> </a:t>
            </a:r>
            <a:r>
              <a:rPr lang="en-US" dirty="0" err="1"/>
              <a:t>menemukan</a:t>
            </a:r>
            <a:r>
              <a:rPr lang="en-US" dirty="0"/>
              <a:t> </a:t>
            </a:r>
            <a:r>
              <a:rPr lang="en-US" dirty="0" err="1"/>
              <a:t>kesalahan</a:t>
            </a:r>
            <a:r>
              <a:rPr lang="en-US" dirty="0"/>
              <a:t> yang </a:t>
            </a:r>
            <a:r>
              <a:rPr lang="en-US" dirty="0" err="1"/>
              <a:t>dihasilkan</a:t>
            </a:r>
            <a:r>
              <a:rPr lang="en-US" dirty="0"/>
              <a:t> </a:t>
            </a:r>
            <a:r>
              <a:rPr lang="en-US" dirty="0" err="1"/>
              <a:t>dari</a:t>
            </a:r>
            <a:r>
              <a:rPr lang="en-US" dirty="0"/>
              <a:t> </a:t>
            </a:r>
            <a:r>
              <a:rPr lang="en-US" dirty="0" err="1"/>
              <a:t>interaksi</a:t>
            </a:r>
            <a:r>
              <a:rPr lang="en-US" dirty="0"/>
              <a:t> yang </a:t>
            </a:r>
            <a:r>
              <a:rPr lang="en-US" dirty="0" err="1"/>
              <a:t>tidak</a:t>
            </a:r>
            <a:r>
              <a:rPr lang="en-US" dirty="0"/>
              <a:t> </a:t>
            </a:r>
            <a:r>
              <a:rPr lang="en-US" dirty="0" err="1"/>
              <a:t>terduga</a:t>
            </a:r>
            <a:r>
              <a:rPr lang="en-US" dirty="0"/>
              <a:t> </a:t>
            </a:r>
            <a:r>
              <a:rPr lang="en-US" dirty="0" err="1"/>
              <a:t>antara</a:t>
            </a:r>
            <a:r>
              <a:rPr lang="en-US" dirty="0"/>
              <a:t> </a:t>
            </a:r>
            <a:r>
              <a:rPr lang="en-US" dirty="0" err="1"/>
              <a:t>komponen</a:t>
            </a:r>
            <a:r>
              <a:rPr lang="en-US" dirty="0"/>
              <a:t> </a:t>
            </a:r>
            <a:r>
              <a:rPr lang="en-US" dirty="0" err="1"/>
              <a:t>dan</a:t>
            </a:r>
            <a:r>
              <a:rPr lang="en-US" dirty="0"/>
              <a:t> </a:t>
            </a:r>
            <a:r>
              <a:rPr lang="en-US" dirty="0" err="1"/>
              <a:t>masalah</a:t>
            </a:r>
            <a:r>
              <a:rPr lang="en-US" dirty="0"/>
              <a:t> </a:t>
            </a:r>
            <a:r>
              <a:rPr lang="en-US" dirty="0" err="1"/>
              <a:t>antarmuka</a:t>
            </a:r>
            <a:r>
              <a:rPr lang="en-US" dirty="0"/>
              <a:t> </a:t>
            </a:r>
            <a:r>
              <a:rPr lang="en-US" dirty="0" err="1"/>
              <a:t>komponen</a:t>
            </a:r>
            <a:r>
              <a:rPr lang="en-US" dirty="0"/>
              <a:t>. </a:t>
            </a:r>
            <a:r>
              <a:rPr lang="en-US" dirty="0" err="1"/>
              <a:t>Ini</a:t>
            </a:r>
            <a:r>
              <a:rPr lang="en-US" dirty="0"/>
              <a:t> </a:t>
            </a:r>
            <a:r>
              <a:rPr lang="en-US" dirty="0" err="1"/>
              <a:t>juga</a:t>
            </a:r>
            <a:r>
              <a:rPr lang="en-US" dirty="0"/>
              <a:t> </a:t>
            </a:r>
            <a:r>
              <a:rPr lang="en-US" dirty="0" err="1"/>
              <a:t>berkaitan</a:t>
            </a:r>
            <a:r>
              <a:rPr lang="en-US" dirty="0"/>
              <a:t> </a:t>
            </a:r>
            <a:r>
              <a:rPr lang="en-US" dirty="0" err="1"/>
              <a:t>dengan</a:t>
            </a:r>
            <a:r>
              <a:rPr lang="en-US" dirty="0"/>
              <a:t> </a:t>
            </a:r>
            <a:r>
              <a:rPr lang="en-US" dirty="0" err="1"/>
              <a:t>menunjukkan</a:t>
            </a:r>
            <a:r>
              <a:rPr lang="en-US" dirty="0"/>
              <a:t> </a:t>
            </a:r>
            <a:r>
              <a:rPr lang="en-US" dirty="0" err="1"/>
              <a:t>bahwa</a:t>
            </a:r>
            <a:r>
              <a:rPr lang="en-US" dirty="0"/>
              <a:t> </a:t>
            </a:r>
            <a:r>
              <a:rPr lang="en-US" dirty="0" err="1"/>
              <a:t>sistem</a:t>
            </a:r>
            <a:r>
              <a:rPr lang="en-US" dirty="0"/>
              <a:t> </a:t>
            </a:r>
            <a:r>
              <a:rPr lang="en-US" dirty="0" err="1"/>
              <a:t>memenuhi</a:t>
            </a:r>
            <a:r>
              <a:rPr lang="en-US" dirty="0"/>
              <a:t> </a:t>
            </a:r>
            <a:r>
              <a:rPr lang="en-US" dirty="0" err="1"/>
              <a:t>persyaratan</a:t>
            </a:r>
            <a:r>
              <a:rPr lang="en-US" dirty="0"/>
              <a:t> </a:t>
            </a:r>
            <a:r>
              <a:rPr lang="en-US" dirty="0" err="1"/>
              <a:t>fungsional</a:t>
            </a:r>
            <a:r>
              <a:rPr lang="en-US" dirty="0"/>
              <a:t> </a:t>
            </a:r>
            <a:r>
              <a:rPr lang="en-US" dirty="0" err="1"/>
              <a:t>dan</a:t>
            </a:r>
            <a:r>
              <a:rPr lang="en-US" dirty="0"/>
              <a:t> non-</a:t>
            </a:r>
            <a:r>
              <a:rPr lang="en-US" dirty="0" err="1"/>
              <a:t>fungsional</a:t>
            </a:r>
            <a:r>
              <a:rPr lang="en-US" dirty="0"/>
              <a:t>, </a:t>
            </a:r>
            <a:r>
              <a:rPr lang="en-US" dirty="0" err="1"/>
              <a:t>dan</a:t>
            </a:r>
            <a:r>
              <a:rPr lang="en-US" dirty="0"/>
              <a:t> </a:t>
            </a:r>
            <a:r>
              <a:rPr lang="en-US" dirty="0" err="1"/>
              <a:t>menguji</a:t>
            </a:r>
            <a:r>
              <a:rPr lang="en-US" dirty="0"/>
              <a:t> </a:t>
            </a:r>
            <a:r>
              <a:rPr lang="en-US" dirty="0" err="1"/>
              <a:t>sifat-sifat</a:t>
            </a:r>
            <a:r>
              <a:rPr lang="en-US" dirty="0"/>
              <a:t> </a:t>
            </a:r>
            <a:r>
              <a:rPr lang="en-US" dirty="0" err="1"/>
              <a:t>sistem</a:t>
            </a:r>
            <a:r>
              <a:rPr lang="en-US" dirty="0"/>
              <a:t> yang </a:t>
            </a:r>
            <a:r>
              <a:rPr lang="en-US" dirty="0" err="1"/>
              <a:t>muncul</a:t>
            </a:r>
            <a:r>
              <a:rPr lang="en-US" dirty="0"/>
              <a:t>. </a:t>
            </a:r>
            <a:r>
              <a:rPr lang="en-US" dirty="0" err="1"/>
              <a:t>Untuk</a:t>
            </a:r>
            <a:r>
              <a:rPr lang="en-US" dirty="0"/>
              <a:t> </a:t>
            </a:r>
            <a:r>
              <a:rPr lang="en-US" dirty="0" err="1"/>
              <a:t>sistem</a:t>
            </a:r>
            <a:r>
              <a:rPr lang="en-US" dirty="0"/>
              <a:t> </a:t>
            </a:r>
            <a:r>
              <a:rPr lang="en-US" dirty="0" err="1"/>
              <a:t>besar</a:t>
            </a:r>
            <a:r>
              <a:rPr lang="en-US" dirty="0"/>
              <a:t>, </a:t>
            </a:r>
            <a:r>
              <a:rPr lang="en-US" dirty="0" err="1"/>
              <a:t>ini</a:t>
            </a:r>
            <a:r>
              <a:rPr lang="en-US" dirty="0"/>
              <a:t> </a:t>
            </a:r>
            <a:r>
              <a:rPr lang="en-US" dirty="0" err="1"/>
              <a:t>mungkin</a:t>
            </a:r>
            <a:r>
              <a:rPr lang="en-US" dirty="0"/>
              <a:t> </a:t>
            </a:r>
            <a:r>
              <a:rPr lang="en-US" dirty="0" err="1"/>
              <a:t>merupakan</a:t>
            </a:r>
            <a:r>
              <a:rPr lang="en-US" dirty="0"/>
              <a:t> proses multi-</a:t>
            </a:r>
            <a:r>
              <a:rPr lang="en-US" dirty="0" err="1"/>
              <a:t>tahap</a:t>
            </a:r>
            <a:r>
              <a:rPr lang="en-US" dirty="0"/>
              <a:t> di mana </a:t>
            </a:r>
            <a:r>
              <a:rPr lang="en-US" dirty="0" err="1"/>
              <a:t>komponen</a:t>
            </a:r>
            <a:r>
              <a:rPr lang="en-US" dirty="0"/>
              <a:t> </a:t>
            </a:r>
            <a:r>
              <a:rPr lang="en-US" dirty="0" err="1"/>
              <a:t>diintegrasikan</a:t>
            </a:r>
            <a:r>
              <a:rPr lang="en-US" dirty="0"/>
              <a:t> </a:t>
            </a:r>
            <a:r>
              <a:rPr lang="en-US" dirty="0" err="1"/>
              <a:t>untuk</a:t>
            </a:r>
            <a:r>
              <a:rPr lang="en-US" dirty="0"/>
              <a:t> </a:t>
            </a:r>
            <a:r>
              <a:rPr lang="en-US" dirty="0" err="1"/>
              <a:t>membentuk</a:t>
            </a:r>
            <a:r>
              <a:rPr lang="en-US" dirty="0"/>
              <a:t> </a:t>
            </a:r>
            <a:r>
              <a:rPr lang="en-US" dirty="0" err="1"/>
              <a:t>subsistem</a:t>
            </a:r>
            <a:r>
              <a:rPr lang="en-US" dirty="0"/>
              <a:t> yang </a:t>
            </a:r>
            <a:r>
              <a:rPr lang="en-US" dirty="0" err="1"/>
              <a:t>diuji</a:t>
            </a:r>
            <a:r>
              <a:rPr lang="en-US" dirty="0"/>
              <a:t> </a:t>
            </a:r>
            <a:r>
              <a:rPr lang="en-US" dirty="0" err="1"/>
              <a:t>secara</a:t>
            </a:r>
            <a:r>
              <a:rPr lang="en-US" dirty="0"/>
              <a:t> individual </a:t>
            </a:r>
            <a:r>
              <a:rPr lang="en-US" dirty="0" err="1"/>
              <a:t>sebelum</a:t>
            </a:r>
            <a:r>
              <a:rPr lang="en-US" dirty="0"/>
              <a:t> sub-</a:t>
            </a:r>
            <a:r>
              <a:rPr lang="en-US" dirty="0" err="1"/>
              <a:t>sistem</a:t>
            </a:r>
            <a:r>
              <a:rPr lang="en-US" dirty="0"/>
              <a:t> </a:t>
            </a:r>
            <a:r>
              <a:rPr lang="en-US" dirty="0" err="1"/>
              <a:t>ini</a:t>
            </a:r>
            <a:r>
              <a:rPr lang="en-US" dirty="0"/>
              <a:t> </a:t>
            </a:r>
            <a:r>
              <a:rPr lang="en-US" dirty="0" err="1"/>
              <a:t>sendiri</a:t>
            </a:r>
            <a:r>
              <a:rPr lang="en-US" dirty="0"/>
              <a:t> </a:t>
            </a:r>
            <a:r>
              <a:rPr lang="en-US" dirty="0" err="1"/>
              <a:t>terintegrasi</a:t>
            </a:r>
            <a:r>
              <a:rPr lang="en-US" dirty="0"/>
              <a:t> </a:t>
            </a:r>
            <a:r>
              <a:rPr lang="en-US" dirty="0" err="1"/>
              <a:t>untuk</a:t>
            </a:r>
            <a:r>
              <a:rPr lang="en-US" dirty="0"/>
              <a:t> </a:t>
            </a:r>
            <a:r>
              <a:rPr lang="en-US" dirty="0" err="1"/>
              <a:t>membentuk</a:t>
            </a:r>
            <a:r>
              <a:rPr lang="en-US" dirty="0"/>
              <a:t> </a:t>
            </a:r>
            <a:r>
              <a:rPr lang="en-US" dirty="0" err="1"/>
              <a:t>sistem</a:t>
            </a:r>
            <a:r>
              <a:rPr lang="en-US" dirty="0"/>
              <a:t> </a:t>
            </a:r>
            <a:r>
              <a:rPr lang="en-US" dirty="0" err="1"/>
              <a:t>akhir</a:t>
            </a:r>
            <a:r>
              <a:rPr lang="en-US" dirty="0"/>
              <a:t>.</a:t>
            </a:r>
          </a:p>
        </p:txBody>
      </p:sp>
    </p:spTree>
    <p:extLst>
      <p:ext uri="{BB962C8B-B14F-4D97-AF65-F5344CB8AC3E}">
        <p14:creationId xmlns:p14="http://schemas.microsoft.com/office/powerpoint/2010/main" val="289938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PDAM </a:t>
            </a:r>
            <a:r>
              <a:rPr lang="en-US" dirty="0" err="1"/>
              <a:t>Tirta</a:t>
            </a:r>
            <a:r>
              <a:rPr lang="en-US" dirty="0"/>
              <a:t> </a:t>
            </a:r>
            <a:r>
              <a:rPr lang="en-US" dirty="0" err="1"/>
              <a:t>Raharja</a:t>
            </a:r>
            <a:r>
              <a:rPr lang="en-US" dirty="0"/>
              <a:t> </a:t>
            </a:r>
            <a:r>
              <a:rPr lang="en-US" dirty="0" err="1"/>
              <a:t>pada</a:t>
            </a:r>
            <a:r>
              <a:rPr lang="en-US" dirty="0"/>
              <a:t> </a:t>
            </a:r>
            <a:r>
              <a:rPr lang="en-US" dirty="0" err="1"/>
              <a:t>saat</a:t>
            </a:r>
            <a:r>
              <a:rPr lang="en-US" dirty="0"/>
              <a:t> </a:t>
            </a:r>
            <a:r>
              <a:rPr lang="en-US" dirty="0" err="1"/>
              <a:t>ini</a:t>
            </a:r>
            <a:r>
              <a:rPr lang="en-US" dirty="0"/>
              <a:t> </a:t>
            </a:r>
            <a:r>
              <a:rPr lang="en-US" dirty="0" err="1"/>
              <a:t>tidak</a:t>
            </a:r>
            <a:r>
              <a:rPr lang="en-US" dirty="0"/>
              <a:t> </a:t>
            </a:r>
            <a:r>
              <a:rPr lang="en-US" dirty="0" err="1"/>
              <a:t>memiliki</a:t>
            </a:r>
            <a:r>
              <a:rPr lang="en-US" dirty="0"/>
              <a:t> </a:t>
            </a:r>
            <a:r>
              <a:rPr lang="en-US" dirty="0" err="1"/>
              <a:t>aplikasi</a:t>
            </a:r>
            <a:r>
              <a:rPr lang="en-US" dirty="0"/>
              <a:t> </a:t>
            </a:r>
            <a:r>
              <a:rPr lang="en-US" dirty="0" err="1"/>
              <a:t>resmi</a:t>
            </a:r>
            <a:r>
              <a:rPr lang="en-US" dirty="0"/>
              <a:t> </a:t>
            </a:r>
            <a:r>
              <a:rPr lang="en-US" dirty="0" err="1"/>
              <a:t>pelayanan</a:t>
            </a:r>
            <a:r>
              <a:rPr lang="en-US" dirty="0"/>
              <a:t> </a:t>
            </a:r>
            <a:r>
              <a:rPr lang="en-US" dirty="0" err="1"/>
              <a:t>terhadap</a:t>
            </a:r>
            <a:r>
              <a:rPr lang="en-US" dirty="0"/>
              <a:t> </a:t>
            </a:r>
            <a:r>
              <a:rPr lang="en-US" dirty="0" err="1"/>
              <a:t>pelanggan</a:t>
            </a:r>
            <a:endParaRPr lang="en-US" dirty="0"/>
          </a:p>
        </p:txBody>
      </p:sp>
      <p:sp>
        <p:nvSpPr>
          <p:cNvPr id="3" name="Content Placeholder 2"/>
          <p:cNvSpPr>
            <a:spLocks noGrp="1"/>
          </p:cNvSpPr>
          <p:nvPr>
            <p:ph idx="1"/>
          </p:nvPr>
        </p:nvSpPr>
        <p:spPr>
          <a:xfrm>
            <a:off x="2589212" y="3105664"/>
            <a:ext cx="8915400" cy="2805557"/>
          </a:xfrm>
        </p:spPr>
        <p:txBody>
          <a:bodyPr/>
          <a:lstStyle/>
          <a:p>
            <a:pPr marL="0" indent="0">
              <a:buNone/>
            </a:pPr>
            <a:r>
              <a:rPr lang="en-US" dirty="0" err="1"/>
              <a:t>Pada</a:t>
            </a:r>
            <a:r>
              <a:rPr lang="en-US" dirty="0"/>
              <a:t> </a:t>
            </a:r>
            <a:r>
              <a:rPr lang="en-US" dirty="0" err="1"/>
              <a:t>saat</a:t>
            </a:r>
            <a:r>
              <a:rPr lang="en-US" dirty="0"/>
              <a:t> </a:t>
            </a:r>
            <a:r>
              <a:rPr lang="en-US" dirty="0" err="1"/>
              <a:t>ini</a:t>
            </a:r>
            <a:r>
              <a:rPr lang="en-US" dirty="0"/>
              <a:t> </a:t>
            </a:r>
            <a:r>
              <a:rPr lang="en-US" dirty="0" err="1"/>
              <a:t>kemudahan</a:t>
            </a:r>
            <a:r>
              <a:rPr lang="en-US" dirty="0"/>
              <a:t> </a:t>
            </a:r>
            <a:r>
              <a:rPr lang="en-US" dirty="0" err="1"/>
              <a:t>pelanggan</a:t>
            </a:r>
            <a:r>
              <a:rPr lang="en-US" dirty="0"/>
              <a:t> </a:t>
            </a:r>
            <a:r>
              <a:rPr lang="en-US" dirty="0" err="1"/>
              <a:t>dalam</a:t>
            </a:r>
            <a:r>
              <a:rPr lang="en-US" dirty="0"/>
              <a:t> </a:t>
            </a:r>
            <a:r>
              <a:rPr lang="en-US" dirty="0" err="1"/>
              <a:t>mendapatkan</a:t>
            </a:r>
            <a:r>
              <a:rPr lang="en-US" dirty="0"/>
              <a:t> </a:t>
            </a:r>
            <a:r>
              <a:rPr lang="en-US" dirty="0" err="1"/>
              <a:t>pelayanan</a:t>
            </a:r>
            <a:r>
              <a:rPr lang="en-US" dirty="0"/>
              <a:t> </a:t>
            </a:r>
            <a:r>
              <a:rPr lang="en-US" dirty="0" err="1"/>
              <a:t>adalah</a:t>
            </a:r>
            <a:r>
              <a:rPr lang="en-US" dirty="0"/>
              <a:t> </a:t>
            </a:r>
            <a:r>
              <a:rPr lang="en-US" dirty="0" err="1"/>
              <a:t>hal</a:t>
            </a:r>
            <a:r>
              <a:rPr lang="en-US" dirty="0"/>
              <a:t> yang </a:t>
            </a:r>
            <a:r>
              <a:rPr lang="en-US" dirty="0" err="1"/>
              <a:t>wajib</a:t>
            </a:r>
            <a:r>
              <a:rPr lang="en-US" dirty="0"/>
              <a:t> </a:t>
            </a:r>
            <a:r>
              <a:rPr lang="en-US" dirty="0" err="1"/>
              <a:t>diberikan</a:t>
            </a:r>
            <a:r>
              <a:rPr lang="en-US" dirty="0"/>
              <a:t> </a:t>
            </a:r>
            <a:r>
              <a:rPr lang="en-US" dirty="0" err="1"/>
              <a:t>oleh</a:t>
            </a:r>
            <a:r>
              <a:rPr lang="en-US" dirty="0"/>
              <a:t> </a:t>
            </a:r>
            <a:r>
              <a:rPr lang="en-US" dirty="0" err="1"/>
              <a:t>perusahaan</a:t>
            </a:r>
            <a:r>
              <a:rPr lang="en-US" dirty="0"/>
              <a:t>, </a:t>
            </a:r>
            <a:r>
              <a:rPr lang="en-US" dirty="0" err="1"/>
              <a:t>dimana</a:t>
            </a:r>
            <a:r>
              <a:rPr lang="en-US" dirty="0"/>
              <a:t> </a:t>
            </a:r>
            <a:r>
              <a:rPr lang="en-US" dirty="0" err="1"/>
              <a:t>pada</a:t>
            </a:r>
            <a:r>
              <a:rPr lang="en-US" dirty="0"/>
              <a:t> </a:t>
            </a:r>
            <a:r>
              <a:rPr lang="en-US" dirty="0" err="1"/>
              <a:t>saat</a:t>
            </a:r>
            <a:r>
              <a:rPr lang="en-US" dirty="0"/>
              <a:t> </a:t>
            </a:r>
            <a:r>
              <a:rPr lang="en-US" dirty="0" err="1"/>
              <a:t>ini</a:t>
            </a:r>
            <a:r>
              <a:rPr lang="en-US" dirty="0"/>
              <a:t> </a:t>
            </a:r>
            <a:r>
              <a:rPr lang="en-US" dirty="0" err="1"/>
              <a:t>sebagian</a:t>
            </a:r>
            <a:r>
              <a:rPr lang="en-US" dirty="0"/>
              <a:t> </a:t>
            </a:r>
            <a:r>
              <a:rPr lang="en-US" dirty="0" err="1"/>
              <a:t>besar</a:t>
            </a:r>
            <a:r>
              <a:rPr lang="en-US" dirty="0"/>
              <a:t> </a:t>
            </a:r>
            <a:r>
              <a:rPr lang="en-US" dirty="0" err="1"/>
              <a:t>pelanggan</a:t>
            </a:r>
            <a:r>
              <a:rPr lang="en-US" dirty="0"/>
              <a:t> </a:t>
            </a:r>
            <a:r>
              <a:rPr lang="en-US" dirty="0" err="1"/>
              <a:t>telah</a:t>
            </a:r>
            <a:r>
              <a:rPr lang="en-US" dirty="0"/>
              <a:t> </a:t>
            </a:r>
            <a:r>
              <a:rPr lang="en-US" dirty="0" err="1"/>
              <a:t>memiliki</a:t>
            </a:r>
            <a:r>
              <a:rPr lang="en-US" dirty="0"/>
              <a:t> smartphone </a:t>
            </a:r>
            <a:r>
              <a:rPr lang="en-US" dirty="0" err="1"/>
              <a:t>maka</a:t>
            </a:r>
            <a:r>
              <a:rPr lang="en-US" dirty="0"/>
              <a:t> </a:t>
            </a:r>
            <a:r>
              <a:rPr lang="en-US" dirty="0" err="1"/>
              <a:t>dari</a:t>
            </a:r>
            <a:r>
              <a:rPr lang="en-US" dirty="0"/>
              <a:t> </a:t>
            </a:r>
            <a:r>
              <a:rPr lang="en-US" dirty="0" err="1"/>
              <a:t>itu</a:t>
            </a:r>
            <a:r>
              <a:rPr lang="en-US" dirty="0"/>
              <a:t> PDAM </a:t>
            </a:r>
            <a:r>
              <a:rPr lang="en-US" dirty="0" err="1"/>
              <a:t>Tirta</a:t>
            </a:r>
            <a:r>
              <a:rPr lang="en-US" dirty="0"/>
              <a:t> </a:t>
            </a:r>
            <a:r>
              <a:rPr lang="en-US" dirty="0" err="1"/>
              <a:t>Raharja</a:t>
            </a:r>
            <a:r>
              <a:rPr lang="en-US" dirty="0"/>
              <a:t> </a:t>
            </a:r>
            <a:r>
              <a:rPr lang="en-US" dirty="0" err="1"/>
              <a:t>seharusnya</a:t>
            </a:r>
            <a:r>
              <a:rPr lang="en-US" dirty="0"/>
              <a:t> </a:t>
            </a:r>
            <a:r>
              <a:rPr lang="en-US" dirty="0" err="1"/>
              <a:t>memiliki</a:t>
            </a:r>
            <a:r>
              <a:rPr lang="en-US" dirty="0"/>
              <a:t> </a:t>
            </a:r>
            <a:r>
              <a:rPr lang="en-US" dirty="0" err="1"/>
              <a:t>aplikasi</a:t>
            </a:r>
            <a:r>
              <a:rPr lang="en-US" dirty="0"/>
              <a:t> smartphone </a:t>
            </a:r>
            <a:r>
              <a:rPr lang="en-US" dirty="0" err="1"/>
              <a:t>resmi</a:t>
            </a:r>
            <a:r>
              <a:rPr lang="en-US" dirty="0"/>
              <a:t> yang </a:t>
            </a:r>
            <a:r>
              <a:rPr lang="en-US" dirty="0" err="1"/>
              <a:t>dapat</a:t>
            </a:r>
            <a:r>
              <a:rPr lang="en-US" dirty="0"/>
              <a:t> </a:t>
            </a:r>
            <a:r>
              <a:rPr lang="en-US" dirty="0" err="1"/>
              <a:t>memberikan</a:t>
            </a:r>
            <a:r>
              <a:rPr lang="en-US" dirty="0"/>
              <a:t> </a:t>
            </a:r>
            <a:r>
              <a:rPr lang="en-US" dirty="0" err="1"/>
              <a:t>kemudahan</a:t>
            </a:r>
            <a:r>
              <a:rPr lang="en-US" dirty="0"/>
              <a:t> </a:t>
            </a:r>
            <a:r>
              <a:rPr lang="en-US" dirty="0" err="1"/>
              <a:t>kepada</a:t>
            </a:r>
            <a:r>
              <a:rPr lang="en-US" dirty="0"/>
              <a:t> </a:t>
            </a:r>
            <a:r>
              <a:rPr lang="en-US" dirty="0" err="1"/>
              <a:t>pelanggan</a:t>
            </a:r>
            <a:r>
              <a:rPr lang="en-US" dirty="0"/>
              <a:t>.</a:t>
            </a:r>
          </a:p>
          <a:p>
            <a:pPr marL="0" indent="0">
              <a:buNone/>
            </a:pPr>
            <a:endParaRPr lang="en-US" dirty="0"/>
          </a:p>
        </p:txBody>
      </p:sp>
    </p:spTree>
    <p:extLst>
      <p:ext uri="{BB962C8B-B14F-4D97-AF65-F5344CB8AC3E}">
        <p14:creationId xmlns:p14="http://schemas.microsoft.com/office/powerpoint/2010/main" val="2188386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a:t>
            </a:r>
            <a:r>
              <a:rPr lang="en-US" dirty="0" err="1"/>
              <a:t>dalam</a:t>
            </a:r>
            <a:r>
              <a:rPr lang="en-US" dirty="0"/>
              <a:t> proses </a:t>
            </a:r>
            <a:r>
              <a:rPr lang="en-US" dirty="0" err="1"/>
              <a:t>pengujian</a:t>
            </a:r>
            <a:r>
              <a:rPr lang="en-US" dirty="0"/>
              <a:t> </a:t>
            </a:r>
            <a:r>
              <a:rPr lang="en-US" dirty="0" err="1"/>
              <a:t>adalah</a:t>
            </a:r>
            <a:r>
              <a:rPr lang="en-US" dirty="0"/>
              <a:t>:</a:t>
            </a:r>
          </a:p>
        </p:txBody>
      </p:sp>
      <p:sp>
        <p:nvSpPr>
          <p:cNvPr id="3" name="Content Placeholder 2"/>
          <p:cNvSpPr>
            <a:spLocks noGrp="1"/>
          </p:cNvSpPr>
          <p:nvPr>
            <p:ph idx="1"/>
          </p:nvPr>
        </p:nvSpPr>
        <p:spPr/>
        <p:txBody>
          <a:bodyPr/>
          <a:lstStyle/>
          <a:p>
            <a:pPr>
              <a:buFont typeface="+mj-lt"/>
              <a:buAutoNum type="arabicPeriod" startAt="3"/>
            </a:pPr>
            <a:r>
              <a:rPr lang="en-US" dirty="0" err="1" smtClean="0"/>
              <a:t>Pengujian</a:t>
            </a:r>
            <a:r>
              <a:rPr lang="en-US" dirty="0" smtClean="0"/>
              <a:t> </a:t>
            </a:r>
            <a:r>
              <a:rPr lang="en-US" dirty="0" err="1"/>
              <a:t>penerimaan</a:t>
            </a:r>
            <a:r>
              <a:rPr lang="en-US" dirty="0"/>
              <a:t>. </a:t>
            </a:r>
            <a:r>
              <a:rPr lang="en-US" dirty="0" err="1"/>
              <a:t>Ini</a:t>
            </a:r>
            <a:r>
              <a:rPr lang="en-US" dirty="0"/>
              <a:t> </a:t>
            </a:r>
            <a:r>
              <a:rPr lang="en-US" dirty="0" err="1"/>
              <a:t>adalah</a:t>
            </a:r>
            <a:r>
              <a:rPr lang="en-US" dirty="0"/>
              <a:t> </a:t>
            </a:r>
            <a:r>
              <a:rPr lang="en-US" dirty="0" err="1"/>
              <a:t>tahap</a:t>
            </a:r>
            <a:r>
              <a:rPr lang="en-US" dirty="0"/>
              <a:t> </a:t>
            </a:r>
            <a:r>
              <a:rPr lang="en-US" dirty="0" err="1"/>
              <a:t>terakhir</a:t>
            </a:r>
            <a:r>
              <a:rPr lang="en-US" dirty="0"/>
              <a:t> </a:t>
            </a:r>
            <a:r>
              <a:rPr lang="en-US" dirty="0" err="1"/>
              <a:t>dalam</a:t>
            </a:r>
            <a:r>
              <a:rPr lang="en-US" dirty="0"/>
              <a:t> proses </a:t>
            </a:r>
            <a:r>
              <a:rPr lang="en-US" dirty="0" err="1"/>
              <a:t>pengujian</a:t>
            </a:r>
            <a:r>
              <a:rPr lang="en-US" dirty="0"/>
              <a:t> </a:t>
            </a:r>
            <a:r>
              <a:rPr lang="en-US" dirty="0" err="1"/>
              <a:t>sebelum</a:t>
            </a:r>
            <a:r>
              <a:rPr lang="en-US" dirty="0"/>
              <a:t> </a:t>
            </a:r>
            <a:r>
              <a:rPr lang="en-US" dirty="0" err="1"/>
              <a:t>sistem</a:t>
            </a:r>
            <a:r>
              <a:rPr lang="en-US" dirty="0"/>
              <a:t> </a:t>
            </a:r>
            <a:r>
              <a:rPr lang="en-US" dirty="0" err="1"/>
              <a:t>diterima</a:t>
            </a:r>
            <a:r>
              <a:rPr lang="en-US" dirty="0"/>
              <a:t> </a:t>
            </a:r>
            <a:r>
              <a:rPr lang="en-US" dirty="0" err="1"/>
              <a:t>untuk</a:t>
            </a:r>
            <a:r>
              <a:rPr lang="en-US" dirty="0"/>
              <a:t> </a:t>
            </a:r>
            <a:r>
              <a:rPr lang="en-US" dirty="0" err="1"/>
              <a:t>penggunaan</a:t>
            </a:r>
            <a:r>
              <a:rPr lang="en-US" dirty="0"/>
              <a:t> </a:t>
            </a:r>
            <a:r>
              <a:rPr lang="en-US" dirty="0" err="1"/>
              <a:t>operasional</a:t>
            </a:r>
            <a:r>
              <a:rPr lang="en-US" dirty="0"/>
              <a:t>. </a:t>
            </a:r>
            <a:r>
              <a:rPr lang="en-US" dirty="0" err="1"/>
              <a:t>Sistem</a:t>
            </a:r>
            <a:r>
              <a:rPr lang="en-US" dirty="0"/>
              <a:t> </a:t>
            </a:r>
            <a:r>
              <a:rPr lang="en-US" dirty="0" err="1"/>
              <a:t>diuji</a:t>
            </a:r>
            <a:r>
              <a:rPr lang="en-US" dirty="0"/>
              <a:t> </a:t>
            </a:r>
            <a:r>
              <a:rPr lang="en-US" dirty="0" err="1"/>
              <a:t>dengan</a:t>
            </a:r>
            <a:r>
              <a:rPr lang="en-US" dirty="0"/>
              <a:t> data yang </a:t>
            </a:r>
            <a:r>
              <a:rPr lang="en-US" dirty="0" err="1"/>
              <a:t>diberikan</a:t>
            </a:r>
            <a:r>
              <a:rPr lang="en-US" dirty="0"/>
              <a:t> </a:t>
            </a:r>
            <a:r>
              <a:rPr lang="en-US" dirty="0" err="1"/>
              <a:t>oleh</a:t>
            </a:r>
            <a:r>
              <a:rPr lang="en-US" dirty="0"/>
              <a:t> </a:t>
            </a:r>
            <a:r>
              <a:rPr lang="en-US" dirty="0" err="1"/>
              <a:t>pelanggan</a:t>
            </a:r>
            <a:r>
              <a:rPr lang="en-US" dirty="0"/>
              <a:t> </a:t>
            </a:r>
            <a:r>
              <a:rPr lang="en-US" dirty="0" err="1"/>
              <a:t>sistem</a:t>
            </a:r>
            <a:r>
              <a:rPr lang="en-US" dirty="0"/>
              <a:t> </a:t>
            </a:r>
            <a:r>
              <a:rPr lang="en-US" dirty="0" err="1"/>
              <a:t>daripada</a:t>
            </a:r>
            <a:r>
              <a:rPr lang="en-US" dirty="0"/>
              <a:t> </a:t>
            </a:r>
            <a:r>
              <a:rPr lang="en-US" dirty="0" err="1"/>
              <a:t>dengan</a:t>
            </a:r>
            <a:r>
              <a:rPr lang="en-US" dirty="0"/>
              <a:t> data </a:t>
            </a:r>
            <a:r>
              <a:rPr lang="en-US" dirty="0" err="1"/>
              <a:t>uji</a:t>
            </a:r>
            <a:r>
              <a:rPr lang="en-US" dirty="0"/>
              <a:t> </a:t>
            </a:r>
            <a:r>
              <a:rPr lang="en-US" dirty="0" err="1"/>
              <a:t>simulasi</a:t>
            </a:r>
            <a:r>
              <a:rPr lang="en-US" dirty="0"/>
              <a:t>. </a:t>
            </a:r>
            <a:r>
              <a:rPr lang="en-US" dirty="0" err="1"/>
              <a:t>Pengujian</a:t>
            </a:r>
            <a:r>
              <a:rPr lang="en-US" dirty="0"/>
              <a:t> </a:t>
            </a:r>
            <a:r>
              <a:rPr lang="en-US" dirty="0" err="1"/>
              <a:t>penerimaan</a:t>
            </a:r>
            <a:r>
              <a:rPr lang="en-US" dirty="0"/>
              <a:t> </a:t>
            </a:r>
            <a:r>
              <a:rPr lang="en-US" dirty="0" err="1"/>
              <a:t>dapat</a:t>
            </a:r>
            <a:r>
              <a:rPr lang="en-US" dirty="0"/>
              <a:t> </a:t>
            </a:r>
            <a:r>
              <a:rPr lang="en-US" dirty="0" err="1"/>
              <a:t>mengungkapkan</a:t>
            </a:r>
            <a:r>
              <a:rPr lang="en-US" dirty="0"/>
              <a:t> </a:t>
            </a:r>
            <a:r>
              <a:rPr lang="en-US" dirty="0" err="1"/>
              <a:t>kesalahan</a:t>
            </a:r>
            <a:r>
              <a:rPr lang="en-US" dirty="0"/>
              <a:t> </a:t>
            </a:r>
            <a:r>
              <a:rPr lang="en-US" dirty="0" err="1"/>
              <a:t>dan</a:t>
            </a:r>
            <a:r>
              <a:rPr lang="en-US" dirty="0"/>
              <a:t> </a:t>
            </a:r>
            <a:r>
              <a:rPr lang="en-US" dirty="0" err="1"/>
              <a:t>kelalaian</a:t>
            </a:r>
            <a:r>
              <a:rPr lang="en-US" dirty="0"/>
              <a:t> </a:t>
            </a:r>
            <a:r>
              <a:rPr lang="en-US" dirty="0" err="1"/>
              <a:t>dalam</a:t>
            </a:r>
            <a:r>
              <a:rPr lang="en-US" dirty="0"/>
              <a:t> </a:t>
            </a:r>
            <a:r>
              <a:rPr lang="en-US" dirty="0" err="1"/>
              <a:t>definisi</a:t>
            </a:r>
            <a:r>
              <a:rPr lang="en-US" dirty="0"/>
              <a:t> </a:t>
            </a:r>
            <a:r>
              <a:rPr lang="en-US" dirty="0" err="1"/>
              <a:t>persyaratan</a:t>
            </a:r>
            <a:r>
              <a:rPr lang="en-US" dirty="0"/>
              <a:t> </a:t>
            </a:r>
            <a:r>
              <a:rPr lang="en-US" dirty="0" err="1"/>
              <a:t>sistem</a:t>
            </a:r>
            <a:r>
              <a:rPr lang="en-US" dirty="0"/>
              <a:t>, </a:t>
            </a:r>
            <a:r>
              <a:rPr lang="en-US" dirty="0" err="1"/>
              <a:t>karena</a:t>
            </a:r>
            <a:r>
              <a:rPr lang="en-US" dirty="0"/>
              <a:t> data </a:t>
            </a:r>
            <a:r>
              <a:rPr lang="en-US" dirty="0" err="1"/>
              <a:t>nyata</a:t>
            </a:r>
            <a:r>
              <a:rPr lang="en-US" dirty="0"/>
              <a:t> </a:t>
            </a:r>
            <a:r>
              <a:rPr lang="en-US" dirty="0" err="1"/>
              <a:t>menggunakan</a:t>
            </a:r>
            <a:r>
              <a:rPr lang="en-US" dirty="0"/>
              <a:t> </a:t>
            </a:r>
            <a:r>
              <a:rPr lang="en-US" dirty="0" err="1"/>
              <a:t>sistem</a:t>
            </a:r>
            <a:r>
              <a:rPr lang="en-US" dirty="0"/>
              <a:t> </a:t>
            </a:r>
            <a:r>
              <a:rPr lang="en-US" dirty="0" err="1"/>
              <a:t>dengan</a:t>
            </a:r>
            <a:r>
              <a:rPr lang="en-US" dirty="0"/>
              <a:t> </a:t>
            </a:r>
            <a:r>
              <a:rPr lang="en-US" dirty="0" err="1"/>
              <a:t>cara</a:t>
            </a:r>
            <a:r>
              <a:rPr lang="en-US" dirty="0"/>
              <a:t> yang </a:t>
            </a:r>
            <a:r>
              <a:rPr lang="en-US" dirty="0" err="1"/>
              <a:t>berbeda</a:t>
            </a:r>
            <a:r>
              <a:rPr lang="en-US" dirty="0"/>
              <a:t> </a:t>
            </a:r>
            <a:r>
              <a:rPr lang="en-US" dirty="0" err="1"/>
              <a:t>dari</a:t>
            </a:r>
            <a:r>
              <a:rPr lang="en-US" dirty="0"/>
              <a:t> data </a:t>
            </a:r>
            <a:r>
              <a:rPr lang="en-US" dirty="0" err="1"/>
              <a:t>pengujian</a:t>
            </a:r>
            <a:r>
              <a:rPr lang="en-US" dirty="0"/>
              <a:t>. </a:t>
            </a:r>
            <a:r>
              <a:rPr lang="en-US" dirty="0" err="1"/>
              <a:t>Pengujian</a:t>
            </a:r>
            <a:r>
              <a:rPr lang="en-US" dirty="0"/>
              <a:t> </a:t>
            </a:r>
            <a:r>
              <a:rPr lang="en-US" dirty="0" err="1"/>
              <a:t>penerimaan</a:t>
            </a:r>
            <a:r>
              <a:rPr lang="en-US" dirty="0"/>
              <a:t> </a:t>
            </a:r>
            <a:r>
              <a:rPr lang="en-US" dirty="0" err="1"/>
              <a:t>juga</a:t>
            </a:r>
            <a:r>
              <a:rPr lang="en-US" dirty="0"/>
              <a:t> </a:t>
            </a:r>
            <a:r>
              <a:rPr lang="en-US" dirty="0" err="1"/>
              <a:t>dapat</a:t>
            </a:r>
            <a:r>
              <a:rPr lang="en-US" dirty="0"/>
              <a:t> </a:t>
            </a:r>
            <a:r>
              <a:rPr lang="en-US" dirty="0" err="1"/>
              <a:t>mengungkapkan</a:t>
            </a:r>
            <a:r>
              <a:rPr lang="en-US" dirty="0"/>
              <a:t> </a:t>
            </a:r>
            <a:r>
              <a:rPr lang="en-US" dirty="0" err="1"/>
              <a:t>masalah</a:t>
            </a:r>
            <a:r>
              <a:rPr lang="en-US" dirty="0"/>
              <a:t> </a:t>
            </a:r>
            <a:r>
              <a:rPr lang="en-US" dirty="0" err="1"/>
              <a:t>persyaratan</a:t>
            </a:r>
            <a:r>
              <a:rPr lang="en-US" dirty="0"/>
              <a:t> di mana </a:t>
            </a:r>
            <a:r>
              <a:rPr lang="en-US" dirty="0" err="1"/>
              <a:t>fasilitas</a:t>
            </a:r>
            <a:r>
              <a:rPr lang="en-US" dirty="0"/>
              <a:t> </a:t>
            </a:r>
            <a:r>
              <a:rPr lang="en-US" dirty="0" err="1"/>
              <a:t>sistem</a:t>
            </a:r>
            <a:r>
              <a:rPr lang="en-US" dirty="0"/>
              <a:t> </a:t>
            </a:r>
            <a:r>
              <a:rPr lang="en-US" dirty="0" err="1"/>
              <a:t>tidak</a:t>
            </a:r>
            <a:r>
              <a:rPr lang="en-US" dirty="0"/>
              <a:t> </a:t>
            </a:r>
            <a:r>
              <a:rPr lang="en-US" dirty="0" err="1"/>
              <a:t>benar-benar</a:t>
            </a:r>
            <a:r>
              <a:rPr lang="en-US" dirty="0"/>
              <a:t> </a:t>
            </a:r>
            <a:r>
              <a:rPr lang="en-US" dirty="0" err="1"/>
              <a:t>memenuhi</a:t>
            </a:r>
            <a:r>
              <a:rPr lang="en-US" dirty="0"/>
              <a:t> </a:t>
            </a:r>
            <a:r>
              <a:rPr lang="en-US" dirty="0" err="1"/>
              <a:t>kebutuhan</a:t>
            </a:r>
            <a:r>
              <a:rPr lang="en-US" dirty="0"/>
              <a:t> </a:t>
            </a:r>
            <a:r>
              <a:rPr lang="en-US" dirty="0" err="1"/>
              <a:t>pengguna</a:t>
            </a:r>
            <a:r>
              <a:rPr lang="en-US" dirty="0"/>
              <a:t> </a:t>
            </a:r>
            <a:r>
              <a:rPr lang="en-US" dirty="0" err="1"/>
              <a:t>atau</a:t>
            </a:r>
            <a:r>
              <a:rPr lang="en-US" dirty="0"/>
              <a:t> </a:t>
            </a:r>
            <a:r>
              <a:rPr lang="en-US" dirty="0" err="1"/>
              <a:t>kinerja</a:t>
            </a:r>
            <a:r>
              <a:rPr lang="en-US" dirty="0"/>
              <a:t> </a:t>
            </a:r>
            <a:r>
              <a:rPr lang="en-US" dirty="0" err="1"/>
              <a:t>sistem</a:t>
            </a:r>
            <a:r>
              <a:rPr lang="en-US" dirty="0"/>
              <a:t> </a:t>
            </a:r>
            <a:r>
              <a:rPr lang="en-US" dirty="0" err="1"/>
              <a:t>tidak</a:t>
            </a:r>
            <a:r>
              <a:rPr lang="en-US" dirty="0"/>
              <a:t> </a:t>
            </a:r>
            <a:r>
              <a:rPr lang="en-US" dirty="0" err="1"/>
              <a:t>dapat</a:t>
            </a:r>
            <a:r>
              <a:rPr lang="en-US" dirty="0"/>
              <a:t> </a:t>
            </a:r>
            <a:r>
              <a:rPr lang="en-US" dirty="0" err="1"/>
              <a:t>diterima</a:t>
            </a:r>
            <a:r>
              <a:rPr lang="en-US" dirty="0"/>
              <a:t>.</a:t>
            </a:r>
          </a:p>
        </p:txBody>
      </p:sp>
    </p:spTree>
    <p:extLst>
      <p:ext uri="{BB962C8B-B14F-4D97-AF65-F5344CB8AC3E}">
        <p14:creationId xmlns:p14="http://schemas.microsoft.com/office/powerpoint/2010/main" val="1528138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dirty="0" err="1" smtClean="0"/>
              <a:t>Fleksibilitas</a:t>
            </a:r>
            <a:r>
              <a:rPr lang="en-US" dirty="0" smtClean="0"/>
              <a:t> </a:t>
            </a:r>
            <a:r>
              <a:rPr lang="en-US" dirty="0" err="1"/>
              <a:t>sistem</a:t>
            </a:r>
            <a:r>
              <a:rPr lang="en-US" dirty="0"/>
              <a:t> </a:t>
            </a:r>
            <a:r>
              <a:rPr lang="en-US" dirty="0" err="1"/>
              <a:t>perangkat</a:t>
            </a:r>
            <a:r>
              <a:rPr lang="en-US" dirty="0"/>
              <a:t> </a:t>
            </a:r>
            <a:r>
              <a:rPr lang="en-US" dirty="0" err="1"/>
              <a:t>lunak</a:t>
            </a:r>
            <a:r>
              <a:rPr lang="en-US" dirty="0"/>
              <a:t> </a:t>
            </a:r>
            <a:r>
              <a:rPr lang="en-US" dirty="0" err="1"/>
              <a:t>adalah</a:t>
            </a:r>
            <a:r>
              <a:rPr lang="en-US" dirty="0"/>
              <a:t> </a:t>
            </a:r>
            <a:r>
              <a:rPr lang="en-US" dirty="0" err="1"/>
              <a:t>salah</a:t>
            </a:r>
            <a:r>
              <a:rPr lang="en-US" dirty="0"/>
              <a:t> </a:t>
            </a:r>
            <a:r>
              <a:rPr lang="en-US" dirty="0" err="1"/>
              <a:t>satu</a:t>
            </a:r>
            <a:r>
              <a:rPr lang="en-US" dirty="0"/>
              <a:t> </a:t>
            </a:r>
            <a:r>
              <a:rPr lang="en-US" dirty="0" err="1"/>
              <a:t>alasan</a:t>
            </a:r>
            <a:r>
              <a:rPr lang="en-US" dirty="0"/>
              <a:t> </a:t>
            </a:r>
            <a:r>
              <a:rPr lang="en-US" dirty="0" err="1"/>
              <a:t>utama</a:t>
            </a:r>
            <a:r>
              <a:rPr lang="en-US" dirty="0"/>
              <a:t> </a:t>
            </a:r>
            <a:r>
              <a:rPr lang="en-US" dirty="0" err="1"/>
              <a:t>mengapa</a:t>
            </a:r>
            <a:r>
              <a:rPr lang="en-US" dirty="0"/>
              <a:t> </a:t>
            </a:r>
            <a:r>
              <a:rPr lang="en-US" dirty="0" err="1"/>
              <a:t>semakin</a:t>
            </a:r>
            <a:r>
              <a:rPr lang="en-US" dirty="0"/>
              <a:t> </a:t>
            </a:r>
            <a:r>
              <a:rPr lang="en-US" dirty="0" err="1"/>
              <a:t>banyak</a:t>
            </a:r>
            <a:r>
              <a:rPr lang="en-US" dirty="0"/>
              <a:t> </a:t>
            </a:r>
            <a:r>
              <a:rPr lang="en-US" dirty="0" err="1"/>
              <a:t>perangkat</a:t>
            </a:r>
            <a:r>
              <a:rPr lang="en-US" dirty="0"/>
              <a:t> </a:t>
            </a:r>
            <a:r>
              <a:rPr lang="en-US" dirty="0" err="1"/>
              <a:t>lunak</a:t>
            </a:r>
            <a:r>
              <a:rPr lang="en-US" dirty="0"/>
              <a:t> </a:t>
            </a:r>
            <a:r>
              <a:rPr lang="en-US" dirty="0" err="1"/>
              <a:t>dimasukkan</a:t>
            </a:r>
            <a:r>
              <a:rPr lang="en-US" dirty="0"/>
              <a:t> </a:t>
            </a:r>
            <a:r>
              <a:rPr lang="en-US" dirty="0" err="1"/>
              <a:t>dalam</a:t>
            </a:r>
            <a:r>
              <a:rPr lang="en-US" dirty="0"/>
              <a:t> </a:t>
            </a:r>
            <a:r>
              <a:rPr lang="en-US" dirty="0" err="1"/>
              <a:t>sistem</a:t>
            </a:r>
            <a:r>
              <a:rPr lang="en-US" dirty="0"/>
              <a:t> yang </a:t>
            </a:r>
            <a:r>
              <a:rPr lang="en-US" dirty="0" err="1"/>
              <a:t>besar</a:t>
            </a:r>
            <a:r>
              <a:rPr lang="en-US" dirty="0"/>
              <a:t> </a:t>
            </a:r>
            <a:r>
              <a:rPr lang="en-US" dirty="0" err="1"/>
              <a:t>dan</a:t>
            </a:r>
            <a:r>
              <a:rPr lang="en-US" dirty="0"/>
              <a:t> </a:t>
            </a:r>
            <a:r>
              <a:rPr lang="en-US" dirty="0" err="1"/>
              <a:t>kompleks</a:t>
            </a:r>
            <a:r>
              <a:rPr lang="en-US" dirty="0"/>
              <a:t>. </a:t>
            </a:r>
            <a:r>
              <a:rPr lang="en-US" dirty="0" err="1"/>
              <a:t>Begitu</a:t>
            </a:r>
            <a:r>
              <a:rPr lang="en-US" dirty="0"/>
              <a:t> </a:t>
            </a:r>
            <a:r>
              <a:rPr lang="en-US" dirty="0" err="1"/>
              <a:t>keputusan</a:t>
            </a:r>
            <a:r>
              <a:rPr lang="en-US" dirty="0"/>
              <a:t> </a:t>
            </a:r>
            <a:r>
              <a:rPr lang="en-US" dirty="0" err="1"/>
              <a:t>telah</a:t>
            </a:r>
            <a:r>
              <a:rPr lang="en-US" dirty="0"/>
              <a:t> </a:t>
            </a:r>
            <a:r>
              <a:rPr lang="en-US" dirty="0" err="1"/>
              <a:t>dibuat</a:t>
            </a:r>
            <a:r>
              <a:rPr lang="en-US" dirty="0"/>
              <a:t> </a:t>
            </a:r>
            <a:r>
              <a:rPr lang="en-US" dirty="0" err="1"/>
              <a:t>untuk</a:t>
            </a:r>
            <a:r>
              <a:rPr lang="en-US" dirty="0"/>
              <a:t> </a:t>
            </a:r>
            <a:r>
              <a:rPr lang="en-US" dirty="0" err="1"/>
              <a:t>memproduksi</a:t>
            </a:r>
            <a:r>
              <a:rPr lang="en-US" dirty="0"/>
              <a:t> </a:t>
            </a:r>
            <a:r>
              <a:rPr lang="en-US" dirty="0" err="1"/>
              <a:t>perangkat</a:t>
            </a:r>
            <a:r>
              <a:rPr lang="en-US" dirty="0"/>
              <a:t> </a:t>
            </a:r>
            <a:r>
              <a:rPr lang="en-US" dirty="0" err="1"/>
              <a:t>keras</a:t>
            </a:r>
            <a:r>
              <a:rPr lang="en-US" dirty="0"/>
              <a:t>, </a:t>
            </a:r>
            <a:r>
              <a:rPr lang="en-US" dirty="0" err="1"/>
              <a:t>sangat</a:t>
            </a:r>
            <a:r>
              <a:rPr lang="en-US" dirty="0"/>
              <a:t> </a:t>
            </a:r>
            <a:r>
              <a:rPr lang="en-US" dirty="0" err="1"/>
              <a:t>mahal</a:t>
            </a:r>
            <a:r>
              <a:rPr lang="en-US" dirty="0"/>
              <a:t> </a:t>
            </a:r>
            <a:r>
              <a:rPr lang="en-US" dirty="0" err="1"/>
              <a:t>untuk</a:t>
            </a:r>
            <a:r>
              <a:rPr lang="en-US" dirty="0"/>
              <a:t> </a:t>
            </a:r>
            <a:r>
              <a:rPr lang="en-US" dirty="0" err="1"/>
              <a:t>melakukan</a:t>
            </a:r>
            <a:r>
              <a:rPr lang="en-US" dirty="0"/>
              <a:t> </a:t>
            </a:r>
            <a:r>
              <a:rPr lang="en-US" dirty="0" err="1"/>
              <a:t>perubahan</a:t>
            </a:r>
            <a:r>
              <a:rPr lang="en-US" dirty="0"/>
              <a:t> </a:t>
            </a:r>
            <a:r>
              <a:rPr lang="en-US" dirty="0" err="1"/>
              <a:t>pada</a:t>
            </a:r>
            <a:r>
              <a:rPr lang="en-US" dirty="0"/>
              <a:t> </a:t>
            </a:r>
            <a:r>
              <a:rPr lang="en-US" dirty="0" err="1"/>
              <a:t>desain</a:t>
            </a:r>
            <a:r>
              <a:rPr lang="en-US" dirty="0"/>
              <a:t> </a:t>
            </a:r>
            <a:r>
              <a:rPr lang="en-US" dirty="0" err="1"/>
              <a:t>perangkat</a:t>
            </a:r>
            <a:r>
              <a:rPr lang="en-US" dirty="0"/>
              <a:t> </a:t>
            </a:r>
            <a:r>
              <a:rPr lang="en-US" dirty="0" err="1"/>
              <a:t>keras</a:t>
            </a:r>
            <a:r>
              <a:rPr lang="en-US" dirty="0"/>
              <a:t>. </a:t>
            </a:r>
            <a:r>
              <a:rPr lang="en-US" dirty="0" err="1"/>
              <a:t>Namun</a:t>
            </a:r>
            <a:r>
              <a:rPr lang="en-US" dirty="0"/>
              <a:t>, </a:t>
            </a:r>
            <a:r>
              <a:rPr lang="en-US" dirty="0" err="1"/>
              <a:t>perubahan</a:t>
            </a:r>
            <a:r>
              <a:rPr lang="en-US" dirty="0"/>
              <a:t> </a:t>
            </a:r>
            <a:r>
              <a:rPr lang="en-US" dirty="0" err="1"/>
              <a:t>dapat</a:t>
            </a:r>
            <a:r>
              <a:rPr lang="en-US" dirty="0"/>
              <a:t> </a:t>
            </a:r>
            <a:r>
              <a:rPr lang="en-US" dirty="0" err="1"/>
              <a:t>dilakukan</a:t>
            </a:r>
            <a:r>
              <a:rPr lang="en-US" dirty="0"/>
              <a:t> </a:t>
            </a:r>
            <a:r>
              <a:rPr lang="en-US" dirty="0" err="1"/>
              <a:t>ke</a:t>
            </a:r>
            <a:r>
              <a:rPr lang="en-US" dirty="0"/>
              <a:t> </a:t>
            </a:r>
            <a:r>
              <a:rPr lang="en-US" dirty="0" err="1"/>
              <a:t>perangkat</a:t>
            </a:r>
            <a:r>
              <a:rPr lang="en-US" dirty="0"/>
              <a:t> </a:t>
            </a:r>
            <a:r>
              <a:rPr lang="en-US" dirty="0" err="1"/>
              <a:t>lunak</a:t>
            </a:r>
            <a:r>
              <a:rPr lang="en-US" dirty="0"/>
              <a:t> </a:t>
            </a:r>
            <a:r>
              <a:rPr lang="en-US" dirty="0" err="1"/>
              <a:t>kapan</a:t>
            </a:r>
            <a:r>
              <a:rPr lang="en-US" dirty="0"/>
              <a:t> </a:t>
            </a:r>
            <a:r>
              <a:rPr lang="en-US" dirty="0" err="1"/>
              <a:t>saja</a:t>
            </a:r>
            <a:r>
              <a:rPr lang="en-US" dirty="0"/>
              <a:t> </a:t>
            </a:r>
            <a:r>
              <a:rPr lang="en-US" dirty="0" err="1"/>
              <a:t>selama</a:t>
            </a:r>
            <a:r>
              <a:rPr lang="en-US" dirty="0"/>
              <a:t> </a:t>
            </a:r>
            <a:r>
              <a:rPr lang="en-US" dirty="0" err="1"/>
              <a:t>atau</a:t>
            </a:r>
            <a:r>
              <a:rPr lang="en-US" dirty="0"/>
              <a:t> </a:t>
            </a:r>
            <a:r>
              <a:rPr lang="en-US" dirty="0" err="1"/>
              <a:t>setelah</a:t>
            </a:r>
            <a:r>
              <a:rPr lang="en-US" dirty="0"/>
              <a:t> </a:t>
            </a:r>
            <a:r>
              <a:rPr lang="en-US" dirty="0" err="1"/>
              <a:t>pengembangan</a:t>
            </a:r>
            <a:r>
              <a:rPr lang="en-US" dirty="0"/>
              <a:t> </a:t>
            </a:r>
            <a:r>
              <a:rPr lang="en-US" dirty="0" err="1"/>
              <a:t>sistem</a:t>
            </a:r>
            <a:r>
              <a:rPr lang="en-US" dirty="0"/>
              <a:t>. </a:t>
            </a:r>
            <a:r>
              <a:rPr lang="en-US" dirty="0" err="1"/>
              <a:t>Bahkan</a:t>
            </a:r>
            <a:r>
              <a:rPr lang="en-US" dirty="0"/>
              <a:t> </a:t>
            </a:r>
            <a:r>
              <a:rPr lang="en-US" dirty="0" err="1"/>
              <a:t>perubahan</a:t>
            </a:r>
            <a:r>
              <a:rPr lang="en-US" dirty="0"/>
              <a:t> </a:t>
            </a:r>
            <a:r>
              <a:rPr lang="en-US" dirty="0" err="1"/>
              <a:t>ekstensif</a:t>
            </a:r>
            <a:r>
              <a:rPr lang="en-US" dirty="0"/>
              <a:t> </a:t>
            </a:r>
            <a:r>
              <a:rPr lang="en-US" dirty="0" err="1"/>
              <a:t>masih</a:t>
            </a:r>
            <a:r>
              <a:rPr lang="en-US" dirty="0"/>
              <a:t> </a:t>
            </a:r>
            <a:r>
              <a:rPr lang="en-US" dirty="0" err="1"/>
              <a:t>jauh</a:t>
            </a:r>
            <a:r>
              <a:rPr lang="en-US" dirty="0"/>
              <a:t> </a:t>
            </a:r>
            <a:r>
              <a:rPr lang="en-US" dirty="0" err="1"/>
              <a:t>lebih</a:t>
            </a:r>
            <a:r>
              <a:rPr lang="en-US" dirty="0"/>
              <a:t> </a:t>
            </a:r>
            <a:r>
              <a:rPr lang="en-US" dirty="0" err="1"/>
              <a:t>murah</a:t>
            </a:r>
            <a:r>
              <a:rPr lang="en-US" dirty="0"/>
              <a:t> </a:t>
            </a:r>
            <a:r>
              <a:rPr lang="en-US" dirty="0" err="1"/>
              <a:t>daripada</a:t>
            </a:r>
            <a:r>
              <a:rPr lang="en-US" dirty="0"/>
              <a:t> </a:t>
            </a:r>
            <a:r>
              <a:rPr lang="en-US" dirty="0" err="1"/>
              <a:t>perubahan</a:t>
            </a:r>
            <a:r>
              <a:rPr lang="en-US" dirty="0"/>
              <a:t> yang </a:t>
            </a:r>
            <a:r>
              <a:rPr lang="en-US" dirty="0" err="1"/>
              <a:t>sesuai</a:t>
            </a:r>
            <a:r>
              <a:rPr lang="en-US" dirty="0"/>
              <a:t> </a:t>
            </a:r>
            <a:r>
              <a:rPr lang="en-US" dirty="0" err="1"/>
              <a:t>dengan</a:t>
            </a:r>
            <a:r>
              <a:rPr lang="en-US" dirty="0"/>
              <a:t> </a:t>
            </a:r>
            <a:r>
              <a:rPr lang="en-US" dirty="0" err="1"/>
              <a:t>perangkat</a:t>
            </a:r>
            <a:r>
              <a:rPr lang="en-US" dirty="0"/>
              <a:t> </a:t>
            </a:r>
            <a:r>
              <a:rPr lang="en-US" dirty="0" err="1"/>
              <a:t>keras</a:t>
            </a:r>
            <a:r>
              <a:rPr lang="en-US" dirty="0"/>
              <a:t> </a:t>
            </a:r>
            <a:r>
              <a:rPr lang="en-US" dirty="0" err="1"/>
              <a:t>sistem</a:t>
            </a:r>
            <a:r>
              <a:rPr lang="en-US" dirty="0"/>
              <a:t>.</a:t>
            </a:r>
          </a:p>
          <a:p>
            <a:pPr marL="0" indent="0">
              <a:buNone/>
            </a:pPr>
            <a:r>
              <a:rPr lang="en-US" dirty="0" smtClean="0"/>
              <a:t>	</a:t>
            </a:r>
            <a:r>
              <a:rPr lang="en-US" dirty="0" err="1" smtClean="0"/>
              <a:t>Secara</a:t>
            </a:r>
            <a:r>
              <a:rPr lang="en-US" dirty="0" smtClean="0"/>
              <a:t> </a:t>
            </a:r>
            <a:r>
              <a:rPr lang="en-US" dirty="0" err="1"/>
              <a:t>historis</a:t>
            </a:r>
            <a:r>
              <a:rPr lang="en-US" dirty="0"/>
              <a:t>, </a:t>
            </a:r>
            <a:r>
              <a:rPr lang="en-US" dirty="0" err="1"/>
              <a:t>selalu</a:t>
            </a:r>
            <a:r>
              <a:rPr lang="en-US" dirty="0"/>
              <a:t> </a:t>
            </a:r>
            <a:r>
              <a:rPr lang="en-US" dirty="0" err="1"/>
              <a:t>ada</a:t>
            </a:r>
            <a:r>
              <a:rPr lang="en-US" dirty="0"/>
              <a:t> </a:t>
            </a:r>
            <a:r>
              <a:rPr lang="en-US" dirty="0" err="1"/>
              <a:t>pemisahan</a:t>
            </a:r>
            <a:r>
              <a:rPr lang="en-US" dirty="0"/>
              <a:t> </a:t>
            </a:r>
            <a:r>
              <a:rPr lang="en-US" dirty="0" err="1"/>
              <a:t>antara</a:t>
            </a:r>
            <a:r>
              <a:rPr lang="en-US" dirty="0"/>
              <a:t> proses </a:t>
            </a:r>
            <a:r>
              <a:rPr lang="en-US" dirty="0" err="1"/>
              <a:t>pengembangan</a:t>
            </a:r>
            <a:r>
              <a:rPr lang="en-US" dirty="0"/>
              <a:t> </a:t>
            </a:r>
            <a:r>
              <a:rPr lang="en-US" dirty="0" err="1"/>
              <a:t>perangkat</a:t>
            </a:r>
            <a:r>
              <a:rPr lang="en-US" dirty="0"/>
              <a:t> </a:t>
            </a:r>
            <a:r>
              <a:rPr lang="en-US" dirty="0" err="1"/>
              <a:t>lunak</a:t>
            </a:r>
            <a:r>
              <a:rPr lang="en-US" dirty="0"/>
              <a:t> </a:t>
            </a:r>
            <a:r>
              <a:rPr lang="en-US" dirty="0" err="1"/>
              <a:t>dan</a:t>
            </a:r>
            <a:r>
              <a:rPr lang="en-US" dirty="0"/>
              <a:t> proses </a:t>
            </a:r>
            <a:r>
              <a:rPr lang="en-US" dirty="0" err="1"/>
              <a:t>evolusi</a:t>
            </a:r>
            <a:r>
              <a:rPr lang="en-US" dirty="0"/>
              <a:t> </a:t>
            </a:r>
            <a:r>
              <a:rPr lang="en-US" dirty="0" err="1"/>
              <a:t>perangkat</a:t>
            </a:r>
            <a:r>
              <a:rPr lang="en-US" dirty="0"/>
              <a:t> </a:t>
            </a:r>
            <a:r>
              <a:rPr lang="en-US" dirty="0" err="1"/>
              <a:t>lunak</a:t>
            </a:r>
            <a:r>
              <a:rPr lang="en-US" dirty="0"/>
              <a:t> (</a:t>
            </a:r>
            <a:r>
              <a:rPr lang="en-US" dirty="0" err="1"/>
              <a:t>pemeliharaan</a:t>
            </a:r>
            <a:r>
              <a:rPr lang="en-US" dirty="0"/>
              <a:t> </a:t>
            </a:r>
            <a:r>
              <a:rPr lang="en-US" dirty="0" err="1"/>
              <a:t>perangkat</a:t>
            </a:r>
            <a:r>
              <a:rPr lang="en-US" dirty="0"/>
              <a:t> </a:t>
            </a:r>
            <a:r>
              <a:rPr lang="en-US" dirty="0" err="1"/>
              <a:t>lunak</a:t>
            </a:r>
            <a:r>
              <a:rPr lang="en-US" dirty="0"/>
              <a:t>). Orang </a:t>
            </a:r>
            <a:r>
              <a:rPr lang="en-US" dirty="0" err="1"/>
              <a:t>menganggap</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sebagai</a:t>
            </a:r>
            <a:r>
              <a:rPr lang="en-US" dirty="0"/>
              <a:t> </a:t>
            </a:r>
            <a:r>
              <a:rPr lang="en-US" dirty="0" err="1"/>
              <a:t>aktivitas</a:t>
            </a:r>
            <a:r>
              <a:rPr lang="en-US" dirty="0"/>
              <a:t> </a:t>
            </a:r>
            <a:r>
              <a:rPr lang="en-US" dirty="0" err="1"/>
              <a:t>kreatif</a:t>
            </a:r>
            <a:r>
              <a:rPr lang="en-US" dirty="0"/>
              <a:t> di mana </a:t>
            </a:r>
            <a:r>
              <a:rPr lang="en-US" dirty="0" err="1"/>
              <a:t>sistem</a:t>
            </a:r>
            <a:r>
              <a:rPr lang="en-US" dirty="0"/>
              <a:t> </a:t>
            </a:r>
            <a:r>
              <a:rPr lang="en-US" dirty="0" err="1"/>
              <a:t>perangkat</a:t>
            </a:r>
            <a:r>
              <a:rPr lang="en-US" dirty="0"/>
              <a:t> </a:t>
            </a:r>
            <a:r>
              <a:rPr lang="en-US" dirty="0" err="1"/>
              <a:t>lunak</a:t>
            </a:r>
            <a:r>
              <a:rPr lang="en-US" dirty="0"/>
              <a:t> </a:t>
            </a:r>
            <a:r>
              <a:rPr lang="en-US" dirty="0" err="1"/>
              <a:t>dikembangkan</a:t>
            </a:r>
            <a:r>
              <a:rPr lang="en-US" dirty="0"/>
              <a:t> </a:t>
            </a:r>
            <a:r>
              <a:rPr lang="en-US" dirty="0" err="1"/>
              <a:t>dari</a:t>
            </a:r>
            <a:r>
              <a:rPr lang="en-US" dirty="0"/>
              <a:t> </a:t>
            </a:r>
            <a:r>
              <a:rPr lang="en-US" dirty="0" err="1"/>
              <a:t>konsep</a:t>
            </a:r>
            <a:r>
              <a:rPr lang="en-US" dirty="0"/>
              <a:t> </a:t>
            </a:r>
            <a:r>
              <a:rPr lang="en-US" dirty="0" err="1"/>
              <a:t>awal</a:t>
            </a:r>
            <a:r>
              <a:rPr lang="en-US" dirty="0"/>
              <a:t> </a:t>
            </a:r>
            <a:r>
              <a:rPr lang="en-US" dirty="0" err="1"/>
              <a:t>hingga</a:t>
            </a:r>
            <a:r>
              <a:rPr lang="en-US" dirty="0"/>
              <a:t> </a:t>
            </a:r>
            <a:r>
              <a:rPr lang="en-US" dirty="0" err="1"/>
              <a:t>sistem</a:t>
            </a:r>
            <a:r>
              <a:rPr lang="en-US" dirty="0"/>
              <a:t> </a:t>
            </a:r>
            <a:r>
              <a:rPr lang="en-US" dirty="0" err="1"/>
              <a:t>kerja</a:t>
            </a:r>
            <a:r>
              <a:rPr lang="en-US" dirty="0"/>
              <a:t>. </a:t>
            </a:r>
            <a:r>
              <a:rPr lang="en-US" dirty="0" err="1"/>
              <a:t>Namun</a:t>
            </a:r>
            <a:r>
              <a:rPr lang="en-US" dirty="0"/>
              <a:t>, </a:t>
            </a:r>
            <a:r>
              <a:rPr lang="en-US" dirty="0" err="1"/>
              <a:t>mereka</a:t>
            </a:r>
            <a:r>
              <a:rPr lang="en-US" dirty="0"/>
              <a:t> </a:t>
            </a:r>
            <a:r>
              <a:rPr lang="en-US" dirty="0" err="1"/>
              <a:t>terkadang</a:t>
            </a:r>
            <a:r>
              <a:rPr lang="en-US" dirty="0"/>
              <a:t> </a:t>
            </a:r>
            <a:r>
              <a:rPr lang="en-US" dirty="0" err="1"/>
              <a:t>menganggap</a:t>
            </a:r>
            <a:r>
              <a:rPr lang="en-US" dirty="0"/>
              <a:t> </a:t>
            </a:r>
            <a:r>
              <a:rPr lang="en-US" dirty="0" err="1"/>
              <a:t>pemeliharaan</a:t>
            </a:r>
            <a:r>
              <a:rPr lang="en-US" dirty="0"/>
              <a:t> </a:t>
            </a:r>
            <a:r>
              <a:rPr lang="en-US" dirty="0" err="1"/>
              <a:t>perangkat</a:t>
            </a:r>
            <a:r>
              <a:rPr lang="en-US" dirty="0"/>
              <a:t> </a:t>
            </a:r>
            <a:r>
              <a:rPr lang="en-US" dirty="0" err="1"/>
              <a:t>lunak</a:t>
            </a:r>
            <a:r>
              <a:rPr lang="en-US" dirty="0"/>
              <a:t> </a:t>
            </a:r>
            <a:r>
              <a:rPr lang="en-US" dirty="0" err="1"/>
              <a:t>sebagai</a:t>
            </a:r>
            <a:r>
              <a:rPr lang="en-US" dirty="0"/>
              <a:t> </a:t>
            </a:r>
            <a:r>
              <a:rPr lang="en-US" dirty="0" err="1"/>
              <a:t>sesuatu</a:t>
            </a:r>
            <a:r>
              <a:rPr lang="en-US" dirty="0"/>
              <a:t> yang </a:t>
            </a:r>
            <a:r>
              <a:rPr lang="en-US" dirty="0" err="1"/>
              <a:t>membosankan</a:t>
            </a:r>
            <a:r>
              <a:rPr lang="en-US" dirty="0"/>
              <a:t> </a:t>
            </a:r>
            <a:r>
              <a:rPr lang="en-US" dirty="0" err="1"/>
              <a:t>dan</a:t>
            </a:r>
            <a:r>
              <a:rPr lang="en-US" dirty="0"/>
              <a:t> </a:t>
            </a:r>
            <a:r>
              <a:rPr lang="en-US" dirty="0" err="1"/>
              <a:t>tidak</a:t>
            </a:r>
            <a:r>
              <a:rPr lang="en-US" dirty="0"/>
              <a:t> </a:t>
            </a:r>
            <a:r>
              <a:rPr lang="en-US" dirty="0" err="1"/>
              <a:t>menarik</a:t>
            </a:r>
            <a:r>
              <a:rPr lang="en-US" dirty="0"/>
              <a:t>. </a:t>
            </a:r>
            <a:r>
              <a:rPr lang="en-US" dirty="0" err="1"/>
              <a:t>Meskipun</a:t>
            </a:r>
            <a:r>
              <a:rPr lang="en-US" dirty="0"/>
              <a:t> </a:t>
            </a:r>
            <a:r>
              <a:rPr lang="en-US" dirty="0" err="1"/>
              <a:t>biaya</a:t>
            </a:r>
            <a:r>
              <a:rPr lang="en-US" dirty="0"/>
              <a:t> </a:t>
            </a:r>
            <a:r>
              <a:rPr lang="en-US" dirty="0" err="1"/>
              <a:t>pemeliharaan</a:t>
            </a:r>
            <a:r>
              <a:rPr lang="en-US" dirty="0"/>
              <a:t> </a:t>
            </a:r>
            <a:r>
              <a:rPr lang="en-US" dirty="0" err="1"/>
              <a:t>seringkali</a:t>
            </a:r>
            <a:r>
              <a:rPr lang="en-US" dirty="0"/>
              <a:t> </a:t>
            </a:r>
            <a:r>
              <a:rPr lang="en-US" dirty="0" err="1"/>
              <a:t>beberapa</a:t>
            </a:r>
            <a:r>
              <a:rPr lang="en-US" dirty="0"/>
              <a:t> kali </a:t>
            </a:r>
            <a:r>
              <a:rPr lang="en-US" dirty="0" err="1"/>
              <a:t>lipat</a:t>
            </a:r>
            <a:r>
              <a:rPr lang="en-US" dirty="0"/>
              <a:t> </a:t>
            </a:r>
            <a:r>
              <a:rPr lang="en-US" dirty="0" err="1"/>
              <a:t>dari</a:t>
            </a:r>
            <a:r>
              <a:rPr lang="en-US" dirty="0"/>
              <a:t> </a:t>
            </a:r>
            <a:r>
              <a:rPr lang="en-US" dirty="0" err="1"/>
              <a:t>biaya</a:t>
            </a:r>
            <a:r>
              <a:rPr lang="en-US" dirty="0"/>
              <a:t> </a:t>
            </a:r>
            <a:r>
              <a:rPr lang="en-US" dirty="0" err="1"/>
              <a:t>pengembangan</a:t>
            </a:r>
            <a:r>
              <a:rPr lang="en-US" dirty="0"/>
              <a:t> </a:t>
            </a:r>
            <a:r>
              <a:rPr lang="en-US" dirty="0" err="1"/>
              <a:t>awal</a:t>
            </a:r>
            <a:r>
              <a:rPr lang="en-US" dirty="0"/>
              <a:t>, proses </a:t>
            </a:r>
            <a:r>
              <a:rPr lang="en-US" dirty="0" err="1"/>
              <a:t>pemeliharaan</a:t>
            </a:r>
            <a:r>
              <a:rPr lang="en-US" dirty="0"/>
              <a:t> </a:t>
            </a:r>
            <a:r>
              <a:rPr lang="en-US" dirty="0" err="1"/>
              <a:t>kadang-kadang</a:t>
            </a:r>
            <a:r>
              <a:rPr lang="en-US" dirty="0"/>
              <a:t> </a:t>
            </a:r>
            <a:r>
              <a:rPr lang="en-US" dirty="0" err="1"/>
              <a:t>dianggap</a:t>
            </a:r>
            <a:r>
              <a:rPr lang="en-US" dirty="0"/>
              <a:t> </a:t>
            </a:r>
            <a:r>
              <a:rPr lang="en-US" dirty="0" err="1"/>
              <a:t>kurang</a:t>
            </a:r>
            <a:r>
              <a:rPr lang="en-US" dirty="0"/>
              <a:t> </a:t>
            </a:r>
            <a:r>
              <a:rPr lang="en-US" dirty="0" err="1"/>
              <a:t>menantang</a:t>
            </a:r>
            <a:r>
              <a:rPr lang="en-US" dirty="0"/>
              <a:t> </a:t>
            </a:r>
            <a:r>
              <a:rPr lang="en-US" dirty="0" err="1"/>
              <a:t>daripada</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asli</a:t>
            </a:r>
            <a:r>
              <a:rPr lang="en-US" dirty="0"/>
              <a:t>.</a:t>
            </a:r>
          </a:p>
          <a:p>
            <a:pPr marL="0" indent="0">
              <a:buNone/>
            </a:pPr>
            <a:endParaRPr lang="en-US" dirty="0"/>
          </a:p>
        </p:txBody>
      </p:sp>
    </p:spTree>
    <p:extLst>
      <p:ext uri="{BB962C8B-B14F-4D97-AF65-F5344CB8AC3E}">
        <p14:creationId xmlns:p14="http://schemas.microsoft.com/office/powerpoint/2010/main" val="3300396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Persyaratan</a:t>
            </a:r>
            <a:r>
              <a:rPr lang="en-US" dirty="0" smtClean="0"/>
              <a:t> </a:t>
            </a:r>
            <a:r>
              <a:rPr lang="en-US" dirty="0" err="1"/>
              <a:t>untuk</a:t>
            </a:r>
            <a:r>
              <a:rPr lang="en-US" dirty="0"/>
              <a:t> </a:t>
            </a:r>
            <a:r>
              <a:rPr lang="en-US" dirty="0" err="1"/>
              <a:t>suatu</a:t>
            </a:r>
            <a:r>
              <a:rPr lang="en-US" dirty="0"/>
              <a:t> </a:t>
            </a:r>
            <a:r>
              <a:rPr lang="en-US" dirty="0" err="1"/>
              <a:t>sistem</a:t>
            </a:r>
            <a:r>
              <a:rPr lang="en-US" dirty="0"/>
              <a:t> </a:t>
            </a:r>
            <a:r>
              <a:rPr lang="en-US" dirty="0" err="1"/>
              <a:t>adalah</a:t>
            </a:r>
            <a:r>
              <a:rPr lang="en-US" dirty="0"/>
              <a:t> </a:t>
            </a:r>
            <a:r>
              <a:rPr lang="en-US" dirty="0" err="1"/>
              <a:t>uraian</a:t>
            </a:r>
            <a:r>
              <a:rPr lang="en-US" dirty="0"/>
              <a:t> </a:t>
            </a:r>
            <a:r>
              <a:rPr lang="en-US" dirty="0" err="1"/>
              <a:t>tentang</a:t>
            </a:r>
            <a:r>
              <a:rPr lang="en-US" dirty="0"/>
              <a:t> </a:t>
            </a:r>
            <a:r>
              <a:rPr lang="en-US" dirty="0" err="1"/>
              <a:t>apa</a:t>
            </a:r>
            <a:r>
              <a:rPr lang="en-US" dirty="0"/>
              <a:t> yang </a:t>
            </a:r>
            <a:r>
              <a:rPr lang="en-US" dirty="0" err="1"/>
              <a:t>harus</a:t>
            </a:r>
            <a:r>
              <a:rPr lang="en-US" dirty="0"/>
              <a:t> </a:t>
            </a:r>
            <a:r>
              <a:rPr lang="en-US" dirty="0" err="1"/>
              <a:t>dilakukan</a:t>
            </a:r>
            <a:r>
              <a:rPr lang="en-US" dirty="0"/>
              <a:t> </a:t>
            </a:r>
            <a:r>
              <a:rPr lang="en-US" dirty="0" err="1"/>
              <a:t>oleh</a:t>
            </a:r>
            <a:r>
              <a:rPr lang="en-US" dirty="0"/>
              <a:t> </a:t>
            </a:r>
            <a:r>
              <a:rPr lang="en-US" dirty="0" err="1"/>
              <a:t>sistem</a:t>
            </a:r>
            <a:r>
              <a:rPr lang="en-US" dirty="0"/>
              <a:t> — </a:t>
            </a:r>
            <a:r>
              <a:rPr lang="en-US" dirty="0" err="1"/>
              <a:t>layanan</a:t>
            </a:r>
            <a:r>
              <a:rPr lang="en-US" dirty="0"/>
              <a:t> yang </a:t>
            </a:r>
            <a:r>
              <a:rPr lang="en-US" dirty="0" err="1"/>
              <a:t>disediakannya</a:t>
            </a:r>
            <a:r>
              <a:rPr lang="en-US" dirty="0"/>
              <a:t> </a:t>
            </a:r>
            <a:r>
              <a:rPr lang="en-US" dirty="0" err="1"/>
              <a:t>dan</a:t>
            </a:r>
            <a:r>
              <a:rPr lang="en-US" dirty="0"/>
              <a:t> </a:t>
            </a:r>
            <a:r>
              <a:rPr lang="en-US" dirty="0" err="1"/>
              <a:t>kendala</a:t>
            </a:r>
            <a:r>
              <a:rPr lang="en-US" dirty="0"/>
              <a:t> </a:t>
            </a:r>
            <a:r>
              <a:rPr lang="en-US" dirty="0" err="1"/>
              <a:t>dalam</a:t>
            </a:r>
            <a:r>
              <a:rPr lang="en-US" dirty="0"/>
              <a:t> </a:t>
            </a:r>
            <a:r>
              <a:rPr lang="en-US" dirty="0" err="1"/>
              <a:t>operasinya</a:t>
            </a:r>
            <a:r>
              <a:rPr lang="en-US" dirty="0"/>
              <a:t>. </a:t>
            </a:r>
            <a:r>
              <a:rPr lang="en-US" dirty="0" err="1"/>
              <a:t>Persyaratan</a:t>
            </a:r>
            <a:r>
              <a:rPr lang="en-US" dirty="0"/>
              <a:t> </a:t>
            </a:r>
            <a:r>
              <a:rPr lang="en-US" dirty="0" err="1"/>
              <a:t>ini</a:t>
            </a:r>
            <a:r>
              <a:rPr lang="en-US" dirty="0"/>
              <a:t> </a:t>
            </a:r>
            <a:r>
              <a:rPr lang="en-US" dirty="0" err="1"/>
              <a:t>mencerminkan</a:t>
            </a:r>
            <a:r>
              <a:rPr lang="en-US" dirty="0"/>
              <a:t> </a:t>
            </a:r>
            <a:r>
              <a:rPr lang="en-US" dirty="0" err="1"/>
              <a:t>kebutuhan</a:t>
            </a:r>
            <a:r>
              <a:rPr lang="en-US" dirty="0"/>
              <a:t> </a:t>
            </a:r>
            <a:r>
              <a:rPr lang="en-US" dirty="0" err="1"/>
              <a:t>pelanggan</a:t>
            </a:r>
            <a:r>
              <a:rPr lang="en-US" dirty="0"/>
              <a:t> </a:t>
            </a:r>
            <a:r>
              <a:rPr lang="en-US" dirty="0" err="1"/>
              <a:t>untuk</a:t>
            </a:r>
            <a:r>
              <a:rPr lang="en-US" dirty="0"/>
              <a:t> </a:t>
            </a:r>
            <a:r>
              <a:rPr lang="en-US" dirty="0" err="1"/>
              <a:t>sistem</a:t>
            </a:r>
            <a:r>
              <a:rPr lang="en-US" dirty="0"/>
              <a:t> yang </a:t>
            </a:r>
            <a:r>
              <a:rPr lang="en-US" dirty="0" err="1"/>
              <a:t>melayani</a:t>
            </a:r>
            <a:r>
              <a:rPr lang="en-US" dirty="0"/>
              <a:t> </a:t>
            </a:r>
            <a:r>
              <a:rPr lang="en-US" dirty="0" err="1"/>
              <a:t>tujuan</a:t>
            </a:r>
            <a:r>
              <a:rPr lang="en-US" dirty="0"/>
              <a:t> </a:t>
            </a:r>
            <a:r>
              <a:rPr lang="en-US" dirty="0" err="1"/>
              <a:t>tertentu</a:t>
            </a:r>
            <a:r>
              <a:rPr lang="en-US" dirty="0"/>
              <a:t> </a:t>
            </a:r>
            <a:r>
              <a:rPr lang="en-US" dirty="0" err="1"/>
              <a:t>seperti</a:t>
            </a:r>
            <a:r>
              <a:rPr lang="en-US" dirty="0"/>
              <a:t> </a:t>
            </a:r>
            <a:r>
              <a:rPr lang="en-US" dirty="0" err="1"/>
              <a:t>mengendalikan</a:t>
            </a:r>
            <a:r>
              <a:rPr lang="en-US" dirty="0"/>
              <a:t> </a:t>
            </a:r>
            <a:r>
              <a:rPr lang="en-US" dirty="0" err="1"/>
              <a:t>perangkat</a:t>
            </a:r>
            <a:r>
              <a:rPr lang="en-US" dirty="0"/>
              <a:t>, </a:t>
            </a:r>
            <a:r>
              <a:rPr lang="en-US" dirty="0" err="1"/>
              <a:t>melakukan</a:t>
            </a:r>
            <a:r>
              <a:rPr lang="en-US" dirty="0"/>
              <a:t> </a:t>
            </a:r>
            <a:r>
              <a:rPr lang="en-US" dirty="0" err="1"/>
              <a:t>pemesanan</a:t>
            </a:r>
            <a:r>
              <a:rPr lang="en-US" dirty="0"/>
              <a:t>, </a:t>
            </a:r>
            <a:r>
              <a:rPr lang="en-US" dirty="0" err="1"/>
              <a:t>atau</a:t>
            </a:r>
            <a:r>
              <a:rPr lang="en-US" dirty="0"/>
              <a:t> </a:t>
            </a:r>
            <a:r>
              <a:rPr lang="en-US" dirty="0" err="1"/>
              <a:t>mencari</a:t>
            </a:r>
            <a:r>
              <a:rPr lang="en-US" dirty="0"/>
              <a:t> </a:t>
            </a:r>
            <a:r>
              <a:rPr lang="en-US" dirty="0" err="1"/>
              <a:t>informasi</a:t>
            </a:r>
            <a:r>
              <a:rPr lang="en-US" dirty="0"/>
              <a:t>. Proses </a:t>
            </a:r>
            <a:r>
              <a:rPr lang="en-US" dirty="0" err="1"/>
              <a:t>mencari</a:t>
            </a:r>
            <a:r>
              <a:rPr lang="en-US" dirty="0"/>
              <a:t> </a:t>
            </a:r>
            <a:r>
              <a:rPr lang="en-US" dirty="0" err="1"/>
              <a:t>tahu</a:t>
            </a:r>
            <a:r>
              <a:rPr lang="en-US" dirty="0"/>
              <a:t>, </a:t>
            </a:r>
            <a:r>
              <a:rPr lang="en-US" dirty="0" err="1"/>
              <a:t>menganalisis</a:t>
            </a:r>
            <a:r>
              <a:rPr lang="en-US" dirty="0"/>
              <a:t>, </a:t>
            </a:r>
            <a:r>
              <a:rPr lang="en-US" dirty="0" err="1"/>
              <a:t>mendokumentasikan</a:t>
            </a:r>
            <a:r>
              <a:rPr lang="en-US" dirty="0"/>
              <a:t>, </a:t>
            </a:r>
            <a:r>
              <a:rPr lang="en-US" dirty="0" err="1"/>
              <a:t>dan</a:t>
            </a:r>
            <a:r>
              <a:rPr lang="en-US" dirty="0"/>
              <a:t> </a:t>
            </a:r>
            <a:r>
              <a:rPr lang="en-US" dirty="0" err="1"/>
              <a:t>memeriksa</a:t>
            </a:r>
            <a:r>
              <a:rPr lang="en-US" dirty="0"/>
              <a:t> </a:t>
            </a:r>
            <a:r>
              <a:rPr lang="en-US" dirty="0" err="1"/>
              <a:t>layanan</a:t>
            </a:r>
            <a:r>
              <a:rPr lang="en-US" dirty="0"/>
              <a:t> </a:t>
            </a:r>
            <a:r>
              <a:rPr lang="en-US" dirty="0" err="1"/>
              <a:t>dan</a:t>
            </a:r>
            <a:r>
              <a:rPr lang="en-US" dirty="0"/>
              <a:t> </a:t>
            </a:r>
            <a:r>
              <a:rPr lang="en-US" dirty="0" err="1"/>
              <a:t>kendala</a:t>
            </a:r>
            <a:r>
              <a:rPr lang="en-US" dirty="0"/>
              <a:t> </a:t>
            </a:r>
            <a:r>
              <a:rPr lang="en-US" dirty="0" err="1"/>
              <a:t>ini</a:t>
            </a:r>
            <a:r>
              <a:rPr lang="en-US" dirty="0"/>
              <a:t> </a:t>
            </a:r>
            <a:r>
              <a:rPr lang="en-US" dirty="0" err="1"/>
              <a:t>disebut</a:t>
            </a:r>
            <a:r>
              <a:rPr lang="en-US" dirty="0"/>
              <a:t> </a:t>
            </a:r>
            <a:r>
              <a:rPr lang="en-US" dirty="0" err="1"/>
              <a:t>persyaratan</a:t>
            </a:r>
            <a:r>
              <a:rPr lang="en-US" dirty="0"/>
              <a:t> </a:t>
            </a:r>
            <a:r>
              <a:rPr lang="en-US" dirty="0" err="1"/>
              <a:t>teknik</a:t>
            </a:r>
            <a:r>
              <a:rPr lang="en-US" dirty="0"/>
              <a:t> (RE).</a:t>
            </a:r>
          </a:p>
          <a:p>
            <a:pPr marL="0" indent="0">
              <a:buNone/>
            </a:pPr>
            <a:r>
              <a:rPr lang="en-US" dirty="0" smtClean="0"/>
              <a:t>	</a:t>
            </a:r>
            <a:r>
              <a:rPr lang="en-US" dirty="0" err="1" smtClean="0"/>
              <a:t>Istilah</a:t>
            </a:r>
            <a:r>
              <a:rPr lang="en-US" dirty="0" smtClean="0"/>
              <a:t> </a:t>
            </a:r>
            <a:r>
              <a:rPr lang="en-US" dirty="0"/>
              <a:t>'</a:t>
            </a:r>
            <a:r>
              <a:rPr lang="en-US" dirty="0" err="1"/>
              <a:t>persyaratan</a:t>
            </a:r>
            <a:r>
              <a:rPr lang="en-US" dirty="0"/>
              <a:t>' </a:t>
            </a:r>
            <a:r>
              <a:rPr lang="en-US" dirty="0" err="1"/>
              <a:t>tidak</a:t>
            </a:r>
            <a:r>
              <a:rPr lang="en-US" dirty="0"/>
              <a:t> </a:t>
            </a:r>
            <a:r>
              <a:rPr lang="en-US" dirty="0" err="1"/>
              <a:t>digunakan</a:t>
            </a:r>
            <a:r>
              <a:rPr lang="en-US" dirty="0"/>
              <a:t> </a:t>
            </a:r>
            <a:r>
              <a:rPr lang="en-US" dirty="0" err="1"/>
              <a:t>secara</a:t>
            </a:r>
            <a:r>
              <a:rPr lang="en-US" dirty="0"/>
              <a:t> </a:t>
            </a:r>
            <a:r>
              <a:rPr lang="en-US" dirty="0" err="1"/>
              <a:t>konsisten</a:t>
            </a:r>
            <a:r>
              <a:rPr lang="en-US" dirty="0"/>
              <a:t> </a:t>
            </a:r>
            <a:r>
              <a:rPr lang="en-US" dirty="0" err="1"/>
              <a:t>dalam</a:t>
            </a:r>
            <a:r>
              <a:rPr lang="en-US" dirty="0"/>
              <a:t> </a:t>
            </a:r>
            <a:r>
              <a:rPr lang="en-US" dirty="0" err="1"/>
              <a:t>industri</a:t>
            </a:r>
            <a:r>
              <a:rPr lang="en-US" dirty="0"/>
              <a:t> </a:t>
            </a:r>
            <a:r>
              <a:rPr lang="en-US" dirty="0" err="1"/>
              <a:t>perangkat</a:t>
            </a:r>
            <a:r>
              <a:rPr lang="en-US" dirty="0"/>
              <a:t> </a:t>
            </a:r>
            <a:r>
              <a:rPr lang="en-US" dirty="0" err="1"/>
              <a:t>lunak</a:t>
            </a:r>
            <a:r>
              <a:rPr lang="en-US" dirty="0"/>
              <a:t>. </a:t>
            </a:r>
            <a:r>
              <a:rPr lang="en-US" dirty="0" err="1"/>
              <a:t>Dalam</a:t>
            </a:r>
            <a:r>
              <a:rPr lang="en-US" dirty="0"/>
              <a:t> </a:t>
            </a:r>
            <a:r>
              <a:rPr lang="en-US" dirty="0" err="1"/>
              <a:t>beberapa</a:t>
            </a:r>
            <a:r>
              <a:rPr lang="en-US" dirty="0"/>
              <a:t> </a:t>
            </a:r>
            <a:r>
              <a:rPr lang="en-US" dirty="0" err="1"/>
              <a:t>kasus</a:t>
            </a:r>
            <a:r>
              <a:rPr lang="en-US" dirty="0"/>
              <a:t>, </a:t>
            </a:r>
            <a:r>
              <a:rPr lang="en-US" dirty="0" err="1"/>
              <a:t>persyaratan</a:t>
            </a:r>
            <a:r>
              <a:rPr lang="en-US" dirty="0"/>
              <a:t> </a:t>
            </a:r>
            <a:r>
              <a:rPr lang="en-US" dirty="0" err="1"/>
              <a:t>hanyalah</a:t>
            </a:r>
            <a:r>
              <a:rPr lang="en-US" dirty="0"/>
              <a:t> </a:t>
            </a:r>
            <a:r>
              <a:rPr lang="en-US" dirty="0" err="1"/>
              <a:t>pernyataan</a:t>
            </a:r>
            <a:r>
              <a:rPr lang="en-US" dirty="0"/>
              <a:t> </a:t>
            </a:r>
            <a:r>
              <a:rPr lang="en-US" dirty="0" err="1"/>
              <a:t>abstrak</a:t>
            </a:r>
            <a:r>
              <a:rPr lang="en-US" dirty="0"/>
              <a:t> </a:t>
            </a:r>
            <a:r>
              <a:rPr lang="en-US" dirty="0" err="1"/>
              <a:t>tingkat</a:t>
            </a:r>
            <a:r>
              <a:rPr lang="en-US" dirty="0"/>
              <a:t> </a:t>
            </a:r>
            <a:r>
              <a:rPr lang="en-US" dirty="0" err="1"/>
              <a:t>tinggi</a:t>
            </a:r>
            <a:r>
              <a:rPr lang="en-US" dirty="0"/>
              <a:t> </a:t>
            </a:r>
            <a:r>
              <a:rPr lang="en-US" dirty="0" err="1"/>
              <a:t>dari</a:t>
            </a:r>
            <a:r>
              <a:rPr lang="en-US" dirty="0"/>
              <a:t> </a:t>
            </a:r>
            <a:r>
              <a:rPr lang="en-US" dirty="0" err="1"/>
              <a:t>suatu</a:t>
            </a:r>
            <a:r>
              <a:rPr lang="en-US" dirty="0"/>
              <a:t> </a:t>
            </a:r>
            <a:r>
              <a:rPr lang="en-US" dirty="0" err="1"/>
              <a:t>layanan</a:t>
            </a:r>
            <a:r>
              <a:rPr lang="en-US" dirty="0"/>
              <a:t> yang </a:t>
            </a:r>
            <a:r>
              <a:rPr lang="en-US" dirty="0" err="1"/>
              <a:t>harus</a:t>
            </a:r>
            <a:r>
              <a:rPr lang="en-US" dirty="0"/>
              <a:t> </a:t>
            </a:r>
            <a:r>
              <a:rPr lang="en-US" dirty="0" err="1"/>
              <a:t>disediakan</a:t>
            </a:r>
            <a:r>
              <a:rPr lang="en-US" dirty="0"/>
              <a:t> </a:t>
            </a:r>
            <a:r>
              <a:rPr lang="en-US" dirty="0" err="1"/>
              <a:t>oleh</a:t>
            </a:r>
            <a:r>
              <a:rPr lang="en-US" dirty="0"/>
              <a:t> </a:t>
            </a:r>
            <a:r>
              <a:rPr lang="en-US" dirty="0" err="1"/>
              <a:t>suatu</a:t>
            </a:r>
            <a:r>
              <a:rPr lang="en-US" dirty="0"/>
              <a:t> </a:t>
            </a:r>
            <a:r>
              <a:rPr lang="en-US" dirty="0" err="1"/>
              <a:t>sistem</a:t>
            </a:r>
            <a:r>
              <a:rPr lang="en-US" dirty="0"/>
              <a:t> </a:t>
            </a:r>
            <a:r>
              <a:rPr lang="en-US" dirty="0" err="1"/>
              <a:t>atau</a:t>
            </a:r>
            <a:r>
              <a:rPr lang="en-US" dirty="0"/>
              <a:t> </a:t>
            </a:r>
            <a:r>
              <a:rPr lang="en-US" dirty="0" err="1"/>
              <a:t>kendala</a:t>
            </a:r>
            <a:r>
              <a:rPr lang="en-US" dirty="0"/>
              <a:t> </a:t>
            </a:r>
            <a:r>
              <a:rPr lang="en-US" dirty="0" err="1"/>
              <a:t>pada</a:t>
            </a:r>
            <a:r>
              <a:rPr lang="en-US" dirty="0"/>
              <a:t> </a:t>
            </a:r>
            <a:r>
              <a:rPr lang="en-US" dirty="0" err="1"/>
              <a:t>suatu</a:t>
            </a:r>
            <a:r>
              <a:rPr lang="en-US" dirty="0"/>
              <a:t> </a:t>
            </a:r>
            <a:r>
              <a:rPr lang="en-US" dirty="0" err="1"/>
              <a:t>sistem</a:t>
            </a:r>
            <a:r>
              <a:rPr lang="en-US" dirty="0"/>
              <a:t>. </a:t>
            </a:r>
            <a:r>
              <a:rPr lang="en-US" dirty="0" err="1"/>
              <a:t>Pada</a:t>
            </a:r>
            <a:r>
              <a:rPr lang="en-US" dirty="0"/>
              <a:t> </a:t>
            </a:r>
            <a:r>
              <a:rPr lang="en-US" dirty="0" err="1"/>
              <a:t>ekstrem</a:t>
            </a:r>
            <a:r>
              <a:rPr lang="en-US" dirty="0"/>
              <a:t> yang lain, </a:t>
            </a:r>
            <a:r>
              <a:rPr lang="en-US" dirty="0" err="1"/>
              <a:t>ini</a:t>
            </a:r>
            <a:r>
              <a:rPr lang="en-US" dirty="0"/>
              <a:t> </a:t>
            </a:r>
            <a:r>
              <a:rPr lang="en-US" dirty="0" err="1"/>
              <a:t>adalah</a:t>
            </a:r>
            <a:r>
              <a:rPr lang="en-US" dirty="0"/>
              <a:t> </a:t>
            </a:r>
            <a:r>
              <a:rPr lang="en-US" dirty="0" err="1"/>
              <a:t>definisi</a:t>
            </a:r>
            <a:r>
              <a:rPr lang="en-US" dirty="0"/>
              <a:t> formal </a:t>
            </a:r>
            <a:r>
              <a:rPr lang="en-US" dirty="0" err="1"/>
              <a:t>dan</a:t>
            </a:r>
            <a:r>
              <a:rPr lang="en-US" dirty="0"/>
              <a:t> </a:t>
            </a:r>
            <a:r>
              <a:rPr lang="en-US" dirty="0" err="1"/>
              <a:t>terperinci</a:t>
            </a:r>
            <a:r>
              <a:rPr lang="en-US" dirty="0"/>
              <a:t> </a:t>
            </a:r>
            <a:r>
              <a:rPr lang="en-US" dirty="0" err="1"/>
              <a:t>dari</a:t>
            </a:r>
            <a:r>
              <a:rPr lang="en-US" dirty="0"/>
              <a:t> </a:t>
            </a:r>
            <a:r>
              <a:rPr lang="en-US" dirty="0" err="1"/>
              <a:t>fungsi</a:t>
            </a:r>
            <a:r>
              <a:rPr lang="en-US" dirty="0"/>
              <a:t> </a:t>
            </a:r>
            <a:r>
              <a:rPr lang="en-US" dirty="0" err="1"/>
              <a:t>sistem</a:t>
            </a:r>
            <a:r>
              <a:rPr lang="en-US" dirty="0"/>
              <a:t>. </a:t>
            </a:r>
            <a:endParaRPr lang="en-US" dirty="0"/>
          </a:p>
        </p:txBody>
      </p:sp>
    </p:spTree>
    <p:extLst>
      <p:ext uri="{BB962C8B-B14F-4D97-AF65-F5344CB8AC3E}">
        <p14:creationId xmlns:p14="http://schemas.microsoft.com/office/powerpoint/2010/main" val="3598796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idx="1"/>
          </p:nvPr>
        </p:nvSpPr>
        <p:spPr/>
        <p:txBody>
          <a:bodyPr/>
          <a:lstStyle/>
          <a:p>
            <a:pPr marL="0" indent="0">
              <a:buNone/>
            </a:pPr>
            <a:r>
              <a:rPr lang="en-US" dirty="0"/>
              <a:t>Davis (1993) </a:t>
            </a:r>
            <a:r>
              <a:rPr lang="en-US" dirty="0" err="1"/>
              <a:t>menjelaskan</a:t>
            </a:r>
            <a:r>
              <a:rPr lang="en-US" dirty="0"/>
              <a:t> </a:t>
            </a:r>
            <a:r>
              <a:rPr lang="en-US" dirty="0" err="1"/>
              <a:t>mengapa</a:t>
            </a:r>
            <a:r>
              <a:rPr lang="en-US" dirty="0"/>
              <a:t> </a:t>
            </a:r>
            <a:r>
              <a:rPr lang="en-US" dirty="0" err="1"/>
              <a:t>perbedaan</a:t>
            </a:r>
            <a:r>
              <a:rPr lang="en-US" dirty="0"/>
              <a:t> </a:t>
            </a:r>
            <a:r>
              <a:rPr lang="en-US" dirty="0" err="1"/>
              <a:t>ini</a:t>
            </a:r>
            <a:r>
              <a:rPr lang="en-US" dirty="0"/>
              <a:t> </a:t>
            </a:r>
            <a:r>
              <a:rPr lang="en-US" dirty="0" err="1"/>
              <a:t>ada</a:t>
            </a:r>
            <a:r>
              <a:rPr lang="en-US" dirty="0"/>
              <a:t>:</a:t>
            </a:r>
          </a:p>
          <a:p>
            <a:pPr marL="0" indent="0">
              <a:buNone/>
            </a:pPr>
            <a:r>
              <a:rPr lang="en-US" dirty="0" err="1" smtClean="0"/>
              <a:t>Jika</a:t>
            </a:r>
            <a:r>
              <a:rPr lang="en-US" dirty="0" smtClean="0"/>
              <a:t> </a:t>
            </a:r>
            <a:r>
              <a:rPr lang="en-US" dirty="0" err="1"/>
              <a:t>sebuah</a:t>
            </a:r>
            <a:r>
              <a:rPr lang="en-US" dirty="0"/>
              <a:t> </a:t>
            </a:r>
            <a:r>
              <a:rPr lang="en-US" dirty="0" err="1"/>
              <a:t>perusahaan</a:t>
            </a:r>
            <a:r>
              <a:rPr lang="en-US" dirty="0"/>
              <a:t> </a:t>
            </a:r>
            <a:r>
              <a:rPr lang="en-US" dirty="0" err="1"/>
              <a:t>ingin</a:t>
            </a:r>
            <a:r>
              <a:rPr lang="en-US" dirty="0"/>
              <a:t> </a:t>
            </a:r>
            <a:r>
              <a:rPr lang="en-US" dirty="0" err="1"/>
              <a:t>membiarkan</a:t>
            </a:r>
            <a:r>
              <a:rPr lang="en-US" dirty="0"/>
              <a:t> </a:t>
            </a:r>
            <a:r>
              <a:rPr lang="en-US" dirty="0" err="1"/>
              <a:t>sebuah</a:t>
            </a:r>
            <a:r>
              <a:rPr lang="en-US" dirty="0"/>
              <a:t> </a:t>
            </a:r>
            <a:r>
              <a:rPr lang="en-US" dirty="0" err="1"/>
              <a:t>kontrak</a:t>
            </a:r>
            <a:r>
              <a:rPr lang="en-US" dirty="0"/>
              <a:t> </a:t>
            </a:r>
            <a:r>
              <a:rPr lang="en-US" dirty="0" err="1"/>
              <a:t>untuk</a:t>
            </a:r>
            <a:r>
              <a:rPr lang="en-US" dirty="0"/>
              <a:t> </a:t>
            </a:r>
            <a:r>
              <a:rPr lang="en-US" dirty="0" err="1"/>
              <a:t>proyek</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besar</a:t>
            </a:r>
            <a:r>
              <a:rPr lang="en-US" dirty="0"/>
              <a:t>, </a:t>
            </a:r>
            <a:r>
              <a:rPr lang="en-US" dirty="0" err="1"/>
              <a:t>ia</a:t>
            </a:r>
            <a:r>
              <a:rPr lang="en-US" dirty="0"/>
              <a:t> </a:t>
            </a:r>
            <a:r>
              <a:rPr lang="en-US" dirty="0" err="1"/>
              <a:t>harus</a:t>
            </a:r>
            <a:r>
              <a:rPr lang="en-US" dirty="0"/>
              <a:t> </a:t>
            </a:r>
            <a:r>
              <a:rPr lang="en-US" dirty="0" err="1"/>
              <a:t>mendefinisikan</a:t>
            </a:r>
            <a:r>
              <a:rPr lang="en-US" dirty="0"/>
              <a:t> </a:t>
            </a:r>
            <a:r>
              <a:rPr lang="en-US" dirty="0" err="1"/>
              <a:t>kebutuhannya</a:t>
            </a:r>
            <a:r>
              <a:rPr lang="en-US" dirty="0"/>
              <a:t> </a:t>
            </a:r>
            <a:r>
              <a:rPr lang="en-US" dirty="0" err="1"/>
              <a:t>secara</a:t>
            </a:r>
            <a:r>
              <a:rPr lang="en-US" dirty="0"/>
              <a:t> </a:t>
            </a:r>
            <a:r>
              <a:rPr lang="en-US" dirty="0" err="1"/>
              <a:t>abstrak</a:t>
            </a:r>
            <a:r>
              <a:rPr lang="en-US" dirty="0"/>
              <a:t> </a:t>
            </a:r>
            <a:r>
              <a:rPr lang="en-US" dirty="0" err="1"/>
              <a:t>sehingga</a:t>
            </a:r>
            <a:r>
              <a:rPr lang="en-US" dirty="0"/>
              <a:t> </a:t>
            </a:r>
            <a:r>
              <a:rPr lang="en-US" dirty="0" err="1"/>
              <a:t>solusi</a:t>
            </a:r>
            <a:r>
              <a:rPr lang="en-US" dirty="0"/>
              <a:t> </a:t>
            </a:r>
            <a:r>
              <a:rPr lang="en-US" dirty="0" err="1"/>
              <a:t>tidak</a:t>
            </a:r>
            <a:r>
              <a:rPr lang="en-US" dirty="0"/>
              <a:t> </a:t>
            </a:r>
            <a:r>
              <a:rPr lang="en-US" dirty="0" err="1"/>
              <a:t>ditentukan</a:t>
            </a:r>
            <a:r>
              <a:rPr lang="en-US" dirty="0"/>
              <a:t> </a:t>
            </a:r>
            <a:r>
              <a:rPr lang="en-US" dirty="0" err="1"/>
              <a:t>sebelumnya</a:t>
            </a:r>
            <a:r>
              <a:rPr lang="en-US" dirty="0"/>
              <a:t>. </a:t>
            </a:r>
            <a:r>
              <a:rPr lang="en-US" dirty="0" err="1"/>
              <a:t>Persyaratan</a:t>
            </a:r>
            <a:r>
              <a:rPr lang="en-US" dirty="0"/>
              <a:t> </a:t>
            </a:r>
            <a:r>
              <a:rPr lang="en-US" dirty="0" err="1"/>
              <a:t>harus</a:t>
            </a:r>
            <a:r>
              <a:rPr lang="en-US" dirty="0"/>
              <a:t> </a:t>
            </a:r>
            <a:r>
              <a:rPr lang="en-US" dirty="0" err="1"/>
              <a:t>ditulis</a:t>
            </a:r>
            <a:r>
              <a:rPr lang="en-US" dirty="0"/>
              <a:t> </a:t>
            </a:r>
            <a:r>
              <a:rPr lang="en-US" dirty="0" err="1"/>
              <a:t>sehingga</a:t>
            </a:r>
            <a:r>
              <a:rPr lang="en-US" dirty="0"/>
              <a:t> </a:t>
            </a:r>
            <a:r>
              <a:rPr lang="en-US" dirty="0" err="1"/>
              <a:t>beberapa</a:t>
            </a:r>
            <a:r>
              <a:rPr lang="en-US" dirty="0"/>
              <a:t> </a:t>
            </a:r>
            <a:r>
              <a:rPr lang="en-US" dirty="0" err="1"/>
              <a:t>kontraktor</a:t>
            </a:r>
            <a:r>
              <a:rPr lang="en-US" dirty="0"/>
              <a:t> </a:t>
            </a:r>
            <a:r>
              <a:rPr lang="en-US" dirty="0" err="1"/>
              <a:t>dapat</a:t>
            </a:r>
            <a:r>
              <a:rPr lang="en-US" dirty="0"/>
              <a:t> </a:t>
            </a:r>
            <a:r>
              <a:rPr lang="en-US" dirty="0" err="1"/>
              <a:t>mengajukan</a:t>
            </a:r>
            <a:r>
              <a:rPr lang="en-US" dirty="0"/>
              <a:t> </a:t>
            </a:r>
            <a:r>
              <a:rPr lang="en-US" dirty="0" err="1"/>
              <a:t>penawaran</a:t>
            </a:r>
            <a:r>
              <a:rPr lang="en-US" dirty="0"/>
              <a:t> </a:t>
            </a:r>
            <a:r>
              <a:rPr lang="en-US" dirty="0" err="1"/>
              <a:t>untuk</a:t>
            </a:r>
            <a:r>
              <a:rPr lang="en-US" dirty="0"/>
              <a:t> </a:t>
            </a:r>
            <a:r>
              <a:rPr lang="en-US" dirty="0" err="1"/>
              <a:t>kontrak</a:t>
            </a:r>
            <a:r>
              <a:rPr lang="en-US" dirty="0"/>
              <a:t>, </a:t>
            </a:r>
            <a:r>
              <a:rPr lang="en-US" dirty="0" err="1"/>
              <a:t>menawarkan</a:t>
            </a:r>
            <a:r>
              <a:rPr lang="en-US" dirty="0"/>
              <a:t>, </a:t>
            </a:r>
            <a:r>
              <a:rPr lang="en-US" dirty="0" err="1"/>
              <a:t>mungkin</a:t>
            </a:r>
            <a:r>
              <a:rPr lang="en-US" dirty="0"/>
              <a:t>, </a:t>
            </a:r>
            <a:r>
              <a:rPr lang="en-US" dirty="0" err="1"/>
              <a:t>berbagai</a:t>
            </a:r>
            <a:r>
              <a:rPr lang="en-US" dirty="0"/>
              <a:t> </a:t>
            </a:r>
            <a:r>
              <a:rPr lang="en-US" dirty="0" err="1"/>
              <a:t>cara</a:t>
            </a:r>
            <a:r>
              <a:rPr lang="en-US" dirty="0"/>
              <a:t> </a:t>
            </a:r>
            <a:r>
              <a:rPr lang="en-US" dirty="0" err="1"/>
              <a:t>untuk</a:t>
            </a:r>
            <a:r>
              <a:rPr lang="en-US" dirty="0"/>
              <a:t> </a:t>
            </a:r>
            <a:r>
              <a:rPr lang="en-US" dirty="0" err="1"/>
              <a:t>memenuhi</a:t>
            </a:r>
            <a:r>
              <a:rPr lang="en-US" dirty="0"/>
              <a:t> </a:t>
            </a:r>
            <a:r>
              <a:rPr lang="en-US" dirty="0" err="1"/>
              <a:t>kebutuhan</a:t>
            </a:r>
            <a:r>
              <a:rPr lang="en-US" dirty="0"/>
              <a:t> </a:t>
            </a:r>
            <a:r>
              <a:rPr lang="en-US" dirty="0" err="1"/>
              <a:t>organisasi</a:t>
            </a:r>
            <a:r>
              <a:rPr lang="en-US" dirty="0"/>
              <a:t> </a:t>
            </a:r>
            <a:r>
              <a:rPr lang="en-US" dirty="0" err="1"/>
              <a:t>klien</a:t>
            </a:r>
            <a:r>
              <a:rPr lang="en-US" dirty="0"/>
              <a:t>. </a:t>
            </a:r>
            <a:r>
              <a:rPr lang="en-US" dirty="0" err="1"/>
              <a:t>Setelah</a:t>
            </a:r>
            <a:r>
              <a:rPr lang="en-US" dirty="0"/>
              <a:t> </a:t>
            </a:r>
            <a:r>
              <a:rPr lang="en-US" dirty="0" err="1"/>
              <a:t>kontrak</a:t>
            </a:r>
            <a:r>
              <a:rPr lang="en-US" dirty="0"/>
              <a:t> </a:t>
            </a:r>
            <a:r>
              <a:rPr lang="en-US" dirty="0" err="1"/>
              <a:t>diberikan</a:t>
            </a:r>
            <a:r>
              <a:rPr lang="en-US" dirty="0"/>
              <a:t>, </a:t>
            </a:r>
            <a:r>
              <a:rPr lang="en-US" dirty="0" err="1"/>
              <a:t>kontraktor</a:t>
            </a:r>
            <a:r>
              <a:rPr lang="en-US" dirty="0"/>
              <a:t> </a:t>
            </a:r>
            <a:r>
              <a:rPr lang="en-US" dirty="0" err="1"/>
              <a:t>harus</a:t>
            </a:r>
            <a:r>
              <a:rPr lang="en-US" dirty="0"/>
              <a:t> </a:t>
            </a:r>
            <a:r>
              <a:rPr lang="en-US" dirty="0" err="1"/>
              <a:t>menulis</a:t>
            </a:r>
            <a:r>
              <a:rPr lang="en-US" dirty="0"/>
              <a:t> </a:t>
            </a:r>
            <a:r>
              <a:rPr lang="en-US" dirty="0" err="1"/>
              <a:t>definisi</a:t>
            </a:r>
            <a:r>
              <a:rPr lang="en-US" dirty="0"/>
              <a:t> </a:t>
            </a:r>
            <a:r>
              <a:rPr lang="en-US" dirty="0" err="1"/>
              <a:t>sistem</a:t>
            </a:r>
            <a:r>
              <a:rPr lang="en-US" dirty="0"/>
              <a:t> </a:t>
            </a:r>
            <a:r>
              <a:rPr lang="en-US" dirty="0" err="1"/>
              <a:t>untuk</a:t>
            </a:r>
            <a:r>
              <a:rPr lang="en-US" dirty="0"/>
              <a:t> </a:t>
            </a:r>
            <a:r>
              <a:rPr lang="en-US" dirty="0" err="1"/>
              <a:t>klien</a:t>
            </a:r>
            <a:r>
              <a:rPr lang="en-US" dirty="0"/>
              <a:t> </a:t>
            </a:r>
            <a:r>
              <a:rPr lang="en-US" dirty="0" err="1"/>
              <a:t>secara</a:t>
            </a:r>
            <a:r>
              <a:rPr lang="en-US" dirty="0"/>
              <a:t> </a:t>
            </a:r>
            <a:r>
              <a:rPr lang="en-US" dirty="0" err="1"/>
              <a:t>lebih</a:t>
            </a:r>
            <a:r>
              <a:rPr lang="en-US" dirty="0"/>
              <a:t> </a:t>
            </a:r>
            <a:r>
              <a:rPr lang="en-US" dirty="0" err="1"/>
              <a:t>rinci</a:t>
            </a:r>
            <a:r>
              <a:rPr lang="en-US" dirty="0"/>
              <a:t> </a:t>
            </a:r>
            <a:r>
              <a:rPr lang="en-US" dirty="0" err="1"/>
              <a:t>sehingga</a:t>
            </a:r>
            <a:r>
              <a:rPr lang="en-US" dirty="0"/>
              <a:t> </a:t>
            </a:r>
            <a:r>
              <a:rPr lang="en-US" dirty="0" err="1"/>
              <a:t>klien</a:t>
            </a:r>
            <a:r>
              <a:rPr lang="en-US" dirty="0"/>
              <a:t> </a:t>
            </a:r>
            <a:r>
              <a:rPr lang="en-US" dirty="0" err="1"/>
              <a:t>memahami</a:t>
            </a:r>
            <a:r>
              <a:rPr lang="en-US" dirty="0"/>
              <a:t> </a:t>
            </a:r>
            <a:r>
              <a:rPr lang="en-US" dirty="0" err="1"/>
              <a:t>dan</a:t>
            </a:r>
            <a:r>
              <a:rPr lang="en-US" dirty="0"/>
              <a:t> </a:t>
            </a:r>
            <a:r>
              <a:rPr lang="en-US" dirty="0" err="1"/>
              <a:t>dapat</a:t>
            </a:r>
            <a:r>
              <a:rPr lang="en-US" dirty="0"/>
              <a:t> </a:t>
            </a:r>
            <a:r>
              <a:rPr lang="en-US" dirty="0" err="1"/>
              <a:t>memvalidasi</a:t>
            </a:r>
            <a:r>
              <a:rPr lang="en-US" dirty="0"/>
              <a:t> </a:t>
            </a:r>
            <a:r>
              <a:rPr lang="en-US" dirty="0" err="1"/>
              <a:t>apa</a:t>
            </a:r>
            <a:r>
              <a:rPr lang="en-US" dirty="0"/>
              <a:t> yang </a:t>
            </a:r>
            <a:r>
              <a:rPr lang="en-US" dirty="0" err="1"/>
              <a:t>akan</a:t>
            </a:r>
            <a:r>
              <a:rPr lang="en-US" dirty="0"/>
              <a:t> </a:t>
            </a:r>
            <a:r>
              <a:rPr lang="en-US" dirty="0" err="1"/>
              <a:t>dilakukan</a:t>
            </a:r>
            <a:r>
              <a:rPr lang="en-US" dirty="0"/>
              <a:t> </a:t>
            </a:r>
            <a:r>
              <a:rPr lang="en-US" dirty="0" err="1"/>
              <a:t>perangkat</a:t>
            </a:r>
            <a:r>
              <a:rPr lang="en-US" dirty="0"/>
              <a:t> </a:t>
            </a:r>
            <a:r>
              <a:rPr lang="en-US" dirty="0" err="1"/>
              <a:t>lunak</a:t>
            </a:r>
            <a:r>
              <a:rPr lang="en-US" dirty="0"/>
              <a:t>. </a:t>
            </a:r>
            <a:r>
              <a:rPr lang="en-US" dirty="0" err="1"/>
              <a:t>Kedua</a:t>
            </a:r>
            <a:r>
              <a:rPr lang="en-US" dirty="0"/>
              <a:t> </a:t>
            </a:r>
            <a:r>
              <a:rPr lang="en-US" dirty="0" err="1"/>
              <a:t>dokumen</a:t>
            </a:r>
            <a:r>
              <a:rPr lang="en-US" dirty="0"/>
              <a:t> </a:t>
            </a:r>
            <a:r>
              <a:rPr lang="en-US" dirty="0" err="1"/>
              <a:t>ini</a:t>
            </a:r>
            <a:r>
              <a:rPr lang="en-US" dirty="0"/>
              <a:t> </a:t>
            </a:r>
            <a:r>
              <a:rPr lang="en-US" dirty="0" err="1"/>
              <a:t>dapat</a:t>
            </a:r>
            <a:r>
              <a:rPr lang="en-US" dirty="0"/>
              <a:t> </a:t>
            </a:r>
            <a:r>
              <a:rPr lang="en-US" dirty="0" err="1"/>
              <a:t>disebut</a:t>
            </a:r>
            <a:r>
              <a:rPr lang="en-US" dirty="0"/>
              <a:t> </a:t>
            </a:r>
            <a:r>
              <a:rPr lang="en-US" dirty="0" err="1"/>
              <a:t>dokumen</a:t>
            </a:r>
            <a:r>
              <a:rPr lang="en-US" dirty="0"/>
              <a:t> </a:t>
            </a:r>
            <a:r>
              <a:rPr lang="en-US" dirty="0" err="1"/>
              <a:t>persyaratan</a:t>
            </a:r>
            <a:r>
              <a:rPr lang="en-US" dirty="0"/>
              <a:t> </a:t>
            </a:r>
            <a:r>
              <a:rPr lang="en-US" dirty="0" err="1"/>
              <a:t>untuk</a:t>
            </a:r>
            <a:r>
              <a:rPr lang="en-US" dirty="0"/>
              <a:t> </a:t>
            </a:r>
            <a:r>
              <a:rPr lang="en-US" dirty="0" err="1"/>
              <a:t>sistem</a:t>
            </a:r>
            <a:r>
              <a:rPr lang="en-US" dirty="0"/>
              <a:t>.</a:t>
            </a:r>
          </a:p>
          <a:p>
            <a:pPr marL="0" indent="0">
              <a:buNone/>
            </a:pPr>
            <a:endParaRPr lang="en-US" dirty="0"/>
          </a:p>
        </p:txBody>
      </p:sp>
    </p:spTree>
    <p:extLst>
      <p:ext uri="{BB962C8B-B14F-4D97-AF65-F5344CB8AC3E}">
        <p14:creationId xmlns:p14="http://schemas.microsoft.com/office/powerpoint/2010/main" val="2179005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err="1" smtClean="0"/>
              <a:t>dan</a:t>
            </a:r>
            <a:r>
              <a:rPr lang="en-US" dirty="0" smtClean="0"/>
              <a:t> Non-Functional Requirements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err="1"/>
              <a:t>Persyaratan</a:t>
            </a:r>
            <a:r>
              <a:rPr lang="en-US" dirty="0"/>
              <a:t> </a:t>
            </a:r>
            <a:r>
              <a:rPr lang="en-US" dirty="0" err="1"/>
              <a:t>Fungsional</a:t>
            </a:r>
            <a:endParaRPr lang="en-US" dirty="0"/>
          </a:p>
          <a:p>
            <a:pPr marL="0" indent="0">
              <a:buNone/>
            </a:pPr>
            <a:r>
              <a:rPr lang="en-US" dirty="0" smtClean="0"/>
              <a:t>	</a:t>
            </a:r>
            <a:r>
              <a:rPr lang="en-US" dirty="0" err="1" smtClean="0"/>
              <a:t>Persyaratan</a:t>
            </a:r>
            <a:r>
              <a:rPr lang="en-US" dirty="0" smtClean="0"/>
              <a:t> </a:t>
            </a:r>
            <a:r>
              <a:rPr lang="en-US" dirty="0" err="1"/>
              <a:t>fungsional</a:t>
            </a:r>
            <a:r>
              <a:rPr lang="en-US" dirty="0"/>
              <a:t> </a:t>
            </a:r>
            <a:r>
              <a:rPr lang="en-US" dirty="0" err="1"/>
              <a:t>untuk</a:t>
            </a:r>
            <a:r>
              <a:rPr lang="en-US" dirty="0"/>
              <a:t> </a:t>
            </a:r>
            <a:r>
              <a:rPr lang="en-US" dirty="0" err="1"/>
              <a:t>sistem</a:t>
            </a:r>
            <a:r>
              <a:rPr lang="en-US" dirty="0"/>
              <a:t> </a:t>
            </a:r>
            <a:r>
              <a:rPr lang="en-US" dirty="0" err="1"/>
              <a:t>menggambarkan</a:t>
            </a:r>
            <a:r>
              <a:rPr lang="en-US" dirty="0"/>
              <a:t> </a:t>
            </a:r>
            <a:r>
              <a:rPr lang="en-US" dirty="0" err="1"/>
              <a:t>apa</a:t>
            </a:r>
            <a:r>
              <a:rPr lang="en-US" dirty="0"/>
              <a:t> yang </a:t>
            </a:r>
            <a:r>
              <a:rPr lang="en-US" dirty="0" err="1"/>
              <a:t>harus</a:t>
            </a:r>
            <a:r>
              <a:rPr lang="en-US" dirty="0"/>
              <a:t> </a:t>
            </a:r>
            <a:r>
              <a:rPr lang="en-US" dirty="0" err="1"/>
              <a:t>dilakukan</a:t>
            </a:r>
            <a:r>
              <a:rPr lang="en-US" dirty="0"/>
              <a:t> </a:t>
            </a:r>
            <a:r>
              <a:rPr lang="en-US" dirty="0" err="1"/>
              <a:t>sistem</a:t>
            </a:r>
            <a:r>
              <a:rPr lang="en-US" dirty="0"/>
              <a:t>. </a:t>
            </a:r>
            <a:r>
              <a:rPr lang="en-US" dirty="0" err="1"/>
              <a:t>Persyaratan</a:t>
            </a:r>
            <a:r>
              <a:rPr lang="en-US" dirty="0"/>
              <a:t> </a:t>
            </a:r>
            <a:r>
              <a:rPr lang="en-US" dirty="0" err="1"/>
              <a:t>ini</a:t>
            </a:r>
            <a:r>
              <a:rPr lang="en-US" dirty="0"/>
              <a:t> </a:t>
            </a:r>
            <a:r>
              <a:rPr lang="en-US" dirty="0" err="1"/>
              <a:t>tergantung</a:t>
            </a:r>
            <a:r>
              <a:rPr lang="en-US" dirty="0"/>
              <a:t> </a:t>
            </a:r>
            <a:r>
              <a:rPr lang="en-US" dirty="0" err="1"/>
              <a:t>pada</a:t>
            </a:r>
            <a:r>
              <a:rPr lang="en-US" dirty="0"/>
              <a:t> </a:t>
            </a:r>
            <a:r>
              <a:rPr lang="en-US" dirty="0" err="1"/>
              <a:t>jenis</a:t>
            </a:r>
            <a:r>
              <a:rPr lang="en-US" dirty="0"/>
              <a:t> </a:t>
            </a:r>
            <a:r>
              <a:rPr lang="en-US" dirty="0" err="1"/>
              <a:t>perangkat</a:t>
            </a:r>
            <a:r>
              <a:rPr lang="en-US" dirty="0"/>
              <a:t> </a:t>
            </a:r>
            <a:r>
              <a:rPr lang="en-US" dirty="0" err="1"/>
              <a:t>lunak</a:t>
            </a:r>
            <a:r>
              <a:rPr lang="en-US" dirty="0"/>
              <a:t> yang </a:t>
            </a:r>
            <a:r>
              <a:rPr lang="en-US" dirty="0" err="1"/>
              <a:t>dikembangkan</a:t>
            </a:r>
            <a:r>
              <a:rPr lang="en-US" dirty="0"/>
              <a:t>, </a:t>
            </a:r>
            <a:r>
              <a:rPr lang="en-US" dirty="0" err="1"/>
              <a:t>pengguna</a:t>
            </a:r>
            <a:r>
              <a:rPr lang="en-US" dirty="0"/>
              <a:t> </a:t>
            </a:r>
            <a:r>
              <a:rPr lang="en-US" dirty="0" err="1"/>
              <a:t>perangkat</a:t>
            </a:r>
            <a:r>
              <a:rPr lang="en-US" dirty="0"/>
              <a:t> </a:t>
            </a:r>
            <a:r>
              <a:rPr lang="en-US" dirty="0" err="1"/>
              <a:t>lunak</a:t>
            </a:r>
            <a:r>
              <a:rPr lang="en-US" dirty="0"/>
              <a:t> yang </a:t>
            </a:r>
            <a:r>
              <a:rPr lang="en-US" dirty="0" err="1"/>
              <a:t>diharapkan</a:t>
            </a:r>
            <a:r>
              <a:rPr lang="en-US" dirty="0"/>
              <a:t>, </a:t>
            </a:r>
            <a:r>
              <a:rPr lang="en-US" dirty="0" err="1"/>
              <a:t>dan</a:t>
            </a:r>
            <a:r>
              <a:rPr lang="en-US" dirty="0"/>
              <a:t> </a:t>
            </a:r>
            <a:r>
              <a:rPr lang="en-US" dirty="0" err="1"/>
              <a:t>pendekatan</a:t>
            </a:r>
            <a:r>
              <a:rPr lang="en-US" dirty="0"/>
              <a:t> </a:t>
            </a:r>
            <a:r>
              <a:rPr lang="en-US" dirty="0" err="1"/>
              <a:t>umum</a:t>
            </a:r>
            <a:r>
              <a:rPr lang="en-US" dirty="0"/>
              <a:t> yang </a:t>
            </a:r>
            <a:r>
              <a:rPr lang="en-US" dirty="0" err="1"/>
              <a:t>diambil</a:t>
            </a:r>
            <a:r>
              <a:rPr lang="en-US" dirty="0"/>
              <a:t> </a:t>
            </a:r>
            <a:r>
              <a:rPr lang="en-US" dirty="0" err="1"/>
              <a:t>oleh</a:t>
            </a:r>
            <a:r>
              <a:rPr lang="en-US" dirty="0"/>
              <a:t> </a:t>
            </a:r>
            <a:r>
              <a:rPr lang="en-US" dirty="0" err="1"/>
              <a:t>organisasi</a:t>
            </a:r>
            <a:r>
              <a:rPr lang="en-US" dirty="0"/>
              <a:t> </a:t>
            </a:r>
            <a:r>
              <a:rPr lang="en-US" dirty="0" err="1"/>
              <a:t>ketika</a:t>
            </a:r>
            <a:r>
              <a:rPr lang="en-US" dirty="0"/>
              <a:t> </a:t>
            </a:r>
            <a:r>
              <a:rPr lang="en-US" dirty="0" err="1"/>
              <a:t>menulis</a:t>
            </a:r>
            <a:r>
              <a:rPr lang="en-US" dirty="0"/>
              <a:t> </a:t>
            </a:r>
            <a:r>
              <a:rPr lang="en-US" dirty="0" err="1"/>
              <a:t>persyaratan</a:t>
            </a:r>
            <a:r>
              <a:rPr lang="en-US" dirty="0"/>
              <a:t>. </a:t>
            </a:r>
            <a:r>
              <a:rPr lang="en-US" dirty="0" err="1"/>
              <a:t>Ketika</a:t>
            </a:r>
            <a:r>
              <a:rPr lang="en-US" dirty="0"/>
              <a:t> </a:t>
            </a:r>
            <a:r>
              <a:rPr lang="en-US" dirty="0" err="1"/>
              <a:t>dinyatakan</a:t>
            </a:r>
            <a:r>
              <a:rPr lang="en-US" dirty="0"/>
              <a:t> </a:t>
            </a:r>
            <a:r>
              <a:rPr lang="en-US" dirty="0" err="1"/>
              <a:t>sebagai</a:t>
            </a:r>
            <a:r>
              <a:rPr lang="en-US" dirty="0"/>
              <a:t> </a:t>
            </a:r>
            <a:r>
              <a:rPr lang="en-US" dirty="0" err="1"/>
              <a:t>kebutuhan</a:t>
            </a:r>
            <a:r>
              <a:rPr lang="en-US" dirty="0"/>
              <a:t> </a:t>
            </a:r>
            <a:r>
              <a:rPr lang="en-US" dirty="0" err="1"/>
              <a:t>pengguna</a:t>
            </a:r>
            <a:r>
              <a:rPr lang="en-US" dirty="0"/>
              <a:t>, </a:t>
            </a:r>
            <a:r>
              <a:rPr lang="en-US" dirty="0" err="1"/>
              <a:t>persyaratan</a:t>
            </a:r>
            <a:r>
              <a:rPr lang="en-US" dirty="0"/>
              <a:t> </a:t>
            </a:r>
            <a:r>
              <a:rPr lang="en-US" dirty="0" err="1"/>
              <a:t>fungsional</a:t>
            </a:r>
            <a:r>
              <a:rPr lang="en-US" dirty="0"/>
              <a:t> </a:t>
            </a:r>
            <a:r>
              <a:rPr lang="en-US" dirty="0" err="1"/>
              <a:t>biasanya</a:t>
            </a:r>
            <a:r>
              <a:rPr lang="en-US" dirty="0"/>
              <a:t> </a:t>
            </a:r>
            <a:r>
              <a:rPr lang="en-US" dirty="0" err="1"/>
              <a:t>dijelaskan</a:t>
            </a:r>
            <a:r>
              <a:rPr lang="en-US" dirty="0"/>
              <a:t> </a:t>
            </a:r>
            <a:r>
              <a:rPr lang="en-US" dirty="0" err="1"/>
              <a:t>secara</a:t>
            </a:r>
            <a:r>
              <a:rPr lang="en-US" dirty="0"/>
              <a:t> </a:t>
            </a:r>
            <a:r>
              <a:rPr lang="en-US" dirty="0" err="1"/>
              <a:t>abstrak</a:t>
            </a:r>
            <a:r>
              <a:rPr lang="en-US" dirty="0"/>
              <a:t> yang </a:t>
            </a:r>
            <a:r>
              <a:rPr lang="en-US" dirty="0" err="1"/>
              <a:t>dapat</a:t>
            </a:r>
            <a:r>
              <a:rPr lang="en-US" dirty="0"/>
              <a:t> </a:t>
            </a:r>
            <a:r>
              <a:rPr lang="en-US" dirty="0" err="1"/>
              <a:t>dipahami</a:t>
            </a:r>
            <a:r>
              <a:rPr lang="en-US" dirty="0"/>
              <a:t> </a:t>
            </a:r>
            <a:r>
              <a:rPr lang="en-US" dirty="0" err="1"/>
              <a:t>oleh</a:t>
            </a:r>
            <a:r>
              <a:rPr lang="en-US" dirty="0"/>
              <a:t> </a:t>
            </a:r>
            <a:r>
              <a:rPr lang="en-US" dirty="0" err="1"/>
              <a:t>pengguna</a:t>
            </a:r>
            <a:r>
              <a:rPr lang="en-US" dirty="0"/>
              <a:t> </a:t>
            </a:r>
            <a:r>
              <a:rPr lang="en-US" dirty="0" err="1"/>
              <a:t>sistem</a:t>
            </a:r>
            <a:r>
              <a:rPr lang="en-US" dirty="0"/>
              <a:t>. </a:t>
            </a:r>
            <a:r>
              <a:rPr lang="en-US" dirty="0" err="1"/>
              <a:t>Namun</a:t>
            </a:r>
            <a:r>
              <a:rPr lang="en-US" dirty="0"/>
              <a:t>, </a:t>
            </a:r>
            <a:r>
              <a:rPr lang="en-US" dirty="0" err="1"/>
              <a:t>persyaratan</a:t>
            </a:r>
            <a:r>
              <a:rPr lang="en-US" dirty="0"/>
              <a:t> </a:t>
            </a:r>
            <a:r>
              <a:rPr lang="en-US" dirty="0" err="1"/>
              <a:t>sistem</a:t>
            </a:r>
            <a:r>
              <a:rPr lang="en-US" dirty="0"/>
              <a:t> </a:t>
            </a:r>
            <a:r>
              <a:rPr lang="en-US" dirty="0" err="1"/>
              <a:t>fungsional</a:t>
            </a:r>
            <a:r>
              <a:rPr lang="en-US" dirty="0"/>
              <a:t> yang </a:t>
            </a:r>
            <a:r>
              <a:rPr lang="en-US" dirty="0" err="1"/>
              <a:t>lebih</a:t>
            </a:r>
            <a:r>
              <a:rPr lang="en-US" dirty="0"/>
              <a:t> </a:t>
            </a:r>
            <a:r>
              <a:rPr lang="en-US" dirty="0" err="1"/>
              <a:t>spesifik</a:t>
            </a:r>
            <a:r>
              <a:rPr lang="en-US" dirty="0"/>
              <a:t> </a:t>
            </a:r>
            <a:r>
              <a:rPr lang="en-US" dirty="0" err="1"/>
              <a:t>menggambarkan</a:t>
            </a:r>
            <a:r>
              <a:rPr lang="en-US" dirty="0"/>
              <a:t> </a:t>
            </a:r>
            <a:r>
              <a:rPr lang="en-US" dirty="0" err="1"/>
              <a:t>fungsi</a:t>
            </a:r>
            <a:r>
              <a:rPr lang="en-US" dirty="0"/>
              <a:t> </a:t>
            </a:r>
            <a:r>
              <a:rPr lang="en-US" dirty="0" err="1"/>
              <a:t>sistem</a:t>
            </a:r>
            <a:r>
              <a:rPr lang="en-US" dirty="0"/>
              <a:t>, input </a:t>
            </a:r>
            <a:r>
              <a:rPr lang="en-US" dirty="0" err="1"/>
              <a:t>dan</a:t>
            </a:r>
            <a:r>
              <a:rPr lang="en-US" dirty="0"/>
              <a:t> </a:t>
            </a:r>
            <a:r>
              <a:rPr lang="en-US" dirty="0" err="1"/>
              <a:t>outputnya</a:t>
            </a:r>
            <a:r>
              <a:rPr lang="en-US" dirty="0"/>
              <a:t>, </a:t>
            </a:r>
            <a:r>
              <a:rPr lang="en-US" dirty="0" err="1"/>
              <a:t>pengecualian</a:t>
            </a:r>
            <a:r>
              <a:rPr lang="en-US" dirty="0"/>
              <a:t>, </a:t>
            </a:r>
            <a:r>
              <a:rPr lang="en-US" dirty="0" err="1"/>
              <a:t>dll</a:t>
            </a:r>
            <a:r>
              <a:rPr lang="en-US" dirty="0"/>
              <a:t>., </a:t>
            </a:r>
            <a:r>
              <a:rPr lang="en-US" dirty="0" err="1"/>
              <a:t>Secara</a:t>
            </a:r>
            <a:r>
              <a:rPr lang="en-US" dirty="0"/>
              <a:t> </a:t>
            </a:r>
            <a:r>
              <a:rPr lang="en-US" dirty="0" err="1"/>
              <a:t>rinci</a:t>
            </a:r>
            <a:r>
              <a:rPr lang="en-US" dirty="0"/>
              <a:t>.</a:t>
            </a:r>
          </a:p>
          <a:p>
            <a:pPr marL="0" indent="0">
              <a:buNone/>
            </a:pPr>
            <a:r>
              <a:rPr lang="en-US" dirty="0" smtClean="0"/>
              <a:t>	</a:t>
            </a:r>
            <a:r>
              <a:rPr lang="en-US" dirty="0" err="1" smtClean="0"/>
              <a:t>Persyaratan</a:t>
            </a:r>
            <a:r>
              <a:rPr lang="en-US" dirty="0" smtClean="0"/>
              <a:t> </a:t>
            </a:r>
            <a:r>
              <a:rPr lang="en-US" dirty="0" err="1"/>
              <a:t>sistem</a:t>
            </a:r>
            <a:r>
              <a:rPr lang="en-US" dirty="0"/>
              <a:t> </a:t>
            </a:r>
            <a:r>
              <a:rPr lang="en-US" dirty="0" err="1"/>
              <a:t>fungsional</a:t>
            </a:r>
            <a:r>
              <a:rPr lang="en-US" dirty="0"/>
              <a:t> </a:t>
            </a:r>
            <a:r>
              <a:rPr lang="en-US" dirty="0" err="1"/>
              <a:t>bervariasi</a:t>
            </a:r>
            <a:r>
              <a:rPr lang="en-US" dirty="0"/>
              <a:t> </a:t>
            </a:r>
            <a:r>
              <a:rPr lang="en-US" dirty="0" err="1"/>
              <a:t>dari</a:t>
            </a:r>
            <a:r>
              <a:rPr lang="en-US" dirty="0"/>
              <a:t> </a:t>
            </a:r>
            <a:r>
              <a:rPr lang="en-US" dirty="0" err="1"/>
              <a:t>persyaratan</a:t>
            </a:r>
            <a:r>
              <a:rPr lang="en-US" dirty="0"/>
              <a:t> </a:t>
            </a:r>
            <a:r>
              <a:rPr lang="en-US" dirty="0" err="1"/>
              <a:t>umum</a:t>
            </a:r>
            <a:r>
              <a:rPr lang="en-US" dirty="0"/>
              <a:t> yang </a:t>
            </a:r>
            <a:r>
              <a:rPr lang="en-US" dirty="0" err="1"/>
              <a:t>mencakup</a:t>
            </a:r>
            <a:r>
              <a:rPr lang="en-US" dirty="0"/>
              <a:t> </a:t>
            </a:r>
            <a:r>
              <a:rPr lang="en-US" dirty="0" err="1"/>
              <a:t>apa</a:t>
            </a:r>
            <a:r>
              <a:rPr lang="en-US" dirty="0"/>
              <a:t> yang </a:t>
            </a:r>
            <a:r>
              <a:rPr lang="en-US" dirty="0" err="1"/>
              <a:t>harus</a:t>
            </a:r>
            <a:r>
              <a:rPr lang="en-US" dirty="0"/>
              <a:t> </a:t>
            </a:r>
            <a:r>
              <a:rPr lang="en-US" dirty="0" err="1"/>
              <a:t>dilakukan</a:t>
            </a:r>
            <a:r>
              <a:rPr lang="en-US" dirty="0"/>
              <a:t> </a:t>
            </a:r>
            <a:r>
              <a:rPr lang="en-US" dirty="0" err="1"/>
              <a:t>sistem</a:t>
            </a:r>
            <a:r>
              <a:rPr lang="en-US" dirty="0"/>
              <a:t> </a:t>
            </a:r>
            <a:r>
              <a:rPr lang="en-US" dirty="0" err="1"/>
              <a:t>terhadap</a:t>
            </a:r>
            <a:r>
              <a:rPr lang="en-US" dirty="0"/>
              <a:t> </a:t>
            </a:r>
            <a:r>
              <a:rPr lang="en-US" dirty="0" err="1"/>
              <a:t>persyaratan</a:t>
            </a:r>
            <a:r>
              <a:rPr lang="en-US" dirty="0"/>
              <a:t> yang </a:t>
            </a:r>
            <a:r>
              <a:rPr lang="en-US" dirty="0" err="1"/>
              <a:t>sangat</a:t>
            </a:r>
            <a:r>
              <a:rPr lang="en-US" dirty="0"/>
              <a:t> </a:t>
            </a:r>
            <a:r>
              <a:rPr lang="en-US" dirty="0" err="1"/>
              <a:t>spesifik</a:t>
            </a:r>
            <a:r>
              <a:rPr lang="en-US" dirty="0"/>
              <a:t> yang </a:t>
            </a:r>
            <a:r>
              <a:rPr lang="en-US" dirty="0" err="1"/>
              <a:t>mencerminkan</a:t>
            </a:r>
            <a:r>
              <a:rPr lang="en-US" dirty="0"/>
              <a:t> </a:t>
            </a:r>
            <a:r>
              <a:rPr lang="en-US" dirty="0" err="1"/>
              <a:t>cara</a:t>
            </a:r>
            <a:r>
              <a:rPr lang="en-US" dirty="0"/>
              <a:t> </a:t>
            </a:r>
            <a:r>
              <a:rPr lang="en-US" dirty="0" err="1"/>
              <a:t>kerja</a:t>
            </a:r>
            <a:r>
              <a:rPr lang="en-US" dirty="0"/>
              <a:t> </a:t>
            </a:r>
            <a:r>
              <a:rPr lang="en-US" dirty="0" err="1"/>
              <a:t>lokal</a:t>
            </a:r>
            <a:r>
              <a:rPr lang="en-US" dirty="0"/>
              <a:t> </a:t>
            </a:r>
            <a:r>
              <a:rPr lang="en-US" dirty="0" err="1"/>
              <a:t>atau</a:t>
            </a:r>
            <a:r>
              <a:rPr lang="en-US" dirty="0"/>
              <a:t> </a:t>
            </a:r>
            <a:r>
              <a:rPr lang="en-US" dirty="0" err="1"/>
              <a:t>sistem</a:t>
            </a:r>
            <a:r>
              <a:rPr lang="en-US" dirty="0"/>
              <a:t> yang </a:t>
            </a:r>
            <a:r>
              <a:rPr lang="en-US" dirty="0" err="1"/>
              <a:t>ada</a:t>
            </a:r>
            <a:r>
              <a:rPr lang="en-US" dirty="0"/>
              <a:t> di </a:t>
            </a:r>
            <a:r>
              <a:rPr lang="en-US" dirty="0" err="1"/>
              <a:t>organisasi</a:t>
            </a:r>
            <a:r>
              <a:rPr lang="en-US" dirty="0"/>
              <a:t>.</a:t>
            </a:r>
          </a:p>
        </p:txBody>
      </p:sp>
    </p:spTree>
    <p:extLst>
      <p:ext uri="{BB962C8B-B14F-4D97-AF65-F5344CB8AC3E}">
        <p14:creationId xmlns:p14="http://schemas.microsoft.com/office/powerpoint/2010/main" val="3124822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err="1" smtClean="0"/>
              <a:t>dan</a:t>
            </a:r>
            <a:r>
              <a:rPr lang="en-US" dirty="0" smtClean="0"/>
              <a:t> Non-Functional Requirements</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Persyaratan</a:t>
            </a:r>
            <a:r>
              <a:rPr lang="en-US" dirty="0"/>
              <a:t> Non </a:t>
            </a:r>
            <a:r>
              <a:rPr lang="en-US" dirty="0" err="1"/>
              <a:t>Fungsional</a:t>
            </a:r>
            <a:endParaRPr lang="en-US" dirty="0"/>
          </a:p>
          <a:p>
            <a:pPr marL="0" indent="0">
              <a:buNone/>
            </a:pPr>
            <a:r>
              <a:rPr lang="en-US" dirty="0" smtClean="0"/>
              <a:t>	</a:t>
            </a:r>
            <a:r>
              <a:rPr lang="en-US" dirty="0" err="1" smtClean="0"/>
              <a:t>Persyaratan</a:t>
            </a:r>
            <a:r>
              <a:rPr lang="en-US" dirty="0" smtClean="0"/>
              <a:t> </a:t>
            </a:r>
            <a:r>
              <a:rPr lang="en-US" dirty="0"/>
              <a:t>non-</a:t>
            </a:r>
            <a:r>
              <a:rPr lang="en-US" dirty="0" err="1"/>
              <a:t>fungsional</a:t>
            </a:r>
            <a:r>
              <a:rPr lang="en-US" dirty="0"/>
              <a:t>, </a:t>
            </a:r>
            <a:r>
              <a:rPr lang="en-US" dirty="0" err="1"/>
              <a:t>seperti</a:t>
            </a:r>
            <a:r>
              <a:rPr lang="en-US" dirty="0"/>
              <a:t> </a:t>
            </a:r>
            <a:r>
              <a:rPr lang="en-US" dirty="0" err="1"/>
              <a:t>namanya</a:t>
            </a:r>
            <a:r>
              <a:rPr lang="en-US" dirty="0"/>
              <a:t>, </a:t>
            </a:r>
            <a:r>
              <a:rPr lang="en-US" dirty="0" err="1"/>
              <a:t>adalah</a:t>
            </a:r>
            <a:r>
              <a:rPr lang="en-US" dirty="0"/>
              <a:t> </a:t>
            </a:r>
            <a:r>
              <a:rPr lang="en-US" dirty="0" err="1"/>
              <a:t>persyaratan</a:t>
            </a:r>
            <a:r>
              <a:rPr lang="en-US" dirty="0"/>
              <a:t> yang </a:t>
            </a:r>
            <a:r>
              <a:rPr lang="en-US" dirty="0" err="1"/>
              <a:t>tidak</a:t>
            </a:r>
            <a:r>
              <a:rPr lang="en-US" dirty="0"/>
              <a:t> </a:t>
            </a:r>
            <a:r>
              <a:rPr lang="en-US" dirty="0" err="1"/>
              <a:t>berkaitan</a:t>
            </a:r>
            <a:r>
              <a:rPr lang="en-US" dirty="0"/>
              <a:t> </a:t>
            </a:r>
            <a:r>
              <a:rPr lang="en-US" dirty="0" err="1"/>
              <a:t>langsung</a:t>
            </a:r>
            <a:r>
              <a:rPr lang="en-US" dirty="0"/>
              <a:t> </a:t>
            </a:r>
            <a:r>
              <a:rPr lang="en-US" dirty="0" err="1"/>
              <a:t>dengan</a:t>
            </a:r>
            <a:r>
              <a:rPr lang="en-US" dirty="0"/>
              <a:t> </a:t>
            </a:r>
            <a:r>
              <a:rPr lang="en-US" dirty="0" err="1"/>
              <a:t>layanan</a:t>
            </a:r>
            <a:r>
              <a:rPr lang="en-US" dirty="0"/>
              <a:t> </a:t>
            </a:r>
            <a:r>
              <a:rPr lang="en-US" dirty="0" err="1"/>
              <a:t>spesifik</a:t>
            </a:r>
            <a:r>
              <a:rPr lang="en-US" dirty="0"/>
              <a:t> yang </a:t>
            </a:r>
            <a:r>
              <a:rPr lang="en-US" dirty="0" err="1"/>
              <a:t>diberikan</a:t>
            </a:r>
            <a:r>
              <a:rPr lang="en-US" dirty="0"/>
              <a:t> </a:t>
            </a:r>
            <a:r>
              <a:rPr lang="en-US" dirty="0" err="1"/>
              <a:t>oleh</a:t>
            </a:r>
            <a:r>
              <a:rPr lang="en-US" dirty="0"/>
              <a:t> </a:t>
            </a:r>
            <a:r>
              <a:rPr lang="en-US" dirty="0" err="1"/>
              <a:t>sistem</a:t>
            </a:r>
            <a:r>
              <a:rPr lang="en-US" dirty="0"/>
              <a:t> </a:t>
            </a:r>
            <a:r>
              <a:rPr lang="en-US" dirty="0" err="1"/>
              <a:t>kepada</a:t>
            </a:r>
            <a:r>
              <a:rPr lang="en-US" dirty="0"/>
              <a:t> </a:t>
            </a:r>
            <a:r>
              <a:rPr lang="en-US" dirty="0" err="1"/>
              <a:t>penggunanya</a:t>
            </a:r>
            <a:r>
              <a:rPr lang="en-US" dirty="0"/>
              <a:t>. </a:t>
            </a:r>
            <a:r>
              <a:rPr lang="en-US" dirty="0" err="1"/>
              <a:t>Mereka</a:t>
            </a:r>
            <a:r>
              <a:rPr lang="en-US" dirty="0"/>
              <a:t> </a:t>
            </a:r>
            <a:r>
              <a:rPr lang="en-US" dirty="0" err="1"/>
              <a:t>mungkin</a:t>
            </a:r>
            <a:r>
              <a:rPr lang="en-US" dirty="0"/>
              <a:t> </a:t>
            </a:r>
            <a:r>
              <a:rPr lang="en-US" dirty="0" err="1"/>
              <a:t>berhubungan</a:t>
            </a:r>
            <a:r>
              <a:rPr lang="en-US" dirty="0"/>
              <a:t> </a:t>
            </a:r>
            <a:r>
              <a:rPr lang="en-US" dirty="0" err="1"/>
              <a:t>dengan</a:t>
            </a:r>
            <a:r>
              <a:rPr lang="en-US" dirty="0"/>
              <a:t> </a:t>
            </a:r>
            <a:r>
              <a:rPr lang="en-US" dirty="0" err="1"/>
              <a:t>sifat-sifat</a:t>
            </a:r>
            <a:r>
              <a:rPr lang="en-US" dirty="0"/>
              <a:t> </a:t>
            </a:r>
            <a:r>
              <a:rPr lang="en-US" dirty="0" err="1"/>
              <a:t>sistem</a:t>
            </a:r>
            <a:r>
              <a:rPr lang="en-US" dirty="0"/>
              <a:t> yang </a:t>
            </a:r>
            <a:r>
              <a:rPr lang="en-US" dirty="0" err="1"/>
              <a:t>muncul</a:t>
            </a:r>
            <a:r>
              <a:rPr lang="en-US" dirty="0"/>
              <a:t> </a:t>
            </a:r>
            <a:r>
              <a:rPr lang="en-US" dirty="0" err="1"/>
              <a:t>seperti</a:t>
            </a:r>
            <a:r>
              <a:rPr lang="en-US" dirty="0"/>
              <a:t> </a:t>
            </a:r>
            <a:r>
              <a:rPr lang="en-US" dirty="0" err="1"/>
              <a:t>keandalan</a:t>
            </a:r>
            <a:r>
              <a:rPr lang="en-US" dirty="0"/>
              <a:t>, </a:t>
            </a:r>
            <a:r>
              <a:rPr lang="en-US" dirty="0" err="1"/>
              <a:t>waktu</a:t>
            </a:r>
            <a:r>
              <a:rPr lang="en-US" dirty="0"/>
              <a:t> </a:t>
            </a:r>
            <a:r>
              <a:rPr lang="en-US" dirty="0" err="1"/>
              <a:t>respons</a:t>
            </a:r>
            <a:r>
              <a:rPr lang="en-US" dirty="0"/>
              <a:t>, </a:t>
            </a:r>
            <a:r>
              <a:rPr lang="en-US" dirty="0" err="1"/>
              <a:t>dan</a:t>
            </a:r>
            <a:r>
              <a:rPr lang="en-US" dirty="0"/>
              <a:t> </a:t>
            </a:r>
            <a:r>
              <a:rPr lang="en-US" dirty="0" err="1"/>
              <a:t>hunian</a:t>
            </a:r>
            <a:r>
              <a:rPr lang="en-US" dirty="0"/>
              <a:t> </a:t>
            </a:r>
            <a:r>
              <a:rPr lang="en-US" dirty="0" err="1"/>
              <a:t>toko</a:t>
            </a:r>
            <a:r>
              <a:rPr lang="en-US" dirty="0"/>
              <a:t>. </a:t>
            </a:r>
            <a:r>
              <a:rPr lang="en-US" dirty="0" err="1"/>
              <a:t>Atau</a:t>
            </a:r>
            <a:r>
              <a:rPr lang="en-US" dirty="0"/>
              <a:t>, </a:t>
            </a:r>
            <a:r>
              <a:rPr lang="en-US" dirty="0" err="1"/>
              <a:t>mereka</a:t>
            </a:r>
            <a:r>
              <a:rPr lang="en-US" dirty="0"/>
              <a:t> </a:t>
            </a:r>
            <a:r>
              <a:rPr lang="en-US" dirty="0" err="1"/>
              <a:t>dapat</a:t>
            </a:r>
            <a:r>
              <a:rPr lang="en-US" dirty="0"/>
              <a:t> </a:t>
            </a:r>
            <a:r>
              <a:rPr lang="en-US" dirty="0" err="1"/>
              <a:t>mendefinisikan</a:t>
            </a:r>
            <a:r>
              <a:rPr lang="en-US" dirty="0"/>
              <a:t> </a:t>
            </a:r>
            <a:r>
              <a:rPr lang="en-US" dirty="0" err="1"/>
              <a:t>kendala</a:t>
            </a:r>
            <a:r>
              <a:rPr lang="en-US" dirty="0"/>
              <a:t> </a:t>
            </a:r>
            <a:r>
              <a:rPr lang="en-US" dirty="0" err="1"/>
              <a:t>pada</a:t>
            </a:r>
            <a:r>
              <a:rPr lang="en-US" dirty="0"/>
              <a:t> </a:t>
            </a:r>
            <a:r>
              <a:rPr lang="en-US" dirty="0" err="1"/>
              <a:t>implementasi</a:t>
            </a:r>
            <a:r>
              <a:rPr lang="en-US" dirty="0"/>
              <a:t> </a:t>
            </a:r>
            <a:r>
              <a:rPr lang="en-US" dirty="0" err="1"/>
              <a:t>sistem</a:t>
            </a:r>
            <a:r>
              <a:rPr lang="en-US" dirty="0"/>
              <a:t> </a:t>
            </a:r>
            <a:r>
              <a:rPr lang="en-US" dirty="0" err="1"/>
              <a:t>seperti</a:t>
            </a:r>
            <a:r>
              <a:rPr lang="en-US" dirty="0"/>
              <a:t> </a:t>
            </a:r>
            <a:r>
              <a:rPr lang="en-US" dirty="0" err="1"/>
              <a:t>kemampuan</a:t>
            </a:r>
            <a:r>
              <a:rPr lang="en-US" dirty="0"/>
              <a:t> </a:t>
            </a:r>
            <a:r>
              <a:rPr lang="en-US" dirty="0" err="1"/>
              <a:t>perangkat</a:t>
            </a:r>
            <a:r>
              <a:rPr lang="en-US" dirty="0"/>
              <a:t> I / O </a:t>
            </a:r>
            <a:r>
              <a:rPr lang="en-US" dirty="0" err="1"/>
              <a:t>atau</a:t>
            </a:r>
            <a:r>
              <a:rPr lang="en-US" dirty="0"/>
              <a:t> </a:t>
            </a:r>
            <a:r>
              <a:rPr lang="en-US" dirty="0" err="1"/>
              <a:t>representasi</a:t>
            </a:r>
            <a:r>
              <a:rPr lang="en-US" dirty="0"/>
              <a:t> data yang </a:t>
            </a:r>
            <a:r>
              <a:rPr lang="en-US" dirty="0" err="1"/>
              <a:t>digunakan</a:t>
            </a:r>
            <a:r>
              <a:rPr lang="en-US" dirty="0"/>
              <a:t> </a:t>
            </a:r>
            <a:r>
              <a:rPr lang="en-US" dirty="0" err="1"/>
              <a:t>dalam</a:t>
            </a:r>
            <a:r>
              <a:rPr lang="en-US" dirty="0"/>
              <a:t> </a:t>
            </a:r>
            <a:r>
              <a:rPr lang="en-US" dirty="0" err="1"/>
              <a:t>antarmuka</a:t>
            </a:r>
            <a:r>
              <a:rPr lang="en-US" dirty="0"/>
              <a:t> </a:t>
            </a:r>
            <a:r>
              <a:rPr lang="en-US" dirty="0" err="1"/>
              <a:t>dengan</a:t>
            </a:r>
            <a:r>
              <a:rPr lang="en-US" dirty="0"/>
              <a:t> </a:t>
            </a:r>
            <a:r>
              <a:rPr lang="en-US" dirty="0" err="1"/>
              <a:t>sistem</a:t>
            </a:r>
            <a:r>
              <a:rPr lang="en-US" dirty="0"/>
              <a:t> lain. </a:t>
            </a:r>
            <a:r>
              <a:rPr lang="en-US" dirty="0" err="1"/>
              <a:t>Persyaratan</a:t>
            </a:r>
            <a:r>
              <a:rPr lang="en-US" dirty="0"/>
              <a:t> non-</a:t>
            </a:r>
            <a:r>
              <a:rPr lang="en-US" dirty="0" err="1"/>
              <a:t>fungsional</a:t>
            </a:r>
            <a:r>
              <a:rPr lang="en-US" dirty="0"/>
              <a:t>, </a:t>
            </a:r>
            <a:r>
              <a:rPr lang="en-US" dirty="0" err="1"/>
              <a:t>seperti</a:t>
            </a:r>
            <a:r>
              <a:rPr lang="en-US" dirty="0"/>
              <a:t> </a:t>
            </a:r>
            <a:r>
              <a:rPr lang="en-US" dirty="0" err="1"/>
              <a:t>kinerja</a:t>
            </a:r>
            <a:r>
              <a:rPr lang="en-US" dirty="0"/>
              <a:t>, </a:t>
            </a:r>
            <a:r>
              <a:rPr lang="en-US" dirty="0" err="1"/>
              <a:t>keamanan</a:t>
            </a:r>
            <a:r>
              <a:rPr lang="en-US" dirty="0"/>
              <a:t>, </a:t>
            </a:r>
            <a:r>
              <a:rPr lang="en-US" dirty="0" err="1"/>
              <a:t>atau</a:t>
            </a:r>
            <a:r>
              <a:rPr lang="en-US" dirty="0"/>
              <a:t> </a:t>
            </a:r>
            <a:r>
              <a:rPr lang="en-US" dirty="0" err="1"/>
              <a:t>ketersediaan</a:t>
            </a:r>
            <a:r>
              <a:rPr lang="en-US" dirty="0"/>
              <a:t>, </a:t>
            </a:r>
            <a:r>
              <a:rPr lang="en-US" dirty="0" err="1"/>
              <a:t>biasanya</a:t>
            </a:r>
            <a:r>
              <a:rPr lang="en-US" dirty="0"/>
              <a:t> </a:t>
            </a:r>
            <a:r>
              <a:rPr lang="en-US" dirty="0" err="1"/>
              <a:t>menentukan</a:t>
            </a:r>
            <a:r>
              <a:rPr lang="en-US" dirty="0"/>
              <a:t> </a:t>
            </a:r>
            <a:r>
              <a:rPr lang="en-US" dirty="0" err="1"/>
              <a:t>atau</a:t>
            </a:r>
            <a:r>
              <a:rPr lang="en-US" dirty="0"/>
              <a:t> </a:t>
            </a:r>
            <a:r>
              <a:rPr lang="en-US" dirty="0" err="1"/>
              <a:t>membatasi</a:t>
            </a:r>
            <a:r>
              <a:rPr lang="en-US" dirty="0"/>
              <a:t> </a:t>
            </a:r>
            <a:r>
              <a:rPr lang="en-US" dirty="0" err="1"/>
              <a:t>karakteristik</a:t>
            </a:r>
            <a:r>
              <a:rPr lang="en-US" dirty="0"/>
              <a:t> </a:t>
            </a:r>
            <a:r>
              <a:rPr lang="en-US" dirty="0" err="1"/>
              <a:t>sistem</a:t>
            </a:r>
            <a:r>
              <a:rPr lang="en-US" dirty="0"/>
              <a:t> </a:t>
            </a:r>
            <a:r>
              <a:rPr lang="en-US" dirty="0" err="1"/>
              <a:t>secara</a:t>
            </a:r>
            <a:r>
              <a:rPr lang="en-US" dirty="0"/>
              <a:t> </a:t>
            </a:r>
            <a:r>
              <a:rPr lang="en-US" dirty="0" err="1"/>
              <a:t>keseluruhan</a:t>
            </a:r>
            <a:r>
              <a:rPr lang="en-US" dirty="0"/>
              <a:t>.</a:t>
            </a:r>
          </a:p>
        </p:txBody>
      </p:sp>
    </p:spTree>
    <p:extLst>
      <p:ext uri="{BB962C8B-B14F-4D97-AF65-F5344CB8AC3E}">
        <p14:creationId xmlns:p14="http://schemas.microsoft.com/office/powerpoint/2010/main" val="4059069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 Documents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dirty="0" err="1" smtClean="0"/>
              <a:t>Dokumen</a:t>
            </a:r>
            <a:r>
              <a:rPr lang="en-US" dirty="0" smtClean="0"/>
              <a:t> </a:t>
            </a:r>
            <a:r>
              <a:rPr lang="en-US" dirty="0" err="1"/>
              <a:t>persyaratan</a:t>
            </a:r>
            <a:r>
              <a:rPr lang="en-US" dirty="0"/>
              <a:t> </a:t>
            </a:r>
            <a:r>
              <a:rPr lang="en-US" dirty="0" err="1"/>
              <a:t>perangkat</a:t>
            </a:r>
            <a:r>
              <a:rPr lang="en-US" dirty="0"/>
              <a:t> </a:t>
            </a:r>
            <a:r>
              <a:rPr lang="en-US" dirty="0" err="1"/>
              <a:t>lunak</a:t>
            </a:r>
            <a:r>
              <a:rPr lang="en-US" dirty="0"/>
              <a:t> (</a:t>
            </a:r>
            <a:r>
              <a:rPr lang="en-US" dirty="0" err="1"/>
              <a:t>kadang-kadang</a:t>
            </a:r>
            <a:r>
              <a:rPr lang="en-US" dirty="0"/>
              <a:t> </a:t>
            </a:r>
            <a:r>
              <a:rPr lang="en-US" dirty="0" err="1"/>
              <a:t>disebut</a:t>
            </a:r>
            <a:r>
              <a:rPr lang="en-US" dirty="0"/>
              <a:t> </a:t>
            </a:r>
            <a:r>
              <a:rPr lang="en-US" dirty="0" err="1"/>
              <a:t>spesifikasi</a:t>
            </a:r>
            <a:r>
              <a:rPr lang="en-US" dirty="0"/>
              <a:t> </a:t>
            </a:r>
            <a:r>
              <a:rPr lang="en-US" dirty="0" err="1"/>
              <a:t>persyaratan</a:t>
            </a:r>
            <a:r>
              <a:rPr lang="en-US" dirty="0"/>
              <a:t> </a:t>
            </a:r>
            <a:r>
              <a:rPr lang="en-US" dirty="0" err="1"/>
              <a:t>perangkat</a:t>
            </a:r>
            <a:r>
              <a:rPr lang="en-US" dirty="0"/>
              <a:t> </a:t>
            </a:r>
            <a:r>
              <a:rPr lang="en-US" dirty="0" err="1"/>
              <a:t>lunak</a:t>
            </a:r>
            <a:r>
              <a:rPr lang="en-US" dirty="0"/>
              <a:t> </a:t>
            </a:r>
            <a:r>
              <a:rPr lang="en-US" dirty="0" err="1"/>
              <a:t>atau</a:t>
            </a:r>
            <a:r>
              <a:rPr lang="en-US" dirty="0"/>
              <a:t> SRS) </a:t>
            </a:r>
            <a:r>
              <a:rPr lang="en-US" dirty="0" err="1"/>
              <a:t>adalah</a:t>
            </a:r>
            <a:r>
              <a:rPr lang="en-US" dirty="0"/>
              <a:t> </a:t>
            </a:r>
            <a:r>
              <a:rPr lang="en-US" dirty="0" err="1"/>
              <a:t>pernyataan</a:t>
            </a:r>
            <a:r>
              <a:rPr lang="en-US" dirty="0"/>
              <a:t> </a:t>
            </a:r>
            <a:r>
              <a:rPr lang="en-US" dirty="0" err="1"/>
              <a:t>resmi</a:t>
            </a:r>
            <a:r>
              <a:rPr lang="en-US" dirty="0"/>
              <a:t> </a:t>
            </a:r>
            <a:r>
              <a:rPr lang="en-US" dirty="0" err="1"/>
              <a:t>tentang</a:t>
            </a:r>
            <a:r>
              <a:rPr lang="en-US" dirty="0"/>
              <a:t> </a:t>
            </a:r>
            <a:r>
              <a:rPr lang="en-US" dirty="0" err="1"/>
              <a:t>apa</a:t>
            </a:r>
            <a:r>
              <a:rPr lang="en-US" dirty="0"/>
              <a:t> yang </a:t>
            </a:r>
            <a:r>
              <a:rPr lang="en-US" dirty="0" err="1"/>
              <a:t>harus</a:t>
            </a:r>
            <a:r>
              <a:rPr lang="en-US" dirty="0"/>
              <a:t> </a:t>
            </a:r>
            <a:r>
              <a:rPr lang="en-US" dirty="0" err="1"/>
              <a:t>diterapkan</a:t>
            </a:r>
            <a:r>
              <a:rPr lang="en-US" dirty="0"/>
              <a:t> </a:t>
            </a:r>
            <a:r>
              <a:rPr lang="en-US" dirty="0" err="1"/>
              <a:t>oleh</a:t>
            </a:r>
            <a:r>
              <a:rPr lang="en-US" dirty="0"/>
              <a:t> </a:t>
            </a:r>
            <a:r>
              <a:rPr lang="en-US" dirty="0" err="1"/>
              <a:t>pengembang</a:t>
            </a:r>
            <a:r>
              <a:rPr lang="en-US" dirty="0"/>
              <a:t> </a:t>
            </a:r>
            <a:r>
              <a:rPr lang="en-US" dirty="0" err="1"/>
              <a:t>sistem</a:t>
            </a:r>
            <a:r>
              <a:rPr lang="en-US" dirty="0"/>
              <a:t>. </a:t>
            </a:r>
            <a:r>
              <a:rPr lang="en-US" dirty="0" err="1"/>
              <a:t>Ini</a:t>
            </a:r>
            <a:r>
              <a:rPr lang="en-US" dirty="0"/>
              <a:t> </a:t>
            </a:r>
            <a:r>
              <a:rPr lang="en-US" dirty="0" err="1"/>
              <a:t>harus</a:t>
            </a:r>
            <a:r>
              <a:rPr lang="en-US" dirty="0"/>
              <a:t> </a:t>
            </a:r>
            <a:r>
              <a:rPr lang="en-US" dirty="0" err="1"/>
              <a:t>mencakup</a:t>
            </a:r>
            <a:r>
              <a:rPr lang="en-US" dirty="0"/>
              <a:t> </a:t>
            </a:r>
            <a:r>
              <a:rPr lang="en-US" dirty="0" err="1"/>
              <a:t>persyaratan</a:t>
            </a:r>
            <a:r>
              <a:rPr lang="en-US" dirty="0"/>
              <a:t> </a:t>
            </a:r>
            <a:r>
              <a:rPr lang="en-US" dirty="0" err="1"/>
              <a:t>pengguna</a:t>
            </a:r>
            <a:r>
              <a:rPr lang="en-US" dirty="0"/>
              <a:t> </a:t>
            </a:r>
            <a:r>
              <a:rPr lang="en-US" dirty="0" err="1"/>
              <a:t>untuk</a:t>
            </a:r>
            <a:r>
              <a:rPr lang="en-US" dirty="0"/>
              <a:t> </a:t>
            </a:r>
            <a:r>
              <a:rPr lang="en-US" dirty="0" err="1"/>
              <a:t>suatu</a:t>
            </a:r>
            <a:r>
              <a:rPr lang="en-US" dirty="0"/>
              <a:t> </a:t>
            </a:r>
            <a:r>
              <a:rPr lang="en-US" dirty="0" err="1"/>
              <a:t>sistem</a:t>
            </a:r>
            <a:r>
              <a:rPr lang="en-US" dirty="0"/>
              <a:t> </a:t>
            </a:r>
            <a:r>
              <a:rPr lang="en-US" dirty="0" err="1"/>
              <a:t>dan</a:t>
            </a:r>
            <a:r>
              <a:rPr lang="en-US" dirty="0"/>
              <a:t> </a:t>
            </a:r>
            <a:r>
              <a:rPr lang="en-US" dirty="0" err="1"/>
              <a:t>spesifikasi</a:t>
            </a:r>
            <a:r>
              <a:rPr lang="en-US" dirty="0"/>
              <a:t> </a:t>
            </a:r>
            <a:r>
              <a:rPr lang="en-US" dirty="0" err="1"/>
              <a:t>terperinci</a:t>
            </a:r>
            <a:r>
              <a:rPr lang="en-US" dirty="0"/>
              <a:t> </a:t>
            </a:r>
            <a:r>
              <a:rPr lang="en-US" dirty="0" err="1"/>
              <a:t>dari</a:t>
            </a:r>
            <a:r>
              <a:rPr lang="en-US" dirty="0"/>
              <a:t> </a:t>
            </a:r>
            <a:r>
              <a:rPr lang="en-US" dirty="0" err="1"/>
              <a:t>persyaratan</a:t>
            </a:r>
            <a:r>
              <a:rPr lang="en-US" dirty="0"/>
              <a:t> </a:t>
            </a:r>
            <a:r>
              <a:rPr lang="en-US" dirty="0" err="1"/>
              <a:t>sistem</a:t>
            </a:r>
            <a:r>
              <a:rPr lang="en-US" dirty="0"/>
              <a:t>. </a:t>
            </a:r>
            <a:r>
              <a:rPr lang="en-US" dirty="0" err="1"/>
              <a:t>Terkadang</a:t>
            </a:r>
            <a:r>
              <a:rPr lang="en-US" dirty="0"/>
              <a:t>, </a:t>
            </a:r>
            <a:r>
              <a:rPr lang="en-US" dirty="0" err="1"/>
              <a:t>persyaratan</a:t>
            </a:r>
            <a:r>
              <a:rPr lang="en-US" dirty="0"/>
              <a:t> </a:t>
            </a:r>
            <a:r>
              <a:rPr lang="en-US" dirty="0" err="1"/>
              <a:t>pengguna</a:t>
            </a:r>
            <a:r>
              <a:rPr lang="en-US" dirty="0"/>
              <a:t> </a:t>
            </a:r>
            <a:r>
              <a:rPr lang="en-US" dirty="0" err="1"/>
              <a:t>dan</a:t>
            </a:r>
            <a:r>
              <a:rPr lang="en-US" dirty="0"/>
              <a:t> </a:t>
            </a:r>
            <a:r>
              <a:rPr lang="en-US" dirty="0" err="1"/>
              <a:t>sistem</a:t>
            </a:r>
            <a:r>
              <a:rPr lang="en-US" dirty="0"/>
              <a:t> </a:t>
            </a:r>
            <a:r>
              <a:rPr lang="en-US" dirty="0" err="1"/>
              <a:t>diintegrasikan</a:t>
            </a:r>
            <a:r>
              <a:rPr lang="en-US" dirty="0"/>
              <a:t> </a:t>
            </a:r>
            <a:r>
              <a:rPr lang="en-US" dirty="0" err="1"/>
              <a:t>ke</a:t>
            </a:r>
            <a:r>
              <a:rPr lang="en-US" dirty="0"/>
              <a:t> </a:t>
            </a:r>
            <a:r>
              <a:rPr lang="en-US" dirty="0" err="1"/>
              <a:t>dalam</a:t>
            </a:r>
            <a:r>
              <a:rPr lang="en-US" dirty="0"/>
              <a:t> </a:t>
            </a:r>
            <a:r>
              <a:rPr lang="en-US" dirty="0" err="1"/>
              <a:t>satu</a:t>
            </a:r>
            <a:r>
              <a:rPr lang="en-US" dirty="0"/>
              <a:t> </a:t>
            </a:r>
            <a:r>
              <a:rPr lang="en-US" dirty="0" err="1"/>
              <a:t>deskripsi</a:t>
            </a:r>
            <a:r>
              <a:rPr lang="en-US" dirty="0"/>
              <a:t>. </a:t>
            </a:r>
            <a:r>
              <a:rPr lang="en-US" dirty="0" err="1"/>
              <a:t>Dalam</a:t>
            </a:r>
            <a:r>
              <a:rPr lang="en-US" dirty="0"/>
              <a:t> </a:t>
            </a:r>
            <a:r>
              <a:rPr lang="en-US" dirty="0" err="1"/>
              <a:t>kasus</a:t>
            </a:r>
            <a:r>
              <a:rPr lang="en-US" dirty="0"/>
              <a:t> lain, </a:t>
            </a:r>
            <a:r>
              <a:rPr lang="en-US" dirty="0" err="1"/>
              <a:t>persyaratan</a:t>
            </a:r>
            <a:r>
              <a:rPr lang="en-US" dirty="0"/>
              <a:t> </a:t>
            </a:r>
            <a:r>
              <a:rPr lang="en-US" dirty="0" err="1"/>
              <a:t>pengguna</a:t>
            </a:r>
            <a:r>
              <a:rPr lang="en-US" dirty="0"/>
              <a:t> </a:t>
            </a:r>
            <a:r>
              <a:rPr lang="en-US" dirty="0" err="1"/>
              <a:t>didefinisikan</a:t>
            </a:r>
            <a:r>
              <a:rPr lang="en-US" dirty="0"/>
              <a:t> </a:t>
            </a:r>
            <a:r>
              <a:rPr lang="en-US" dirty="0" err="1"/>
              <a:t>dalam</a:t>
            </a:r>
            <a:r>
              <a:rPr lang="en-US" dirty="0"/>
              <a:t> </a:t>
            </a:r>
            <a:r>
              <a:rPr lang="en-US" dirty="0" err="1"/>
              <a:t>pengantar</a:t>
            </a:r>
            <a:r>
              <a:rPr lang="en-US" dirty="0"/>
              <a:t> </a:t>
            </a:r>
            <a:r>
              <a:rPr lang="en-US" dirty="0" err="1"/>
              <a:t>spesifikasi</a:t>
            </a:r>
            <a:r>
              <a:rPr lang="en-US" dirty="0"/>
              <a:t> </a:t>
            </a:r>
            <a:r>
              <a:rPr lang="en-US" dirty="0" err="1"/>
              <a:t>persyaratan</a:t>
            </a:r>
            <a:r>
              <a:rPr lang="en-US" dirty="0"/>
              <a:t> </a:t>
            </a:r>
            <a:r>
              <a:rPr lang="en-US" dirty="0" err="1"/>
              <a:t>sistem</a:t>
            </a:r>
            <a:r>
              <a:rPr lang="en-US" dirty="0"/>
              <a:t>. </a:t>
            </a:r>
            <a:r>
              <a:rPr lang="en-US" dirty="0" err="1"/>
              <a:t>Jika</a:t>
            </a:r>
            <a:r>
              <a:rPr lang="en-US" dirty="0"/>
              <a:t> </a:t>
            </a:r>
            <a:r>
              <a:rPr lang="en-US" dirty="0" err="1"/>
              <a:t>ada</a:t>
            </a:r>
            <a:r>
              <a:rPr lang="en-US" dirty="0"/>
              <a:t> </a:t>
            </a:r>
            <a:r>
              <a:rPr lang="en-US" dirty="0" err="1"/>
              <a:t>sejumlah</a:t>
            </a:r>
            <a:r>
              <a:rPr lang="en-US" dirty="0"/>
              <a:t> </a:t>
            </a:r>
            <a:r>
              <a:rPr lang="en-US" dirty="0" err="1"/>
              <a:t>besar</a:t>
            </a:r>
            <a:r>
              <a:rPr lang="en-US" dirty="0"/>
              <a:t> </a:t>
            </a:r>
            <a:r>
              <a:rPr lang="en-US" dirty="0" err="1"/>
              <a:t>persyaratan</a:t>
            </a:r>
            <a:r>
              <a:rPr lang="en-US" dirty="0"/>
              <a:t>, </a:t>
            </a:r>
            <a:r>
              <a:rPr lang="en-US" dirty="0" err="1"/>
              <a:t>persyaratan</a:t>
            </a:r>
            <a:r>
              <a:rPr lang="en-US" dirty="0"/>
              <a:t> </a:t>
            </a:r>
            <a:r>
              <a:rPr lang="en-US" dirty="0" err="1"/>
              <a:t>sistem</a:t>
            </a:r>
            <a:r>
              <a:rPr lang="en-US" dirty="0"/>
              <a:t> </a:t>
            </a:r>
            <a:r>
              <a:rPr lang="en-US" dirty="0" err="1"/>
              <a:t>terperinci</a:t>
            </a:r>
            <a:r>
              <a:rPr lang="en-US" dirty="0"/>
              <a:t> </a:t>
            </a:r>
            <a:r>
              <a:rPr lang="en-US" dirty="0" err="1"/>
              <a:t>dapat</a:t>
            </a:r>
            <a:r>
              <a:rPr lang="en-US" dirty="0"/>
              <a:t> </a:t>
            </a:r>
            <a:r>
              <a:rPr lang="en-US" dirty="0" err="1"/>
              <a:t>disajikan</a:t>
            </a:r>
            <a:r>
              <a:rPr lang="en-US" dirty="0"/>
              <a:t> </a:t>
            </a:r>
            <a:r>
              <a:rPr lang="en-US" dirty="0" err="1"/>
              <a:t>dalam</a:t>
            </a:r>
            <a:r>
              <a:rPr lang="en-US" dirty="0"/>
              <a:t> </a:t>
            </a:r>
            <a:r>
              <a:rPr lang="en-US" dirty="0" err="1"/>
              <a:t>dokumen</a:t>
            </a:r>
            <a:r>
              <a:rPr lang="en-US" dirty="0"/>
              <a:t> </a:t>
            </a:r>
            <a:r>
              <a:rPr lang="en-US" dirty="0" err="1"/>
              <a:t>terpisah</a:t>
            </a:r>
            <a:r>
              <a:rPr lang="en-US" dirty="0"/>
              <a:t>.</a:t>
            </a:r>
          </a:p>
          <a:p>
            <a:pPr marL="0" indent="0">
              <a:buNone/>
            </a:pPr>
            <a:r>
              <a:rPr lang="en-US" dirty="0" smtClean="0"/>
              <a:t>	</a:t>
            </a:r>
            <a:r>
              <a:rPr lang="en-US" dirty="0" err="1" smtClean="0"/>
              <a:t>Dokumen</a:t>
            </a:r>
            <a:r>
              <a:rPr lang="en-US" dirty="0" smtClean="0"/>
              <a:t> </a:t>
            </a:r>
            <a:r>
              <a:rPr lang="en-US" dirty="0" err="1"/>
              <a:t>persyaratan</a:t>
            </a:r>
            <a:r>
              <a:rPr lang="en-US" dirty="0"/>
              <a:t> </a:t>
            </a:r>
            <a:r>
              <a:rPr lang="en-US" dirty="0" err="1"/>
              <a:t>sangat</a:t>
            </a:r>
            <a:r>
              <a:rPr lang="en-US" dirty="0"/>
              <a:t> </a:t>
            </a:r>
            <a:r>
              <a:rPr lang="en-US" dirty="0" err="1"/>
              <a:t>penting</a:t>
            </a:r>
            <a:r>
              <a:rPr lang="en-US" dirty="0"/>
              <a:t> </a:t>
            </a:r>
            <a:r>
              <a:rPr lang="en-US" dirty="0" err="1"/>
              <a:t>ketika</a:t>
            </a:r>
            <a:r>
              <a:rPr lang="en-US" dirty="0"/>
              <a:t> </a:t>
            </a:r>
            <a:r>
              <a:rPr lang="en-US" dirty="0" err="1"/>
              <a:t>kontraktor</a:t>
            </a:r>
            <a:r>
              <a:rPr lang="en-US" dirty="0"/>
              <a:t> </a:t>
            </a:r>
            <a:r>
              <a:rPr lang="en-US" dirty="0" err="1"/>
              <a:t>luar</a:t>
            </a:r>
            <a:r>
              <a:rPr lang="en-US" dirty="0"/>
              <a:t> </a:t>
            </a:r>
            <a:r>
              <a:rPr lang="en-US" dirty="0" err="1"/>
              <a:t>mengembangkan</a:t>
            </a:r>
            <a:r>
              <a:rPr lang="en-US" dirty="0"/>
              <a:t> </a:t>
            </a:r>
            <a:r>
              <a:rPr lang="en-US" dirty="0" err="1"/>
              <a:t>sistem</a:t>
            </a:r>
            <a:r>
              <a:rPr lang="en-US" dirty="0"/>
              <a:t> </a:t>
            </a:r>
            <a:r>
              <a:rPr lang="en-US" dirty="0" err="1"/>
              <a:t>perangkat</a:t>
            </a:r>
            <a:r>
              <a:rPr lang="en-US" dirty="0"/>
              <a:t> </a:t>
            </a:r>
            <a:r>
              <a:rPr lang="en-US" dirty="0" err="1"/>
              <a:t>lunak</a:t>
            </a:r>
            <a:r>
              <a:rPr lang="en-US" dirty="0"/>
              <a:t>. </a:t>
            </a:r>
            <a:r>
              <a:rPr lang="en-US" dirty="0" err="1"/>
              <a:t>Namun</a:t>
            </a:r>
            <a:r>
              <a:rPr lang="en-US" dirty="0"/>
              <a:t>, </a:t>
            </a:r>
            <a:r>
              <a:rPr lang="en-US" dirty="0" err="1"/>
              <a:t>metode</a:t>
            </a:r>
            <a:r>
              <a:rPr lang="en-US" dirty="0"/>
              <a:t> </a:t>
            </a:r>
            <a:r>
              <a:rPr lang="en-US" dirty="0" err="1"/>
              <a:t>pengembangan</a:t>
            </a:r>
            <a:r>
              <a:rPr lang="en-US" dirty="0"/>
              <a:t> </a:t>
            </a:r>
            <a:r>
              <a:rPr lang="en-US" dirty="0" err="1"/>
              <a:t>gesit</a:t>
            </a:r>
            <a:r>
              <a:rPr lang="en-US" dirty="0"/>
              <a:t> </a:t>
            </a:r>
            <a:r>
              <a:rPr lang="en-US" dirty="0" err="1"/>
              <a:t>berpendapat</a:t>
            </a:r>
            <a:r>
              <a:rPr lang="en-US" dirty="0"/>
              <a:t> </a:t>
            </a:r>
            <a:r>
              <a:rPr lang="en-US" dirty="0" err="1"/>
              <a:t>bahwa</a:t>
            </a:r>
            <a:r>
              <a:rPr lang="en-US" dirty="0"/>
              <a:t> </a:t>
            </a:r>
            <a:r>
              <a:rPr lang="en-US" dirty="0" err="1"/>
              <a:t>persyaratan</a:t>
            </a:r>
            <a:r>
              <a:rPr lang="en-US" dirty="0"/>
              <a:t> </a:t>
            </a:r>
            <a:r>
              <a:rPr lang="en-US" dirty="0" err="1"/>
              <a:t>berubah</a:t>
            </a:r>
            <a:r>
              <a:rPr lang="en-US" dirty="0"/>
              <a:t> </a:t>
            </a:r>
            <a:r>
              <a:rPr lang="en-US" dirty="0" err="1"/>
              <a:t>begitu</a:t>
            </a:r>
            <a:r>
              <a:rPr lang="en-US" dirty="0"/>
              <a:t> </a:t>
            </a:r>
            <a:r>
              <a:rPr lang="en-US" dirty="0" err="1"/>
              <a:t>cepat</a:t>
            </a:r>
            <a:r>
              <a:rPr lang="en-US" dirty="0"/>
              <a:t> </a:t>
            </a:r>
            <a:r>
              <a:rPr lang="en-US" dirty="0" err="1"/>
              <a:t>sehingga</a:t>
            </a:r>
            <a:r>
              <a:rPr lang="en-US" dirty="0"/>
              <a:t> </a:t>
            </a:r>
            <a:r>
              <a:rPr lang="en-US" dirty="0" err="1"/>
              <a:t>dokumen</a:t>
            </a:r>
            <a:r>
              <a:rPr lang="en-US" dirty="0"/>
              <a:t> </a:t>
            </a:r>
            <a:r>
              <a:rPr lang="en-US" dirty="0" err="1"/>
              <a:t>persyaratan</a:t>
            </a:r>
            <a:r>
              <a:rPr lang="en-US" dirty="0"/>
              <a:t> </a:t>
            </a:r>
            <a:r>
              <a:rPr lang="en-US" dirty="0" err="1"/>
              <a:t>sudah</a:t>
            </a:r>
            <a:r>
              <a:rPr lang="en-US" dirty="0"/>
              <a:t> </a:t>
            </a:r>
            <a:r>
              <a:rPr lang="en-US" dirty="0" err="1"/>
              <a:t>kedaluwarsa</a:t>
            </a:r>
            <a:r>
              <a:rPr lang="en-US" dirty="0"/>
              <a:t> </a:t>
            </a:r>
            <a:r>
              <a:rPr lang="en-US" dirty="0" err="1"/>
              <a:t>begitu</a:t>
            </a:r>
            <a:r>
              <a:rPr lang="en-US" dirty="0"/>
              <a:t> </a:t>
            </a:r>
            <a:r>
              <a:rPr lang="en-US" dirty="0" err="1"/>
              <a:t>ditulis</a:t>
            </a:r>
            <a:r>
              <a:rPr lang="en-US" dirty="0"/>
              <a:t>, </a:t>
            </a:r>
            <a:r>
              <a:rPr lang="en-US" dirty="0" err="1"/>
              <a:t>sehingga</a:t>
            </a:r>
            <a:r>
              <a:rPr lang="en-US" dirty="0"/>
              <a:t> </a:t>
            </a:r>
            <a:r>
              <a:rPr lang="en-US" dirty="0" err="1"/>
              <a:t>sebagian</a:t>
            </a:r>
            <a:r>
              <a:rPr lang="en-US" dirty="0"/>
              <a:t> </a:t>
            </a:r>
            <a:r>
              <a:rPr lang="en-US" dirty="0" err="1"/>
              <a:t>besar</a:t>
            </a:r>
            <a:r>
              <a:rPr lang="en-US" dirty="0"/>
              <a:t> </a:t>
            </a:r>
            <a:r>
              <a:rPr lang="en-US" dirty="0" err="1"/>
              <a:t>upaya</a:t>
            </a:r>
            <a:r>
              <a:rPr lang="en-US" dirty="0"/>
              <a:t> </a:t>
            </a:r>
            <a:r>
              <a:rPr lang="en-US" dirty="0" err="1"/>
              <a:t>sia-sia</a:t>
            </a:r>
            <a:r>
              <a:rPr lang="en-US" dirty="0"/>
              <a:t>. </a:t>
            </a:r>
            <a:r>
              <a:rPr lang="en-US" dirty="0" err="1"/>
              <a:t>Daripada</a:t>
            </a:r>
            <a:r>
              <a:rPr lang="en-US" dirty="0"/>
              <a:t> </a:t>
            </a:r>
            <a:r>
              <a:rPr lang="en-US" dirty="0" err="1"/>
              <a:t>dokumen</a:t>
            </a:r>
            <a:r>
              <a:rPr lang="en-US" dirty="0"/>
              <a:t> formal, </a:t>
            </a:r>
            <a:r>
              <a:rPr lang="en-US" dirty="0" err="1"/>
              <a:t>pendekatan</a:t>
            </a:r>
            <a:r>
              <a:rPr lang="en-US" dirty="0"/>
              <a:t> </a:t>
            </a:r>
            <a:r>
              <a:rPr lang="en-US" dirty="0" err="1"/>
              <a:t>seperti</a:t>
            </a:r>
            <a:r>
              <a:rPr lang="en-US" dirty="0"/>
              <a:t> Extreme Programming (Beck, 1999) </a:t>
            </a:r>
            <a:r>
              <a:rPr lang="en-US" dirty="0" err="1"/>
              <a:t>mengumpulkan</a:t>
            </a:r>
            <a:r>
              <a:rPr lang="en-US" dirty="0"/>
              <a:t> </a:t>
            </a:r>
            <a:r>
              <a:rPr lang="en-US" dirty="0" err="1"/>
              <a:t>persyaratan</a:t>
            </a:r>
            <a:r>
              <a:rPr lang="en-US" dirty="0"/>
              <a:t> </a:t>
            </a:r>
            <a:r>
              <a:rPr lang="en-US" dirty="0" err="1"/>
              <a:t>pengguna</a:t>
            </a:r>
            <a:r>
              <a:rPr lang="en-US" dirty="0"/>
              <a:t> </a:t>
            </a:r>
            <a:r>
              <a:rPr lang="en-US" dirty="0" err="1"/>
              <a:t>secara</a:t>
            </a:r>
            <a:r>
              <a:rPr lang="en-US" dirty="0"/>
              <a:t> </a:t>
            </a:r>
            <a:r>
              <a:rPr lang="en-US" dirty="0" err="1"/>
              <a:t>bertahap</a:t>
            </a:r>
            <a:r>
              <a:rPr lang="en-US" dirty="0"/>
              <a:t> </a:t>
            </a:r>
            <a:r>
              <a:rPr lang="en-US" dirty="0" err="1"/>
              <a:t>dan</a:t>
            </a:r>
            <a:r>
              <a:rPr lang="en-US" dirty="0"/>
              <a:t> </a:t>
            </a:r>
            <a:r>
              <a:rPr lang="en-US" dirty="0" err="1"/>
              <a:t>menuliskannya</a:t>
            </a:r>
            <a:r>
              <a:rPr lang="en-US" dirty="0"/>
              <a:t> </a:t>
            </a:r>
            <a:r>
              <a:rPr lang="en-US" dirty="0" err="1"/>
              <a:t>pada</a:t>
            </a:r>
            <a:r>
              <a:rPr lang="en-US" dirty="0"/>
              <a:t> </a:t>
            </a:r>
            <a:r>
              <a:rPr lang="en-US" dirty="0" err="1"/>
              <a:t>kartu</a:t>
            </a:r>
            <a:r>
              <a:rPr lang="en-US" dirty="0"/>
              <a:t> </a:t>
            </a:r>
            <a:r>
              <a:rPr lang="en-US" dirty="0" err="1"/>
              <a:t>sebagai</a:t>
            </a:r>
            <a:r>
              <a:rPr lang="en-US" dirty="0"/>
              <a:t> </a:t>
            </a:r>
            <a:r>
              <a:rPr lang="en-US" dirty="0" err="1"/>
              <a:t>cerita</a:t>
            </a:r>
            <a:r>
              <a:rPr lang="en-US" dirty="0"/>
              <a:t> </a:t>
            </a:r>
            <a:r>
              <a:rPr lang="en-US" dirty="0" err="1"/>
              <a:t>pengguna</a:t>
            </a:r>
            <a:r>
              <a:rPr lang="en-US" dirty="0"/>
              <a:t>. </a:t>
            </a:r>
            <a:r>
              <a:rPr lang="en-US" dirty="0" err="1"/>
              <a:t>Pengguna</a:t>
            </a:r>
            <a:r>
              <a:rPr lang="en-US" dirty="0"/>
              <a:t> </a:t>
            </a:r>
            <a:r>
              <a:rPr lang="en-US" dirty="0" err="1"/>
              <a:t>kemudian</a:t>
            </a:r>
            <a:r>
              <a:rPr lang="en-US" dirty="0"/>
              <a:t> </a:t>
            </a:r>
            <a:r>
              <a:rPr lang="en-US" dirty="0" err="1"/>
              <a:t>memprioritaskan</a:t>
            </a:r>
            <a:r>
              <a:rPr lang="en-US" dirty="0"/>
              <a:t> </a:t>
            </a:r>
            <a:r>
              <a:rPr lang="en-US" dirty="0" err="1"/>
              <a:t>persyaratan</a:t>
            </a:r>
            <a:r>
              <a:rPr lang="en-US" dirty="0"/>
              <a:t> </a:t>
            </a:r>
            <a:r>
              <a:rPr lang="en-US" dirty="0" err="1"/>
              <a:t>untuk</a:t>
            </a:r>
            <a:r>
              <a:rPr lang="en-US" dirty="0"/>
              <a:t> </a:t>
            </a:r>
            <a:r>
              <a:rPr lang="en-US" dirty="0" err="1"/>
              <a:t>implementasi</a:t>
            </a:r>
            <a:r>
              <a:rPr lang="en-US" dirty="0"/>
              <a:t> </a:t>
            </a:r>
            <a:r>
              <a:rPr lang="en-US" dirty="0" err="1"/>
              <a:t>dalam</a:t>
            </a:r>
            <a:r>
              <a:rPr lang="en-US" dirty="0"/>
              <a:t> </a:t>
            </a:r>
            <a:r>
              <a:rPr lang="en-US" dirty="0" err="1"/>
              <a:t>peningkatan</a:t>
            </a:r>
            <a:r>
              <a:rPr lang="en-US" dirty="0"/>
              <a:t> </a:t>
            </a:r>
            <a:r>
              <a:rPr lang="en-US" dirty="0" err="1"/>
              <a:t>sistem</a:t>
            </a:r>
            <a:r>
              <a:rPr lang="en-US" dirty="0"/>
              <a:t> </a:t>
            </a:r>
            <a:r>
              <a:rPr lang="en-US" dirty="0" err="1"/>
              <a:t>selanjutnya</a:t>
            </a:r>
            <a:r>
              <a:rPr lang="en-US" dirty="0"/>
              <a:t>.</a:t>
            </a:r>
          </a:p>
          <a:p>
            <a:pPr marL="0" indent="0">
              <a:buNone/>
            </a:pPr>
            <a:endParaRPr lang="en-US" dirty="0"/>
          </a:p>
        </p:txBody>
      </p:sp>
    </p:spTree>
    <p:extLst>
      <p:ext uri="{BB962C8B-B14F-4D97-AF65-F5344CB8AC3E}">
        <p14:creationId xmlns:p14="http://schemas.microsoft.com/office/powerpoint/2010/main" val="2712032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err="1" smtClean="0"/>
              <a:t>Spesifikasi</a:t>
            </a:r>
            <a:r>
              <a:rPr lang="en-US" dirty="0" smtClean="0"/>
              <a:t> </a:t>
            </a:r>
            <a:r>
              <a:rPr lang="en-US" dirty="0" err="1"/>
              <a:t>persyaratan</a:t>
            </a:r>
            <a:r>
              <a:rPr lang="en-US" dirty="0"/>
              <a:t> </a:t>
            </a:r>
            <a:r>
              <a:rPr lang="en-US" dirty="0" err="1"/>
              <a:t>adalah</a:t>
            </a:r>
            <a:r>
              <a:rPr lang="en-US" dirty="0"/>
              <a:t> proses </a:t>
            </a:r>
            <a:r>
              <a:rPr lang="en-US" dirty="0" err="1"/>
              <a:t>penulisan</a:t>
            </a:r>
            <a:r>
              <a:rPr lang="en-US" dirty="0"/>
              <a:t> </a:t>
            </a:r>
            <a:r>
              <a:rPr lang="en-US" dirty="0" err="1"/>
              <a:t>persyaratan</a:t>
            </a:r>
            <a:r>
              <a:rPr lang="en-US" dirty="0"/>
              <a:t> </a:t>
            </a:r>
            <a:r>
              <a:rPr lang="en-US" dirty="0" err="1"/>
              <a:t>pengguna</a:t>
            </a:r>
            <a:r>
              <a:rPr lang="en-US" dirty="0"/>
              <a:t> </a:t>
            </a:r>
            <a:r>
              <a:rPr lang="en-US" dirty="0" err="1"/>
              <a:t>dan</a:t>
            </a:r>
            <a:r>
              <a:rPr lang="en-US" dirty="0"/>
              <a:t> </a:t>
            </a:r>
            <a:r>
              <a:rPr lang="en-US" dirty="0" err="1"/>
              <a:t>sistem</a:t>
            </a:r>
            <a:r>
              <a:rPr lang="en-US" dirty="0"/>
              <a:t> </a:t>
            </a:r>
            <a:r>
              <a:rPr lang="en-US" dirty="0" err="1"/>
              <a:t>dalam</a:t>
            </a:r>
            <a:r>
              <a:rPr lang="en-US" dirty="0"/>
              <a:t> </a:t>
            </a:r>
            <a:r>
              <a:rPr lang="en-US" dirty="0" err="1"/>
              <a:t>dokumen</a:t>
            </a:r>
            <a:r>
              <a:rPr lang="en-US" dirty="0"/>
              <a:t> </a:t>
            </a:r>
            <a:r>
              <a:rPr lang="en-US" dirty="0" err="1"/>
              <a:t>persyaratan</a:t>
            </a:r>
            <a:r>
              <a:rPr lang="en-US" dirty="0"/>
              <a:t>. </a:t>
            </a:r>
            <a:r>
              <a:rPr lang="en-US" dirty="0" err="1"/>
              <a:t>Idealnya</a:t>
            </a:r>
            <a:r>
              <a:rPr lang="en-US" dirty="0"/>
              <a:t>, </a:t>
            </a:r>
            <a:r>
              <a:rPr lang="en-US" dirty="0" err="1"/>
              <a:t>persyaratan</a:t>
            </a:r>
            <a:r>
              <a:rPr lang="en-US" dirty="0"/>
              <a:t> </a:t>
            </a:r>
            <a:r>
              <a:rPr lang="en-US" dirty="0" err="1"/>
              <a:t>pengguna</a:t>
            </a:r>
            <a:r>
              <a:rPr lang="en-US" dirty="0"/>
              <a:t> </a:t>
            </a:r>
            <a:r>
              <a:rPr lang="en-US" dirty="0" err="1"/>
              <a:t>dan</a:t>
            </a:r>
            <a:r>
              <a:rPr lang="en-US" dirty="0"/>
              <a:t> </a:t>
            </a:r>
            <a:r>
              <a:rPr lang="en-US" dirty="0" err="1"/>
              <a:t>sistem</a:t>
            </a:r>
            <a:r>
              <a:rPr lang="en-US" dirty="0"/>
              <a:t> </a:t>
            </a:r>
            <a:r>
              <a:rPr lang="en-US" dirty="0" err="1"/>
              <a:t>harus</a:t>
            </a:r>
            <a:r>
              <a:rPr lang="en-US" dirty="0"/>
              <a:t> </a:t>
            </a:r>
            <a:r>
              <a:rPr lang="en-US" dirty="0" err="1"/>
              <a:t>jelas</a:t>
            </a:r>
            <a:r>
              <a:rPr lang="en-US" dirty="0"/>
              <a:t>, </a:t>
            </a:r>
            <a:r>
              <a:rPr lang="en-US" dirty="0" err="1"/>
              <a:t>tidak</a:t>
            </a:r>
            <a:r>
              <a:rPr lang="en-US" dirty="0"/>
              <a:t> </a:t>
            </a:r>
            <a:r>
              <a:rPr lang="en-US" dirty="0" err="1"/>
              <a:t>ambigu</a:t>
            </a:r>
            <a:r>
              <a:rPr lang="en-US" dirty="0"/>
              <a:t>, </a:t>
            </a:r>
            <a:r>
              <a:rPr lang="en-US" dirty="0" err="1"/>
              <a:t>mudah</a:t>
            </a:r>
            <a:r>
              <a:rPr lang="en-US" dirty="0"/>
              <a:t> </a:t>
            </a:r>
            <a:r>
              <a:rPr lang="en-US" dirty="0" err="1"/>
              <a:t>dipahami</a:t>
            </a:r>
            <a:r>
              <a:rPr lang="en-US" dirty="0"/>
              <a:t>, </a:t>
            </a:r>
            <a:r>
              <a:rPr lang="en-US" dirty="0" err="1"/>
              <a:t>lengkap</a:t>
            </a:r>
            <a:r>
              <a:rPr lang="en-US" dirty="0"/>
              <a:t>, </a:t>
            </a:r>
            <a:r>
              <a:rPr lang="en-US" dirty="0" err="1"/>
              <a:t>dan</a:t>
            </a:r>
            <a:r>
              <a:rPr lang="en-US" dirty="0"/>
              <a:t> </a:t>
            </a:r>
            <a:r>
              <a:rPr lang="en-US" dirty="0" err="1"/>
              <a:t>konsisten</a:t>
            </a:r>
            <a:r>
              <a:rPr lang="en-US" dirty="0"/>
              <a:t>. </a:t>
            </a:r>
            <a:r>
              <a:rPr lang="en-US" dirty="0" err="1"/>
              <a:t>Dalam</a:t>
            </a:r>
            <a:r>
              <a:rPr lang="en-US" dirty="0"/>
              <a:t> </a:t>
            </a:r>
            <a:r>
              <a:rPr lang="en-US" dirty="0" err="1"/>
              <a:t>praktiknya</a:t>
            </a:r>
            <a:r>
              <a:rPr lang="en-US" dirty="0"/>
              <a:t>, </a:t>
            </a:r>
            <a:r>
              <a:rPr lang="en-US" dirty="0" err="1"/>
              <a:t>ini</a:t>
            </a:r>
            <a:r>
              <a:rPr lang="en-US" dirty="0"/>
              <a:t> </a:t>
            </a:r>
            <a:r>
              <a:rPr lang="en-US" dirty="0" err="1"/>
              <a:t>sulit</a:t>
            </a:r>
            <a:r>
              <a:rPr lang="en-US" dirty="0"/>
              <a:t> </a:t>
            </a:r>
            <a:r>
              <a:rPr lang="en-US" dirty="0" err="1"/>
              <a:t>untuk</a:t>
            </a:r>
            <a:r>
              <a:rPr lang="en-US" dirty="0"/>
              <a:t> </a:t>
            </a:r>
            <a:r>
              <a:rPr lang="en-US" dirty="0" err="1"/>
              <a:t>dicapai</a:t>
            </a:r>
            <a:r>
              <a:rPr lang="en-US" dirty="0"/>
              <a:t> </a:t>
            </a:r>
            <a:r>
              <a:rPr lang="en-US" dirty="0" err="1"/>
              <a:t>karena</a:t>
            </a:r>
            <a:r>
              <a:rPr lang="en-US" dirty="0"/>
              <a:t> </a:t>
            </a:r>
            <a:r>
              <a:rPr lang="en-US" dirty="0" err="1"/>
              <a:t>pemangku</a:t>
            </a:r>
            <a:r>
              <a:rPr lang="en-US" dirty="0"/>
              <a:t> </a:t>
            </a:r>
            <a:r>
              <a:rPr lang="en-US" dirty="0" err="1"/>
              <a:t>kepentingan</a:t>
            </a:r>
            <a:r>
              <a:rPr lang="en-US" dirty="0"/>
              <a:t> </a:t>
            </a:r>
            <a:r>
              <a:rPr lang="en-US" dirty="0" err="1"/>
              <a:t>menafsirkan</a:t>
            </a:r>
            <a:r>
              <a:rPr lang="en-US" dirty="0"/>
              <a:t> </a:t>
            </a:r>
            <a:r>
              <a:rPr lang="en-US" dirty="0" err="1"/>
              <a:t>persyaratan</a:t>
            </a:r>
            <a:r>
              <a:rPr lang="en-US" dirty="0"/>
              <a:t> </a:t>
            </a:r>
            <a:r>
              <a:rPr lang="en-US" dirty="0" err="1"/>
              <a:t>dengan</a:t>
            </a:r>
            <a:r>
              <a:rPr lang="en-US" dirty="0"/>
              <a:t> </a:t>
            </a:r>
            <a:r>
              <a:rPr lang="en-US" dirty="0" err="1"/>
              <a:t>cara</a:t>
            </a:r>
            <a:r>
              <a:rPr lang="en-US" dirty="0"/>
              <a:t> yang </a:t>
            </a:r>
            <a:r>
              <a:rPr lang="en-US" dirty="0" err="1"/>
              <a:t>berbeda</a:t>
            </a:r>
            <a:r>
              <a:rPr lang="en-US" dirty="0"/>
              <a:t> </a:t>
            </a:r>
            <a:r>
              <a:rPr lang="en-US" dirty="0" err="1"/>
              <a:t>dan</a:t>
            </a:r>
            <a:r>
              <a:rPr lang="en-US" dirty="0"/>
              <a:t> </a:t>
            </a:r>
            <a:r>
              <a:rPr lang="en-US" dirty="0" err="1"/>
              <a:t>sering</a:t>
            </a:r>
            <a:r>
              <a:rPr lang="en-US" dirty="0"/>
              <a:t> </a:t>
            </a:r>
            <a:r>
              <a:rPr lang="en-US" dirty="0" err="1"/>
              <a:t>ada</a:t>
            </a:r>
            <a:r>
              <a:rPr lang="en-US" dirty="0"/>
              <a:t> </a:t>
            </a:r>
            <a:r>
              <a:rPr lang="en-US" dirty="0" err="1"/>
              <a:t>konflik</a:t>
            </a:r>
            <a:r>
              <a:rPr lang="en-US" dirty="0"/>
              <a:t> </a:t>
            </a:r>
            <a:r>
              <a:rPr lang="en-US" dirty="0" err="1"/>
              <a:t>dan</a:t>
            </a:r>
            <a:r>
              <a:rPr lang="en-US" dirty="0"/>
              <a:t> </a:t>
            </a:r>
            <a:r>
              <a:rPr lang="en-US" dirty="0" err="1"/>
              <a:t>inkonsistensi</a:t>
            </a:r>
            <a:r>
              <a:rPr lang="en-US" dirty="0"/>
              <a:t> yang </a:t>
            </a:r>
            <a:r>
              <a:rPr lang="en-US" dirty="0" err="1"/>
              <a:t>melekat</a:t>
            </a:r>
            <a:r>
              <a:rPr lang="en-US" dirty="0"/>
              <a:t> </a:t>
            </a:r>
            <a:r>
              <a:rPr lang="en-US" dirty="0" err="1"/>
              <a:t>dalam</a:t>
            </a:r>
            <a:r>
              <a:rPr lang="en-US" dirty="0"/>
              <a:t> </a:t>
            </a:r>
            <a:r>
              <a:rPr lang="en-US" dirty="0" err="1" smtClean="0"/>
              <a:t>persyaratan</a:t>
            </a:r>
            <a:r>
              <a:rPr lang="en-US" dirty="0" smtClean="0"/>
              <a:t>.	</a:t>
            </a:r>
          </a:p>
          <a:p>
            <a:pPr marL="0" indent="0">
              <a:buNone/>
            </a:pPr>
            <a:r>
              <a:rPr lang="en-US" dirty="0"/>
              <a:t>	</a:t>
            </a:r>
          </a:p>
        </p:txBody>
      </p:sp>
    </p:spTree>
    <p:extLst>
      <p:ext uri="{BB962C8B-B14F-4D97-AF65-F5344CB8AC3E}">
        <p14:creationId xmlns:p14="http://schemas.microsoft.com/office/powerpoint/2010/main" val="1690064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r>
              <a:rPr lang="en-US" dirty="0"/>
              <a:t>	</a:t>
            </a:r>
            <a:r>
              <a:rPr lang="en-US" dirty="0" err="1" smtClean="0"/>
              <a:t>Persyaratan</a:t>
            </a:r>
            <a:r>
              <a:rPr lang="en-US" dirty="0" smtClean="0"/>
              <a:t> </a:t>
            </a:r>
            <a:r>
              <a:rPr lang="en-US" dirty="0" err="1"/>
              <a:t>pengguna</a:t>
            </a:r>
            <a:r>
              <a:rPr lang="en-US" dirty="0"/>
              <a:t> </a:t>
            </a:r>
            <a:r>
              <a:rPr lang="en-US" dirty="0" err="1"/>
              <a:t>untuk</a:t>
            </a:r>
            <a:r>
              <a:rPr lang="en-US" dirty="0"/>
              <a:t> </a:t>
            </a:r>
            <a:r>
              <a:rPr lang="en-US" dirty="0" err="1"/>
              <a:t>suatu</a:t>
            </a:r>
            <a:r>
              <a:rPr lang="en-US" dirty="0"/>
              <a:t> </a:t>
            </a:r>
            <a:r>
              <a:rPr lang="en-US" dirty="0" err="1"/>
              <a:t>sistem</a:t>
            </a:r>
            <a:r>
              <a:rPr lang="en-US" dirty="0"/>
              <a:t> </a:t>
            </a:r>
            <a:r>
              <a:rPr lang="en-US" dirty="0" err="1"/>
              <a:t>harus</a:t>
            </a:r>
            <a:r>
              <a:rPr lang="en-US" dirty="0"/>
              <a:t> </a:t>
            </a:r>
            <a:r>
              <a:rPr lang="en-US" dirty="0" err="1"/>
              <a:t>menggambarkan</a:t>
            </a:r>
            <a:r>
              <a:rPr lang="en-US" dirty="0"/>
              <a:t> </a:t>
            </a:r>
            <a:r>
              <a:rPr lang="en-US" dirty="0" err="1"/>
              <a:t>persyaratan</a:t>
            </a:r>
            <a:r>
              <a:rPr lang="en-US" dirty="0"/>
              <a:t> </a:t>
            </a:r>
            <a:r>
              <a:rPr lang="en-US" dirty="0" err="1"/>
              <a:t>fungsional</a:t>
            </a:r>
            <a:r>
              <a:rPr lang="en-US" dirty="0"/>
              <a:t> </a:t>
            </a:r>
            <a:r>
              <a:rPr lang="en-US" dirty="0" err="1"/>
              <a:t>dan</a:t>
            </a:r>
            <a:r>
              <a:rPr lang="en-US" dirty="0"/>
              <a:t> </a:t>
            </a:r>
            <a:r>
              <a:rPr lang="en-US" dirty="0" err="1"/>
              <a:t>nonfungsional</a:t>
            </a:r>
            <a:r>
              <a:rPr lang="en-US" dirty="0"/>
              <a:t> </a:t>
            </a:r>
            <a:r>
              <a:rPr lang="en-US" dirty="0" err="1"/>
              <a:t>sehingga</a:t>
            </a:r>
            <a:r>
              <a:rPr lang="en-US" dirty="0"/>
              <a:t> </a:t>
            </a:r>
            <a:r>
              <a:rPr lang="en-US" dirty="0" err="1"/>
              <a:t>persyaratan</a:t>
            </a:r>
            <a:r>
              <a:rPr lang="en-US" dirty="0"/>
              <a:t> </a:t>
            </a:r>
            <a:r>
              <a:rPr lang="en-US" dirty="0" err="1"/>
              <a:t>tersebut</a:t>
            </a:r>
            <a:r>
              <a:rPr lang="en-US" dirty="0"/>
              <a:t> </a:t>
            </a:r>
            <a:r>
              <a:rPr lang="en-US" dirty="0" err="1"/>
              <a:t>dapat</a:t>
            </a:r>
            <a:r>
              <a:rPr lang="en-US" dirty="0"/>
              <a:t> </a:t>
            </a:r>
            <a:r>
              <a:rPr lang="en-US" dirty="0" err="1"/>
              <a:t>dipahami</a:t>
            </a:r>
            <a:r>
              <a:rPr lang="en-US" dirty="0"/>
              <a:t> </a:t>
            </a:r>
            <a:r>
              <a:rPr lang="en-US" dirty="0" err="1"/>
              <a:t>oleh</a:t>
            </a:r>
            <a:r>
              <a:rPr lang="en-US" dirty="0"/>
              <a:t> </a:t>
            </a:r>
            <a:r>
              <a:rPr lang="en-US" dirty="0" err="1"/>
              <a:t>pengguna</a:t>
            </a:r>
            <a:r>
              <a:rPr lang="en-US" dirty="0"/>
              <a:t> </a:t>
            </a:r>
            <a:r>
              <a:rPr lang="en-US" dirty="0" err="1"/>
              <a:t>sistem</a:t>
            </a:r>
            <a:r>
              <a:rPr lang="en-US" dirty="0"/>
              <a:t> yang </a:t>
            </a:r>
            <a:r>
              <a:rPr lang="en-US" dirty="0" err="1"/>
              <a:t>tidak</a:t>
            </a:r>
            <a:r>
              <a:rPr lang="en-US" dirty="0"/>
              <a:t> </a:t>
            </a:r>
            <a:r>
              <a:rPr lang="en-US" dirty="0" err="1"/>
              <a:t>memiliki</a:t>
            </a:r>
            <a:r>
              <a:rPr lang="en-US" dirty="0"/>
              <a:t> </a:t>
            </a:r>
            <a:r>
              <a:rPr lang="en-US" dirty="0" err="1"/>
              <a:t>pengetahuan</a:t>
            </a:r>
            <a:r>
              <a:rPr lang="en-US" dirty="0"/>
              <a:t> </a:t>
            </a:r>
            <a:r>
              <a:rPr lang="en-US" dirty="0" err="1"/>
              <a:t>teknis</a:t>
            </a:r>
            <a:r>
              <a:rPr lang="en-US" dirty="0"/>
              <a:t> </a:t>
            </a:r>
            <a:r>
              <a:rPr lang="en-US" dirty="0" err="1"/>
              <a:t>terperinci</a:t>
            </a:r>
            <a:r>
              <a:rPr lang="en-US" dirty="0"/>
              <a:t>. </a:t>
            </a:r>
            <a:r>
              <a:rPr lang="en-US" dirty="0" err="1"/>
              <a:t>Idealnya</a:t>
            </a:r>
            <a:r>
              <a:rPr lang="en-US" dirty="0"/>
              <a:t>, </a:t>
            </a:r>
            <a:r>
              <a:rPr lang="en-US" dirty="0" err="1"/>
              <a:t>mereka</a:t>
            </a:r>
            <a:r>
              <a:rPr lang="en-US" dirty="0"/>
              <a:t> </a:t>
            </a:r>
            <a:r>
              <a:rPr lang="en-US" dirty="0" err="1"/>
              <a:t>harus</a:t>
            </a:r>
            <a:r>
              <a:rPr lang="en-US" dirty="0"/>
              <a:t> </a:t>
            </a:r>
            <a:r>
              <a:rPr lang="en-US" dirty="0" err="1"/>
              <a:t>menentukan</a:t>
            </a:r>
            <a:r>
              <a:rPr lang="en-US" dirty="0"/>
              <a:t> </a:t>
            </a:r>
            <a:r>
              <a:rPr lang="en-US" dirty="0" err="1"/>
              <a:t>hanya</a:t>
            </a:r>
            <a:r>
              <a:rPr lang="en-US" dirty="0"/>
              <a:t> </a:t>
            </a:r>
            <a:r>
              <a:rPr lang="en-US" dirty="0" err="1"/>
              <a:t>perilaku</a:t>
            </a:r>
            <a:r>
              <a:rPr lang="en-US" dirty="0"/>
              <a:t> </a:t>
            </a:r>
            <a:r>
              <a:rPr lang="en-US" dirty="0" err="1"/>
              <a:t>eksternal</a:t>
            </a:r>
            <a:r>
              <a:rPr lang="en-US" dirty="0"/>
              <a:t> </a:t>
            </a:r>
            <a:r>
              <a:rPr lang="en-US" dirty="0" err="1"/>
              <a:t>sistem</a:t>
            </a:r>
            <a:r>
              <a:rPr lang="en-US" dirty="0"/>
              <a:t>. </a:t>
            </a:r>
            <a:r>
              <a:rPr lang="en-US" dirty="0" err="1"/>
              <a:t>Dokumen</a:t>
            </a:r>
            <a:r>
              <a:rPr lang="en-US" dirty="0"/>
              <a:t> </a:t>
            </a:r>
            <a:r>
              <a:rPr lang="en-US" dirty="0" err="1"/>
              <a:t>persyaratan</a:t>
            </a:r>
            <a:r>
              <a:rPr lang="en-US" dirty="0"/>
              <a:t> </a:t>
            </a:r>
            <a:r>
              <a:rPr lang="en-US" dirty="0" err="1"/>
              <a:t>tidak</a:t>
            </a:r>
            <a:r>
              <a:rPr lang="en-US" dirty="0"/>
              <a:t> </a:t>
            </a:r>
            <a:r>
              <a:rPr lang="en-US" dirty="0" err="1"/>
              <a:t>boleh</a:t>
            </a:r>
            <a:r>
              <a:rPr lang="en-US" dirty="0"/>
              <a:t> </a:t>
            </a:r>
            <a:r>
              <a:rPr lang="en-US" dirty="0" err="1"/>
              <a:t>menyertakan</a:t>
            </a:r>
            <a:r>
              <a:rPr lang="en-US" dirty="0"/>
              <a:t> </a:t>
            </a:r>
            <a:r>
              <a:rPr lang="en-US" dirty="0" err="1"/>
              <a:t>perincian</a:t>
            </a:r>
            <a:r>
              <a:rPr lang="en-US" dirty="0"/>
              <a:t> </a:t>
            </a:r>
            <a:r>
              <a:rPr lang="en-US" dirty="0" err="1"/>
              <a:t>arsitektur</a:t>
            </a:r>
            <a:r>
              <a:rPr lang="en-US" dirty="0"/>
              <a:t> </a:t>
            </a:r>
            <a:r>
              <a:rPr lang="en-US" dirty="0" err="1"/>
              <a:t>atau</a:t>
            </a:r>
            <a:r>
              <a:rPr lang="en-US" dirty="0"/>
              <a:t> </a:t>
            </a:r>
            <a:r>
              <a:rPr lang="en-US" dirty="0" err="1"/>
              <a:t>desain</a:t>
            </a:r>
            <a:r>
              <a:rPr lang="en-US" dirty="0"/>
              <a:t> </a:t>
            </a:r>
            <a:r>
              <a:rPr lang="en-US" dirty="0" err="1"/>
              <a:t>sistem</a:t>
            </a:r>
            <a:r>
              <a:rPr lang="en-US" dirty="0"/>
              <a:t>. </a:t>
            </a:r>
            <a:r>
              <a:rPr lang="en-US" dirty="0" err="1"/>
              <a:t>Akibatnya</a:t>
            </a:r>
            <a:r>
              <a:rPr lang="en-US" dirty="0"/>
              <a:t>, </a:t>
            </a:r>
            <a:r>
              <a:rPr lang="en-US" dirty="0" err="1"/>
              <a:t>jika</a:t>
            </a:r>
            <a:r>
              <a:rPr lang="en-US" dirty="0"/>
              <a:t> </a:t>
            </a:r>
            <a:r>
              <a:rPr lang="en-US" dirty="0" err="1"/>
              <a:t>Anda</a:t>
            </a:r>
            <a:r>
              <a:rPr lang="en-US" dirty="0"/>
              <a:t> </a:t>
            </a:r>
            <a:r>
              <a:rPr lang="en-US" dirty="0" err="1"/>
              <a:t>menulis</a:t>
            </a:r>
            <a:r>
              <a:rPr lang="en-US" dirty="0"/>
              <a:t> </a:t>
            </a:r>
            <a:r>
              <a:rPr lang="en-US" dirty="0" err="1"/>
              <a:t>persyaratan</a:t>
            </a:r>
            <a:r>
              <a:rPr lang="en-US" dirty="0"/>
              <a:t> </a:t>
            </a:r>
            <a:r>
              <a:rPr lang="en-US" dirty="0" err="1"/>
              <a:t>pengguna</a:t>
            </a:r>
            <a:r>
              <a:rPr lang="en-US" dirty="0"/>
              <a:t>, </a:t>
            </a:r>
            <a:r>
              <a:rPr lang="en-US" dirty="0" err="1"/>
              <a:t>Anda</a:t>
            </a:r>
            <a:r>
              <a:rPr lang="en-US" dirty="0"/>
              <a:t> </a:t>
            </a:r>
            <a:r>
              <a:rPr lang="en-US" dirty="0" err="1"/>
              <a:t>tidak</a:t>
            </a:r>
            <a:r>
              <a:rPr lang="en-US" dirty="0"/>
              <a:t> </a:t>
            </a:r>
            <a:r>
              <a:rPr lang="en-US" dirty="0" err="1"/>
              <a:t>boleh</a:t>
            </a:r>
            <a:r>
              <a:rPr lang="en-US" dirty="0"/>
              <a:t> </a:t>
            </a:r>
            <a:r>
              <a:rPr lang="en-US" dirty="0" err="1"/>
              <a:t>menggunakan</a:t>
            </a:r>
            <a:r>
              <a:rPr lang="en-US" dirty="0"/>
              <a:t> jargon </a:t>
            </a:r>
            <a:r>
              <a:rPr lang="en-US" dirty="0" err="1"/>
              <a:t>perangkat</a:t>
            </a:r>
            <a:r>
              <a:rPr lang="en-US" dirty="0"/>
              <a:t> </a:t>
            </a:r>
            <a:r>
              <a:rPr lang="en-US" dirty="0" err="1"/>
              <a:t>lunak</a:t>
            </a:r>
            <a:r>
              <a:rPr lang="en-US" dirty="0"/>
              <a:t>, </a:t>
            </a:r>
            <a:r>
              <a:rPr lang="en-US" dirty="0" err="1"/>
              <a:t>notasi</a:t>
            </a:r>
            <a:r>
              <a:rPr lang="en-US" dirty="0"/>
              <a:t> </a:t>
            </a:r>
            <a:r>
              <a:rPr lang="en-US" dirty="0" err="1"/>
              <a:t>terstruktur</a:t>
            </a:r>
            <a:r>
              <a:rPr lang="en-US" dirty="0"/>
              <a:t>, </a:t>
            </a:r>
            <a:r>
              <a:rPr lang="en-US" dirty="0" err="1"/>
              <a:t>atau</a:t>
            </a:r>
            <a:r>
              <a:rPr lang="en-US" dirty="0"/>
              <a:t> </a:t>
            </a:r>
            <a:r>
              <a:rPr lang="en-US" dirty="0" err="1"/>
              <a:t>notasi</a:t>
            </a:r>
            <a:r>
              <a:rPr lang="en-US" dirty="0"/>
              <a:t> formal. </a:t>
            </a:r>
            <a:r>
              <a:rPr lang="en-US" dirty="0" err="1"/>
              <a:t>Anda</a:t>
            </a:r>
            <a:r>
              <a:rPr lang="en-US" dirty="0"/>
              <a:t> </a:t>
            </a:r>
            <a:r>
              <a:rPr lang="en-US" dirty="0" err="1"/>
              <a:t>harus</a:t>
            </a:r>
            <a:r>
              <a:rPr lang="en-US" dirty="0"/>
              <a:t> </a:t>
            </a:r>
            <a:r>
              <a:rPr lang="en-US" dirty="0" err="1"/>
              <a:t>menulis</a:t>
            </a:r>
            <a:r>
              <a:rPr lang="en-US" dirty="0"/>
              <a:t> </a:t>
            </a:r>
            <a:r>
              <a:rPr lang="en-US" dirty="0" err="1"/>
              <a:t>persyaratan</a:t>
            </a:r>
            <a:r>
              <a:rPr lang="en-US" dirty="0"/>
              <a:t> </a:t>
            </a:r>
            <a:r>
              <a:rPr lang="en-US" dirty="0" err="1"/>
              <a:t>pengguna</a:t>
            </a:r>
            <a:r>
              <a:rPr lang="en-US" dirty="0"/>
              <a:t> </a:t>
            </a:r>
            <a:r>
              <a:rPr lang="en-US" dirty="0" err="1"/>
              <a:t>dalam</a:t>
            </a:r>
            <a:r>
              <a:rPr lang="en-US" dirty="0"/>
              <a:t> </a:t>
            </a:r>
            <a:r>
              <a:rPr lang="en-US" dirty="0" err="1"/>
              <a:t>bahasa</a:t>
            </a:r>
            <a:r>
              <a:rPr lang="en-US" dirty="0"/>
              <a:t> </a:t>
            </a:r>
            <a:r>
              <a:rPr lang="en-US" dirty="0" err="1"/>
              <a:t>alami</a:t>
            </a:r>
            <a:r>
              <a:rPr lang="en-US" dirty="0"/>
              <a:t>, </a:t>
            </a:r>
            <a:r>
              <a:rPr lang="en-US" dirty="0" err="1"/>
              <a:t>dengan</a:t>
            </a:r>
            <a:r>
              <a:rPr lang="en-US" dirty="0"/>
              <a:t> </a:t>
            </a:r>
            <a:r>
              <a:rPr lang="en-US" dirty="0" err="1"/>
              <a:t>tabel</a:t>
            </a:r>
            <a:r>
              <a:rPr lang="en-US" dirty="0"/>
              <a:t> </a:t>
            </a:r>
            <a:r>
              <a:rPr lang="en-US" dirty="0" err="1"/>
              <a:t>sederhana</a:t>
            </a:r>
            <a:r>
              <a:rPr lang="en-US" dirty="0"/>
              <a:t>, </a:t>
            </a:r>
            <a:r>
              <a:rPr lang="en-US" dirty="0" err="1"/>
              <a:t>formulir</a:t>
            </a:r>
            <a:r>
              <a:rPr lang="en-US" dirty="0"/>
              <a:t>, </a:t>
            </a:r>
            <a:r>
              <a:rPr lang="en-US" dirty="0" err="1"/>
              <a:t>dan</a:t>
            </a:r>
            <a:r>
              <a:rPr lang="en-US" dirty="0"/>
              <a:t> diagram </a:t>
            </a:r>
            <a:r>
              <a:rPr lang="en-US" dirty="0" err="1"/>
              <a:t>intuitif</a:t>
            </a:r>
            <a:r>
              <a:rPr lang="en-US" dirty="0"/>
              <a:t>.</a:t>
            </a:r>
          </a:p>
          <a:p>
            <a:pPr marL="0" indent="0">
              <a:buNone/>
            </a:pPr>
            <a:r>
              <a:rPr lang="en-US" dirty="0" smtClean="0"/>
              <a:t>	</a:t>
            </a:r>
            <a:r>
              <a:rPr lang="en-US" dirty="0" err="1" smtClean="0"/>
              <a:t>Persyaratan</a:t>
            </a:r>
            <a:r>
              <a:rPr lang="en-US" dirty="0" smtClean="0"/>
              <a:t> </a:t>
            </a:r>
            <a:r>
              <a:rPr lang="en-US" dirty="0" err="1"/>
              <a:t>sistem</a:t>
            </a:r>
            <a:r>
              <a:rPr lang="en-US" dirty="0"/>
              <a:t> </a:t>
            </a:r>
            <a:r>
              <a:rPr lang="en-US" dirty="0" err="1"/>
              <a:t>adalah</a:t>
            </a:r>
            <a:r>
              <a:rPr lang="en-US" dirty="0"/>
              <a:t> </a:t>
            </a:r>
            <a:r>
              <a:rPr lang="en-US" dirty="0" err="1"/>
              <a:t>versi</a:t>
            </a:r>
            <a:r>
              <a:rPr lang="en-US" dirty="0"/>
              <a:t> yang </a:t>
            </a:r>
            <a:r>
              <a:rPr lang="en-US" dirty="0" err="1"/>
              <a:t>diperluas</a:t>
            </a:r>
            <a:r>
              <a:rPr lang="en-US" dirty="0"/>
              <a:t> </a:t>
            </a:r>
            <a:r>
              <a:rPr lang="en-US" dirty="0" err="1"/>
              <a:t>dari</a:t>
            </a:r>
            <a:r>
              <a:rPr lang="en-US" dirty="0"/>
              <a:t> </a:t>
            </a:r>
            <a:r>
              <a:rPr lang="en-US" dirty="0" err="1"/>
              <a:t>persyaratan</a:t>
            </a:r>
            <a:r>
              <a:rPr lang="en-US" dirty="0"/>
              <a:t> </a:t>
            </a:r>
            <a:r>
              <a:rPr lang="en-US" dirty="0" err="1"/>
              <a:t>pengguna</a:t>
            </a:r>
            <a:r>
              <a:rPr lang="en-US" dirty="0"/>
              <a:t> yang </a:t>
            </a:r>
            <a:r>
              <a:rPr lang="en-US" dirty="0" err="1"/>
              <a:t>digunakan</a:t>
            </a:r>
            <a:r>
              <a:rPr lang="en-US" dirty="0"/>
              <a:t> </a:t>
            </a:r>
            <a:r>
              <a:rPr lang="en-US" dirty="0" err="1"/>
              <a:t>oleh</a:t>
            </a:r>
            <a:r>
              <a:rPr lang="en-US" dirty="0"/>
              <a:t> </a:t>
            </a:r>
            <a:r>
              <a:rPr lang="en-US" dirty="0" err="1"/>
              <a:t>insinyur</a:t>
            </a:r>
            <a:r>
              <a:rPr lang="en-US" dirty="0"/>
              <a:t> </a:t>
            </a:r>
            <a:r>
              <a:rPr lang="en-US" dirty="0" err="1"/>
              <a:t>perangkat</a:t>
            </a:r>
            <a:r>
              <a:rPr lang="en-US" dirty="0"/>
              <a:t> </a:t>
            </a:r>
            <a:r>
              <a:rPr lang="en-US" dirty="0" err="1"/>
              <a:t>lunak</a:t>
            </a:r>
            <a:r>
              <a:rPr lang="en-US" dirty="0"/>
              <a:t> </a:t>
            </a:r>
            <a:r>
              <a:rPr lang="en-US" dirty="0" err="1"/>
              <a:t>sebagai</a:t>
            </a:r>
            <a:r>
              <a:rPr lang="en-US" dirty="0"/>
              <a:t> </a:t>
            </a:r>
            <a:r>
              <a:rPr lang="en-US" dirty="0" err="1"/>
              <a:t>titik</a:t>
            </a:r>
            <a:r>
              <a:rPr lang="en-US" dirty="0"/>
              <a:t> </a:t>
            </a:r>
            <a:r>
              <a:rPr lang="en-US" dirty="0" err="1"/>
              <a:t>awal</a:t>
            </a:r>
            <a:r>
              <a:rPr lang="en-US" dirty="0"/>
              <a:t> </a:t>
            </a:r>
            <a:r>
              <a:rPr lang="en-US" dirty="0" err="1"/>
              <a:t>untuk</a:t>
            </a:r>
            <a:r>
              <a:rPr lang="en-US" dirty="0"/>
              <a:t> </a:t>
            </a:r>
            <a:r>
              <a:rPr lang="en-US" dirty="0" err="1"/>
              <a:t>desain</a:t>
            </a:r>
            <a:r>
              <a:rPr lang="en-US" dirty="0"/>
              <a:t> </a:t>
            </a:r>
            <a:r>
              <a:rPr lang="en-US" dirty="0" err="1"/>
              <a:t>sistem</a:t>
            </a:r>
            <a:r>
              <a:rPr lang="en-US" dirty="0"/>
              <a:t>. </a:t>
            </a:r>
            <a:r>
              <a:rPr lang="en-US" dirty="0" err="1"/>
              <a:t>Mereka</a:t>
            </a:r>
            <a:r>
              <a:rPr lang="en-US" dirty="0"/>
              <a:t> </a:t>
            </a:r>
            <a:r>
              <a:rPr lang="en-US" dirty="0" err="1"/>
              <a:t>menambahkan</a:t>
            </a:r>
            <a:r>
              <a:rPr lang="en-US" dirty="0"/>
              <a:t> detail </a:t>
            </a:r>
            <a:r>
              <a:rPr lang="en-US" dirty="0" err="1"/>
              <a:t>dan</a:t>
            </a:r>
            <a:r>
              <a:rPr lang="en-US" dirty="0"/>
              <a:t> </a:t>
            </a:r>
            <a:r>
              <a:rPr lang="en-US" dirty="0" err="1"/>
              <a:t>menjelaskan</a:t>
            </a:r>
            <a:r>
              <a:rPr lang="en-US" dirty="0"/>
              <a:t> </a:t>
            </a:r>
            <a:r>
              <a:rPr lang="en-US" dirty="0" err="1"/>
              <a:t>bagaimana</a:t>
            </a:r>
            <a:r>
              <a:rPr lang="en-US" dirty="0"/>
              <a:t> </a:t>
            </a:r>
            <a:r>
              <a:rPr lang="en-US" dirty="0" err="1"/>
              <a:t>persyaratan</a:t>
            </a:r>
            <a:r>
              <a:rPr lang="en-US" dirty="0"/>
              <a:t> </a:t>
            </a:r>
            <a:r>
              <a:rPr lang="en-US" dirty="0" err="1"/>
              <a:t>pengguna</a:t>
            </a:r>
            <a:r>
              <a:rPr lang="en-US" dirty="0"/>
              <a:t> </a:t>
            </a:r>
            <a:r>
              <a:rPr lang="en-US" dirty="0" err="1"/>
              <a:t>harus</a:t>
            </a:r>
            <a:r>
              <a:rPr lang="en-US" dirty="0"/>
              <a:t> </a:t>
            </a:r>
            <a:r>
              <a:rPr lang="en-US" dirty="0" err="1"/>
              <a:t>disediakan</a:t>
            </a:r>
            <a:r>
              <a:rPr lang="en-US" dirty="0"/>
              <a:t> </a:t>
            </a:r>
            <a:r>
              <a:rPr lang="en-US" dirty="0" err="1"/>
              <a:t>oleh</a:t>
            </a:r>
            <a:r>
              <a:rPr lang="en-US" dirty="0"/>
              <a:t> </a:t>
            </a:r>
            <a:r>
              <a:rPr lang="en-US" dirty="0" err="1"/>
              <a:t>sistem</a:t>
            </a:r>
            <a:r>
              <a:rPr lang="en-US" dirty="0"/>
              <a:t>. </a:t>
            </a:r>
            <a:r>
              <a:rPr lang="en-US" dirty="0" err="1"/>
              <a:t>Mereka</a:t>
            </a:r>
            <a:r>
              <a:rPr lang="en-US" dirty="0"/>
              <a:t> </a:t>
            </a:r>
            <a:r>
              <a:rPr lang="en-US" dirty="0" err="1"/>
              <a:t>dapat</a:t>
            </a:r>
            <a:r>
              <a:rPr lang="en-US" dirty="0"/>
              <a:t> </a:t>
            </a:r>
            <a:r>
              <a:rPr lang="en-US" dirty="0" err="1"/>
              <a:t>digunakan</a:t>
            </a:r>
            <a:r>
              <a:rPr lang="en-US" dirty="0"/>
              <a:t> </a:t>
            </a:r>
            <a:r>
              <a:rPr lang="en-US" dirty="0" err="1"/>
              <a:t>sebagai</a:t>
            </a:r>
            <a:r>
              <a:rPr lang="en-US" dirty="0"/>
              <a:t> </a:t>
            </a:r>
            <a:r>
              <a:rPr lang="en-US" dirty="0" err="1"/>
              <a:t>bagian</a:t>
            </a:r>
            <a:r>
              <a:rPr lang="en-US" dirty="0"/>
              <a:t> </a:t>
            </a:r>
            <a:r>
              <a:rPr lang="en-US" dirty="0" err="1"/>
              <a:t>dari</a:t>
            </a:r>
            <a:r>
              <a:rPr lang="en-US" dirty="0"/>
              <a:t> </a:t>
            </a:r>
            <a:r>
              <a:rPr lang="en-US" dirty="0" err="1"/>
              <a:t>kontrak</a:t>
            </a:r>
            <a:r>
              <a:rPr lang="en-US" dirty="0"/>
              <a:t> </a:t>
            </a:r>
            <a:r>
              <a:rPr lang="en-US" dirty="0" err="1"/>
              <a:t>untuk</a:t>
            </a:r>
            <a:r>
              <a:rPr lang="en-US" dirty="0"/>
              <a:t> </a:t>
            </a:r>
            <a:r>
              <a:rPr lang="en-US" dirty="0" err="1"/>
              <a:t>implementasi</a:t>
            </a:r>
            <a:r>
              <a:rPr lang="en-US" dirty="0"/>
              <a:t> </a:t>
            </a:r>
            <a:r>
              <a:rPr lang="en-US" dirty="0" err="1"/>
              <a:t>sistem</a:t>
            </a:r>
            <a:r>
              <a:rPr lang="en-US" dirty="0"/>
              <a:t> </a:t>
            </a:r>
            <a:r>
              <a:rPr lang="en-US" dirty="0" err="1"/>
              <a:t>dan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harus</a:t>
            </a:r>
            <a:r>
              <a:rPr lang="en-US" dirty="0"/>
              <a:t> </a:t>
            </a:r>
            <a:r>
              <a:rPr lang="en-US" dirty="0" err="1"/>
              <a:t>menjadi</a:t>
            </a:r>
            <a:r>
              <a:rPr lang="en-US" dirty="0"/>
              <a:t> </a:t>
            </a:r>
            <a:r>
              <a:rPr lang="en-US" dirty="0" err="1"/>
              <a:t>spesifikasi</a:t>
            </a:r>
            <a:r>
              <a:rPr lang="en-US" dirty="0"/>
              <a:t> </a:t>
            </a:r>
            <a:r>
              <a:rPr lang="en-US" dirty="0" err="1"/>
              <a:t>lengkap</a:t>
            </a:r>
            <a:r>
              <a:rPr lang="en-US" dirty="0"/>
              <a:t> </a:t>
            </a:r>
            <a:r>
              <a:rPr lang="en-US" dirty="0" err="1"/>
              <a:t>dan</a:t>
            </a:r>
            <a:r>
              <a:rPr lang="en-US" dirty="0"/>
              <a:t> </a:t>
            </a:r>
            <a:r>
              <a:rPr lang="en-US" dirty="0" err="1"/>
              <a:t>terperinci</a:t>
            </a:r>
            <a:r>
              <a:rPr lang="en-US" dirty="0"/>
              <a:t> </a:t>
            </a:r>
            <a:r>
              <a:rPr lang="en-US" dirty="0" err="1"/>
              <a:t>dari</a:t>
            </a:r>
            <a:r>
              <a:rPr lang="en-US" dirty="0"/>
              <a:t> </a:t>
            </a:r>
            <a:r>
              <a:rPr lang="en-US" dirty="0" err="1"/>
              <a:t>keseluruhan</a:t>
            </a:r>
            <a:r>
              <a:rPr lang="en-US" dirty="0"/>
              <a:t> </a:t>
            </a:r>
            <a:r>
              <a:rPr lang="en-US" dirty="0" err="1"/>
              <a:t>sistem</a:t>
            </a:r>
            <a:r>
              <a:rPr lang="en-US" dirty="0"/>
              <a:t>.</a:t>
            </a:r>
          </a:p>
          <a:p>
            <a:pPr marL="0" indent="0">
              <a:buNone/>
            </a:pPr>
            <a:endParaRPr lang="en-US" dirty="0"/>
          </a:p>
        </p:txBody>
      </p:sp>
    </p:spTree>
    <p:extLst>
      <p:ext uri="{BB962C8B-B14F-4D97-AF65-F5344CB8AC3E}">
        <p14:creationId xmlns:p14="http://schemas.microsoft.com/office/powerpoint/2010/main" val="3988082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err="1" smtClean="0"/>
              <a:t>Persyaratan</a:t>
            </a:r>
            <a:r>
              <a:rPr lang="en-US" dirty="0" smtClean="0"/>
              <a:t> </a:t>
            </a:r>
            <a:r>
              <a:rPr lang="en-US" dirty="0" err="1"/>
              <a:t>sistem</a:t>
            </a:r>
            <a:r>
              <a:rPr lang="en-US" dirty="0"/>
              <a:t> </a:t>
            </a:r>
            <a:r>
              <a:rPr lang="en-US" dirty="0" err="1"/>
              <a:t>adalah</a:t>
            </a:r>
            <a:r>
              <a:rPr lang="en-US" dirty="0"/>
              <a:t> </a:t>
            </a:r>
            <a:r>
              <a:rPr lang="en-US" dirty="0" err="1"/>
              <a:t>versi</a:t>
            </a:r>
            <a:r>
              <a:rPr lang="en-US" dirty="0"/>
              <a:t> yang </a:t>
            </a:r>
            <a:r>
              <a:rPr lang="en-US" dirty="0" err="1"/>
              <a:t>diperluas</a:t>
            </a:r>
            <a:r>
              <a:rPr lang="en-US" dirty="0"/>
              <a:t> </a:t>
            </a:r>
            <a:r>
              <a:rPr lang="en-US" dirty="0" err="1"/>
              <a:t>dari</a:t>
            </a:r>
            <a:r>
              <a:rPr lang="en-US" dirty="0"/>
              <a:t> </a:t>
            </a:r>
            <a:r>
              <a:rPr lang="en-US" dirty="0" err="1"/>
              <a:t>persyaratan</a:t>
            </a:r>
            <a:r>
              <a:rPr lang="en-US" dirty="0"/>
              <a:t> </a:t>
            </a:r>
            <a:r>
              <a:rPr lang="en-US" dirty="0" err="1"/>
              <a:t>pengguna</a:t>
            </a:r>
            <a:r>
              <a:rPr lang="en-US" dirty="0"/>
              <a:t> yang </a:t>
            </a:r>
            <a:r>
              <a:rPr lang="en-US" dirty="0" err="1"/>
              <a:t>digunakan</a:t>
            </a:r>
            <a:r>
              <a:rPr lang="en-US" dirty="0"/>
              <a:t> </a:t>
            </a:r>
            <a:r>
              <a:rPr lang="en-US" dirty="0" err="1"/>
              <a:t>oleh</a:t>
            </a:r>
            <a:r>
              <a:rPr lang="en-US" dirty="0"/>
              <a:t> </a:t>
            </a:r>
            <a:r>
              <a:rPr lang="en-US" dirty="0" err="1"/>
              <a:t>insinyur</a:t>
            </a:r>
            <a:r>
              <a:rPr lang="en-US" dirty="0"/>
              <a:t> </a:t>
            </a:r>
            <a:r>
              <a:rPr lang="en-US" dirty="0" err="1"/>
              <a:t>perangkat</a:t>
            </a:r>
            <a:r>
              <a:rPr lang="en-US" dirty="0"/>
              <a:t> </a:t>
            </a:r>
            <a:r>
              <a:rPr lang="en-US" dirty="0" err="1"/>
              <a:t>lunak</a:t>
            </a:r>
            <a:r>
              <a:rPr lang="en-US" dirty="0"/>
              <a:t> </a:t>
            </a:r>
            <a:r>
              <a:rPr lang="en-US" dirty="0" err="1"/>
              <a:t>sebagai</a:t>
            </a:r>
            <a:r>
              <a:rPr lang="en-US" dirty="0"/>
              <a:t> </a:t>
            </a:r>
            <a:r>
              <a:rPr lang="en-US" dirty="0" err="1"/>
              <a:t>titik</a:t>
            </a:r>
            <a:r>
              <a:rPr lang="en-US" dirty="0"/>
              <a:t> </a:t>
            </a:r>
            <a:r>
              <a:rPr lang="en-US" dirty="0" err="1"/>
              <a:t>awal</a:t>
            </a:r>
            <a:r>
              <a:rPr lang="en-US" dirty="0"/>
              <a:t> </a:t>
            </a:r>
            <a:r>
              <a:rPr lang="en-US" dirty="0" err="1"/>
              <a:t>untuk</a:t>
            </a:r>
            <a:r>
              <a:rPr lang="en-US" dirty="0"/>
              <a:t> </a:t>
            </a:r>
            <a:r>
              <a:rPr lang="en-US" dirty="0" err="1"/>
              <a:t>desain</a:t>
            </a:r>
            <a:r>
              <a:rPr lang="en-US" dirty="0"/>
              <a:t> </a:t>
            </a:r>
            <a:r>
              <a:rPr lang="en-US" dirty="0" err="1"/>
              <a:t>sistem</a:t>
            </a:r>
            <a:r>
              <a:rPr lang="en-US" dirty="0"/>
              <a:t>. </a:t>
            </a:r>
            <a:r>
              <a:rPr lang="en-US" dirty="0" err="1"/>
              <a:t>Mereka</a:t>
            </a:r>
            <a:r>
              <a:rPr lang="en-US" dirty="0"/>
              <a:t> </a:t>
            </a:r>
            <a:r>
              <a:rPr lang="en-US" dirty="0" err="1"/>
              <a:t>menambahkan</a:t>
            </a:r>
            <a:r>
              <a:rPr lang="en-US" dirty="0"/>
              <a:t> detail </a:t>
            </a:r>
            <a:r>
              <a:rPr lang="en-US" dirty="0" err="1"/>
              <a:t>dan</a:t>
            </a:r>
            <a:r>
              <a:rPr lang="en-US" dirty="0"/>
              <a:t> </a:t>
            </a:r>
            <a:r>
              <a:rPr lang="en-US" dirty="0" err="1"/>
              <a:t>menjelaskan</a:t>
            </a:r>
            <a:r>
              <a:rPr lang="en-US" dirty="0"/>
              <a:t> </a:t>
            </a:r>
            <a:r>
              <a:rPr lang="en-US" dirty="0" err="1"/>
              <a:t>bagaimana</a:t>
            </a:r>
            <a:r>
              <a:rPr lang="en-US" dirty="0"/>
              <a:t> </a:t>
            </a:r>
            <a:r>
              <a:rPr lang="en-US" dirty="0" err="1"/>
              <a:t>persyaratan</a:t>
            </a:r>
            <a:r>
              <a:rPr lang="en-US" dirty="0"/>
              <a:t> </a:t>
            </a:r>
            <a:r>
              <a:rPr lang="en-US" dirty="0" err="1"/>
              <a:t>pengguna</a:t>
            </a:r>
            <a:r>
              <a:rPr lang="en-US" dirty="0"/>
              <a:t> </a:t>
            </a:r>
            <a:r>
              <a:rPr lang="en-US" dirty="0" err="1"/>
              <a:t>harus</a:t>
            </a:r>
            <a:r>
              <a:rPr lang="en-US" dirty="0"/>
              <a:t> </a:t>
            </a:r>
            <a:r>
              <a:rPr lang="en-US" dirty="0" err="1"/>
              <a:t>disediakan</a:t>
            </a:r>
            <a:r>
              <a:rPr lang="en-US" dirty="0"/>
              <a:t> </a:t>
            </a:r>
            <a:r>
              <a:rPr lang="en-US" dirty="0" err="1"/>
              <a:t>oleh</a:t>
            </a:r>
            <a:r>
              <a:rPr lang="en-US" dirty="0"/>
              <a:t> </a:t>
            </a:r>
            <a:r>
              <a:rPr lang="en-US" dirty="0" err="1"/>
              <a:t>sistem</a:t>
            </a:r>
            <a:r>
              <a:rPr lang="en-US" dirty="0"/>
              <a:t>. </a:t>
            </a:r>
            <a:r>
              <a:rPr lang="en-US" dirty="0" err="1"/>
              <a:t>Mereka</a:t>
            </a:r>
            <a:r>
              <a:rPr lang="en-US" dirty="0"/>
              <a:t> </a:t>
            </a:r>
            <a:r>
              <a:rPr lang="en-US" dirty="0" err="1"/>
              <a:t>dapat</a:t>
            </a:r>
            <a:r>
              <a:rPr lang="en-US" dirty="0"/>
              <a:t> </a:t>
            </a:r>
            <a:r>
              <a:rPr lang="en-US" dirty="0" err="1"/>
              <a:t>digunakan</a:t>
            </a:r>
            <a:r>
              <a:rPr lang="en-US" dirty="0"/>
              <a:t> </a:t>
            </a:r>
            <a:r>
              <a:rPr lang="en-US" dirty="0" err="1"/>
              <a:t>sebagai</a:t>
            </a:r>
            <a:r>
              <a:rPr lang="en-US" dirty="0"/>
              <a:t> </a:t>
            </a:r>
            <a:r>
              <a:rPr lang="en-US" dirty="0" err="1"/>
              <a:t>bagian</a:t>
            </a:r>
            <a:r>
              <a:rPr lang="en-US" dirty="0"/>
              <a:t> </a:t>
            </a:r>
            <a:r>
              <a:rPr lang="en-US" dirty="0" err="1"/>
              <a:t>dari</a:t>
            </a:r>
            <a:r>
              <a:rPr lang="en-US" dirty="0"/>
              <a:t> </a:t>
            </a:r>
            <a:r>
              <a:rPr lang="en-US" dirty="0" err="1"/>
              <a:t>kontrak</a:t>
            </a:r>
            <a:r>
              <a:rPr lang="en-US" dirty="0"/>
              <a:t> </a:t>
            </a:r>
            <a:r>
              <a:rPr lang="en-US" dirty="0" err="1"/>
              <a:t>untuk</a:t>
            </a:r>
            <a:r>
              <a:rPr lang="en-US" dirty="0"/>
              <a:t> </a:t>
            </a:r>
            <a:r>
              <a:rPr lang="en-US" dirty="0" err="1"/>
              <a:t>implementasi</a:t>
            </a:r>
            <a:r>
              <a:rPr lang="en-US" dirty="0"/>
              <a:t> </a:t>
            </a:r>
            <a:r>
              <a:rPr lang="en-US" dirty="0" err="1"/>
              <a:t>sistem</a:t>
            </a:r>
            <a:r>
              <a:rPr lang="en-US" dirty="0"/>
              <a:t> </a:t>
            </a:r>
            <a:r>
              <a:rPr lang="en-US" dirty="0" err="1"/>
              <a:t>dan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harus</a:t>
            </a:r>
            <a:r>
              <a:rPr lang="en-US" dirty="0"/>
              <a:t> </a:t>
            </a:r>
            <a:r>
              <a:rPr lang="en-US" dirty="0" err="1"/>
              <a:t>menjadi</a:t>
            </a:r>
            <a:r>
              <a:rPr lang="en-US" dirty="0"/>
              <a:t> </a:t>
            </a:r>
            <a:r>
              <a:rPr lang="en-US" dirty="0" err="1"/>
              <a:t>spesifikasi</a:t>
            </a:r>
            <a:r>
              <a:rPr lang="en-US" dirty="0"/>
              <a:t> </a:t>
            </a:r>
            <a:r>
              <a:rPr lang="en-US" dirty="0" err="1"/>
              <a:t>lengkap</a:t>
            </a:r>
            <a:r>
              <a:rPr lang="en-US" dirty="0"/>
              <a:t> </a:t>
            </a:r>
            <a:r>
              <a:rPr lang="en-US" dirty="0" err="1"/>
              <a:t>dan</a:t>
            </a:r>
            <a:r>
              <a:rPr lang="en-US" dirty="0"/>
              <a:t> </a:t>
            </a:r>
            <a:r>
              <a:rPr lang="en-US" dirty="0" err="1"/>
              <a:t>terperinci</a:t>
            </a:r>
            <a:r>
              <a:rPr lang="en-US" dirty="0"/>
              <a:t> </a:t>
            </a:r>
            <a:r>
              <a:rPr lang="en-US" dirty="0" err="1"/>
              <a:t>dari</a:t>
            </a:r>
            <a:r>
              <a:rPr lang="en-US" dirty="0"/>
              <a:t> </a:t>
            </a:r>
            <a:r>
              <a:rPr lang="en-US" dirty="0" err="1"/>
              <a:t>keseluruhan</a:t>
            </a:r>
            <a:r>
              <a:rPr lang="en-US" dirty="0"/>
              <a:t> </a:t>
            </a:r>
            <a:r>
              <a:rPr lang="en-US" dirty="0" err="1"/>
              <a:t>sistem</a:t>
            </a:r>
            <a:r>
              <a:rPr lang="en-US" dirty="0"/>
              <a:t>.</a:t>
            </a:r>
          </a:p>
          <a:p>
            <a:pPr marL="0" indent="0">
              <a:buNone/>
            </a:pPr>
            <a:endParaRPr lang="en-US" dirty="0"/>
          </a:p>
        </p:txBody>
      </p:sp>
    </p:spTree>
    <p:extLst>
      <p:ext uri="{BB962C8B-B14F-4D97-AF65-F5344CB8AC3E}">
        <p14:creationId xmlns:p14="http://schemas.microsoft.com/office/powerpoint/2010/main" val="426838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Rumusan</a:t>
            </a:r>
            <a:r>
              <a:rPr lang="en-US" dirty="0" smtClean="0"/>
              <a:t> </a:t>
            </a:r>
            <a:r>
              <a:rPr lang="en-US" dirty="0" err="1" smtClean="0"/>
              <a:t>Masalah</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err="1"/>
              <a:t>Berdasarkan</a:t>
            </a:r>
            <a:r>
              <a:rPr lang="en-US" dirty="0"/>
              <a:t> </a:t>
            </a:r>
            <a:r>
              <a:rPr lang="en-US" dirty="0" err="1"/>
              <a:t>Latar</a:t>
            </a:r>
            <a:r>
              <a:rPr lang="en-US" dirty="0"/>
              <a:t> </a:t>
            </a:r>
            <a:r>
              <a:rPr lang="en-US" dirty="0" err="1"/>
              <a:t>Belakang</a:t>
            </a:r>
            <a:r>
              <a:rPr lang="en-US" dirty="0"/>
              <a:t> </a:t>
            </a:r>
            <a:r>
              <a:rPr lang="en-US" dirty="0" err="1"/>
              <a:t>Penelitian</a:t>
            </a:r>
            <a:r>
              <a:rPr lang="en-US" dirty="0"/>
              <a:t> </a:t>
            </a:r>
            <a:r>
              <a:rPr lang="en-US" dirty="0" err="1"/>
              <a:t>maka</a:t>
            </a:r>
            <a:r>
              <a:rPr lang="en-US" dirty="0"/>
              <a:t> </a:t>
            </a:r>
            <a:r>
              <a:rPr lang="en-US" dirty="0" err="1"/>
              <a:t>dapat</a:t>
            </a:r>
            <a:r>
              <a:rPr lang="en-US" dirty="0"/>
              <a:t> </a:t>
            </a:r>
            <a:r>
              <a:rPr lang="en-US" dirty="0" err="1"/>
              <a:t>dirumuskan</a:t>
            </a:r>
            <a:r>
              <a:rPr lang="en-US" dirty="0"/>
              <a:t> </a:t>
            </a:r>
            <a:r>
              <a:rPr lang="en-US" dirty="0" err="1"/>
              <a:t>masalah</a:t>
            </a:r>
            <a:r>
              <a:rPr lang="en-US" dirty="0"/>
              <a:t> </a:t>
            </a:r>
            <a:r>
              <a:rPr lang="en-US" dirty="0" err="1"/>
              <a:t>sebagai</a:t>
            </a:r>
            <a:r>
              <a:rPr lang="en-US" dirty="0"/>
              <a:t> </a:t>
            </a:r>
            <a:r>
              <a:rPr lang="en-US" dirty="0" err="1"/>
              <a:t>berikut</a:t>
            </a:r>
            <a:r>
              <a:rPr lang="en-US" dirty="0"/>
              <a:t>: </a:t>
            </a:r>
          </a:p>
          <a:p>
            <a:pPr lvl="0"/>
            <a:r>
              <a:rPr lang="en-US" dirty="0" err="1"/>
              <a:t>Bagaimana</a:t>
            </a:r>
            <a:r>
              <a:rPr lang="en-US" dirty="0"/>
              <a:t> </a:t>
            </a:r>
            <a:r>
              <a:rPr lang="en-US" dirty="0" err="1"/>
              <a:t>cara</a:t>
            </a:r>
            <a:r>
              <a:rPr lang="en-US" dirty="0"/>
              <a:t> </a:t>
            </a:r>
            <a:r>
              <a:rPr lang="en-US" dirty="0" err="1"/>
              <a:t>merancang</a:t>
            </a:r>
            <a:r>
              <a:rPr lang="en-US" dirty="0"/>
              <a:t> </a:t>
            </a:r>
            <a:r>
              <a:rPr lang="en-US" dirty="0" err="1"/>
              <a:t>sistem</a:t>
            </a:r>
            <a:r>
              <a:rPr lang="en-US" dirty="0"/>
              <a:t> </a:t>
            </a:r>
            <a:r>
              <a:rPr lang="en-US" dirty="0" err="1"/>
              <a:t>informasi</a:t>
            </a:r>
            <a:r>
              <a:rPr lang="en-US" dirty="0"/>
              <a:t> yang </a:t>
            </a:r>
            <a:r>
              <a:rPr lang="en-US" dirty="0" err="1"/>
              <a:t>dapat</a:t>
            </a:r>
            <a:r>
              <a:rPr lang="en-US" dirty="0"/>
              <a:t> </a:t>
            </a:r>
            <a:r>
              <a:rPr lang="en-US" dirty="0" err="1"/>
              <a:t>memudahkan</a:t>
            </a:r>
            <a:r>
              <a:rPr lang="en-US" dirty="0"/>
              <a:t> </a:t>
            </a:r>
            <a:r>
              <a:rPr lang="en-US" dirty="0" err="1"/>
              <a:t>calon</a:t>
            </a:r>
            <a:r>
              <a:rPr lang="en-US" dirty="0"/>
              <a:t> </a:t>
            </a:r>
            <a:r>
              <a:rPr lang="en-US" dirty="0" err="1"/>
              <a:t>pelanggan</a:t>
            </a:r>
            <a:r>
              <a:rPr lang="en-US" dirty="0"/>
              <a:t> </a:t>
            </a:r>
            <a:r>
              <a:rPr lang="en-US" dirty="0" err="1"/>
              <a:t>untuk</a:t>
            </a:r>
            <a:r>
              <a:rPr lang="en-US" dirty="0"/>
              <a:t> </a:t>
            </a:r>
            <a:r>
              <a:rPr lang="en-US" dirty="0" err="1"/>
              <a:t>mengetahui</a:t>
            </a:r>
            <a:r>
              <a:rPr lang="en-US" dirty="0"/>
              <a:t> </a:t>
            </a:r>
            <a:r>
              <a:rPr lang="en-US" dirty="0" err="1"/>
              <a:t>tercakup</a:t>
            </a:r>
            <a:r>
              <a:rPr lang="en-US" dirty="0"/>
              <a:t> </a:t>
            </a:r>
            <a:r>
              <a:rPr lang="en-US" dirty="0" err="1"/>
              <a:t>atau</a:t>
            </a:r>
            <a:r>
              <a:rPr lang="en-US" dirty="0"/>
              <a:t> </a:t>
            </a:r>
            <a:r>
              <a:rPr lang="en-US" dirty="0" err="1"/>
              <a:t>tidaknya</a:t>
            </a:r>
            <a:r>
              <a:rPr lang="en-US" dirty="0"/>
              <a:t> area </a:t>
            </a:r>
            <a:r>
              <a:rPr lang="en-US" dirty="0" err="1"/>
              <a:t>pelanggan</a:t>
            </a:r>
            <a:r>
              <a:rPr lang="en-US" dirty="0"/>
              <a:t> </a:t>
            </a:r>
            <a:r>
              <a:rPr lang="en-US" dirty="0" err="1"/>
              <a:t>oleh</a:t>
            </a:r>
            <a:r>
              <a:rPr lang="en-US" dirty="0"/>
              <a:t> PDAM </a:t>
            </a:r>
            <a:r>
              <a:rPr lang="en-US" dirty="0" err="1"/>
              <a:t>Tirta</a:t>
            </a:r>
            <a:r>
              <a:rPr lang="en-US" dirty="0"/>
              <a:t> </a:t>
            </a:r>
            <a:r>
              <a:rPr lang="en-US" dirty="0" err="1"/>
              <a:t>Raharja</a:t>
            </a:r>
            <a:r>
              <a:rPr lang="en-US" dirty="0"/>
              <a:t>, </a:t>
            </a:r>
            <a:r>
              <a:rPr lang="en-US" dirty="0" err="1"/>
              <a:t>mengetahui</a:t>
            </a:r>
            <a:r>
              <a:rPr lang="en-US" dirty="0"/>
              <a:t> </a:t>
            </a:r>
            <a:r>
              <a:rPr lang="en-US" dirty="0" err="1"/>
              <a:t>tarif</a:t>
            </a:r>
            <a:r>
              <a:rPr lang="en-US" dirty="0"/>
              <a:t> </a:t>
            </a:r>
            <a:r>
              <a:rPr lang="en-US" dirty="0" err="1"/>
              <a:t>layanan</a:t>
            </a:r>
            <a:r>
              <a:rPr lang="en-US" dirty="0"/>
              <a:t> </a:t>
            </a:r>
            <a:r>
              <a:rPr lang="en-US" dirty="0" err="1"/>
              <a:t>pdam</a:t>
            </a:r>
            <a:r>
              <a:rPr lang="en-US" dirty="0"/>
              <a:t> </a:t>
            </a:r>
            <a:r>
              <a:rPr lang="en-US" dirty="0" err="1"/>
              <a:t>dan</a:t>
            </a:r>
            <a:r>
              <a:rPr lang="en-US" dirty="0"/>
              <a:t> </a:t>
            </a:r>
            <a:r>
              <a:rPr lang="en-US" dirty="0" err="1"/>
              <a:t>mendaftar</a:t>
            </a:r>
            <a:r>
              <a:rPr lang="en-US" dirty="0"/>
              <a:t> </a:t>
            </a:r>
            <a:r>
              <a:rPr lang="en-US" dirty="0" err="1"/>
              <a:t>layanan</a:t>
            </a:r>
            <a:r>
              <a:rPr lang="en-US" dirty="0"/>
              <a:t> PDAM </a:t>
            </a:r>
            <a:r>
              <a:rPr lang="en-US" dirty="0" err="1"/>
              <a:t>Tirta</a:t>
            </a:r>
            <a:r>
              <a:rPr lang="en-US" dirty="0"/>
              <a:t> </a:t>
            </a:r>
            <a:r>
              <a:rPr lang="en-US" dirty="0" err="1"/>
              <a:t>Raharja</a:t>
            </a:r>
            <a:r>
              <a:rPr lang="en-US" dirty="0"/>
              <a:t> ?</a:t>
            </a:r>
          </a:p>
          <a:p>
            <a:pPr lvl="0"/>
            <a:r>
              <a:rPr lang="en-US" dirty="0" err="1"/>
              <a:t>Bagaimana</a:t>
            </a:r>
            <a:r>
              <a:rPr lang="en-US" dirty="0"/>
              <a:t> </a:t>
            </a:r>
            <a:r>
              <a:rPr lang="en-US" dirty="0" err="1"/>
              <a:t>cara</a:t>
            </a:r>
            <a:r>
              <a:rPr lang="en-US" dirty="0"/>
              <a:t> </a:t>
            </a:r>
            <a:r>
              <a:rPr lang="en-US" dirty="0" err="1"/>
              <a:t>merancang</a:t>
            </a:r>
            <a:r>
              <a:rPr lang="en-US" dirty="0"/>
              <a:t> </a:t>
            </a:r>
            <a:r>
              <a:rPr lang="en-US" dirty="0" err="1"/>
              <a:t>sistem</a:t>
            </a:r>
            <a:r>
              <a:rPr lang="en-US" dirty="0"/>
              <a:t> </a:t>
            </a:r>
            <a:r>
              <a:rPr lang="en-US" dirty="0" err="1"/>
              <a:t>informasi</a:t>
            </a:r>
            <a:r>
              <a:rPr lang="en-US" dirty="0"/>
              <a:t> yang </a:t>
            </a:r>
            <a:r>
              <a:rPr lang="en-US" dirty="0" err="1"/>
              <a:t>dapat</a:t>
            </a:r>
            <a:r>
              <a:rPr lang="en-US" dirty="0"/>
              <a:t> </a:t>
            </a:r>
            <a:r>
              <a:rPr lang="en-US" dirty="0" err="1"/>
              <a:t>memenuhi</a:t>
            </a:r>
            <a:r>
              <a:rPr lang="en-US" dirty="0"/>
              <a:t> </a:t>
            </a:r>
            <a:r>
              <a:rPr lang="en-US" dirty="0" err="1"/>
              <a:t>kebutuhan</a:t>
            </a:r>
            <a:r>
              <a:rPr lang="en-US" dirty="0"/>
              <a:t> </a:t>
            </a:r>
            <a:r>
              <a:rPr lang="en-US" dirty="0" err="1"/>
              <a:t>pelanggan</a:t>
            </a:r>
            <a:r>
              <a:rPr lang="en-US" dirty="0"/>
              <a:t> </a:t>
            </a:r>
            <a:r>
              <a:rPr lang="en-US" dirty="0" err="1"/>
              <a:t>untuk</a:t>
            </a:r>
            <a:r>
              <a:rPr lang="en-US" dirty="0"/>
              <a:t> </a:t>
            </a:r>
            <a:r>
              <a:rPr lang="en-US" dirty="0" err="1"/>
              <a:t>melakukan</a:t>
            </a:r>
            <a:r>
              <a:rPr lang="en-US" dirty="0"/>
              <a:t> </a:t>
            </a:r>
            <a:r>
              <a:rPr lang="en-US" dirty="0" err="1"/>
              <a:t>pengecheckan</a:t>
            </a:r>
            <a:r>
              <a:rPr lang="en-US" dirty="0"/>
              <a:t> </a:t>
            </a:r>
            <a:r>
              <a:rPr lang="en-US" dirty="0" err="1"/>
              <a:t>tagihan</a:t>
            </a:r>
            <a:r>
              <a:rPr lang="en-US" dirty="0"/>
              <a:t> </a:t>
            </a:r>
            <a:r>
              <a:rPr lang="en-US" dirty="0" err="1"/>
              <a:t>layanan</a:t>
            </a:r>
            <a:r>
              <a:rPr lang="en-US" dirty="0"/>
              <a:t> </a:t>
            </a:r>
            <a:r>
              <a:rPr lang="en-US" dirty="0" err="1"/>
              <a:t>dan</a:t>
            </a:r>
            <a:r>
              <a:rPr lang="en-US" dirty="0"/>
              <a:t> </a:t>
            </a:r>
            <a:r>
              <a:rPr lang="en-US" dirty="0" err="1"/>
              <a:t>pelaporan</a:t>
            </a:r>
            <a:r>
              <a:rPr lang="en-US" dirty="0"/>
              <a:t> </a:t>
            </a:r>
            <a:r>
              <a:rPr lang="en-US" dirty="0" err="1"/>
              <a:t>kerusakan</a:t>
            </a:r>
            <a:r>
              <a:rPr lang="en-US" dirty="0"/>
              <a:t>/</a:t>
            </a:r>
            <a:r>
              <a:rPr lang="en-US" dirty="0" err="1"/>
              <a:t>keluhan</a:t>
            </a:r>
            <a:r>
              <a:rPr lang="en-US" dirty="0"/>
              <a:t> </a:t>
            </a:r>
            <a:r>
              <a:rPr lang="en-US" dirty="0" err="1"/>
              <a:t>kepada</a:t>
            </a:r>
            <a:r>
              <a:rPr lang="en-US" dirty="0"/>
              <a:t> </a:t>
            </a:r>
            <a:r>
              <a:rPr lang="en-US" dirty="0" err="1"/>
              <a:t>Tirta</a:t>
            </a:r>
            <a:r>
              <a:rPr lang="en-US" dirty="0"/>
              <a:t> </a:t>
            </a:r>
            <a:r>
              <a:rPr lang="en-US" dirty="0" err="1"/>
              <a:t>Raharja</a:t>
            </a:r>
            <a:r>
              <a:rPr lang="en-US" dirty="0"/>
              <a:t>?</a:t>
            </a:r>
          </a:p>
          <a:p>
            <a:pPr lvl="0"/>
            <a:r>
              <a:rPr lang="en-US" dirty="0" err="1"/>
              <a:t>Bagaimana</a:t>
            </a:r>
            <a:r>
              <a:rPr lang="en-US" dirty="0"/>
              <a:t> </a:t>
            </a:r>
            <a:r>
              <a:rPr lang="en-US" dirty="0" err="1"/>
              <a:t>cara</a:t>
            </a:r>
            <a:r>
              <a:rPr lang="en-US" dirty="0"/>
              <a:t> </a:t>
            </a:r>
            <a:r>
              <a:rPr lang="en-US" dirty="0" err="1"/>
              <a:t>mengimplementasikan</a:t>
            </a:r>
            <a:r>
              <a:rPr lang="en-US" dirty="0"/>
              <a:t> </a:t>
            </a:r>
            <a:r>
              <a:rPr lang="en-US" dirty="0" err="1"/>
              <a:t>rancangan</a:t>
            </a:r>
            <a:r>
              <a:rPr lang="en-US" dirty="0"/>
              <a:t> </a:t>
            </a:r>
            <a:r>
              <a:rPr lang="en-US" dirty="0" err="1"/>
              <a:t>menjadi</a:t>
            </a:r>
            <a:r>
              <a:rPr lang="en-US" dirty="0"/>
              <a:t> </a:t>
            </a:r>
            <a:r>
              <a:rPr lang="en-US" dirty="0" err="1"/>
              <a:t>sebuah</a:t>
            </a:r>
            <a:r>
              <a:rPr lang="en-US" dirty="0"/>
              <a:t> </a:t>
            </a:r>
            <a:r>
              <a:rPr lang="en-US" dirty="0" err="1"/>
              <a:t>aplikasi</a:t>
            </a:r>
            <a:r>
              <a:rPr lang="en-US" dirty="0"/>
              <a:t> yang </a:t>
            </a:r>
            <a:r>
              <a:rPr lang="en-US" dirty="0" err="1"/>
              <a:t>dapat</a:t>
            </a:r>
            <a:r>
              <a:rPr lang="en-US" dirty="0"/>
              <a:t> </a:t>
            </a:r>
            <a:r>
              <a:rPr lang="en-US" dirty="0" err="1"/>
              <a:t>membuat</a:t>
            </a:r>
            <a:r>
              <a:rPr lang="en-US" dirty="0"/>
              <a:t> </a:t>
            </a:r>
            <a:r>
              <a:rPr lang="en-US" dirty="0" err="1"/>
              <a:t>calon</a:t>
            </a:r>
            <a:r>
              <a:rPr lang="en-US" dirty="0"/>
              <a:t> </a:t>
            </a:r>
            <a:r>
              <a:rPr lang="en-US" dirty="0" err="1"/>
              <a:t>pelanggan</a:t>
            </a:r>
            <a:r>
              <a:rPr lang="en-US" dirty="0"/>
              <a:t> </a:t>
            </a:r>
            <a:r>
              <a:rPr lang="en-US" dirty="0" err="1"/>
              <a:t>dan</a:t>
            </a:r>
            <a:r>
              <a:rPr lang="en-US" dirty="0"/>
              <a:t> </a:t>
            </a:r>
            <a:r>
              <a:rPr lang="en-US" dirty="0" err="1"/>
              <a:t>pelanggan</a:t>
            </a:r>
            <a:r>
              <a:rPr lang="en-US" dirty="0"/>
              <a:t> </a:t>
            </a:r>
            <a:r>
              <a:rPr lang="en-US" dirty="0" err="1"/>
              <a:t>merasa</a:t>
            </a:r>
            <a:r>
              <a:rPr lang="en-US" dirty="0"/>
              <a:t> </a:t>
            </a:r>
            <a:r>
              <a:rPr lang="en-US" dirty="0" err="1"/>
              <a:t>puas</a:t>
            </a:r>
            <a:r>
              <a:rPr lang="en-US" dirty="0"/>
              <a:t>?</a:t>
            </a:r>
          </a:p>
        </p:txBody>
      </p:sp>
    </p:spTree>
    <p:extLst>
      <p:ext uri="{BB962C8B-B14F-4D97-AF65-F5344CB8AC3E}">
        <p14:creationId xmlns:p14="http://schemas.microsoft.com/office/powerpoint/2010/main" val="2747323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Validation</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Validasi</a:t>
            </a:r>
            <a:r>
              <a:rPr lang="en-US" dirty="0" smtClean="0"/>
              <a:t> </a:t>
            </a:r>
            <a:r>
              <a:rPr lang="en-US" dirty="0" err="1"/>
              <a:t>persyaratan</a:t>
            </a:r>
            <a:r>
              <a:rPr lang="en-US" dirty="0"/>
              <a:t> </a:t>
            </a:r>
            <a:r>
              <a:rPr lang="en-US" dirty="0" err="1"/>
              <a:t>adalah</a:t>
            </a:r>
            <a:r>
              <a:rPr lang="en-US" dirty="0"/>
              <a:t> proses </a:t>
            </a:r>
            <a:r>
              <a:rPr lang="en-US" dirty="0" err="1"/>
              <a:t>memeriksa</a:t>
            </a:r>
            <a:r>
              <a:rPr lang="en-US" dirty="0"/>
              <a:t> </a:t>
            </a:r>
            <a:r>
              <a:rPr lang="en-US" dirty="0" err="1"/>
              <a:t>bahwa</a:t>
            </a:r>
            <a:r>
              <a:rPr lang="en-US" dirty="0"/>
              <a:t> </a:t>
            </a:r>
            <a:r>
              <a:rPr lang="en-US" dirty="0" err="1"/>
              <a:t>persyaratan</a:t>
            </a:r>
            <a:r>
              <a:rPr lang="en-US" dirty="0"/>
              <a:t> </a:t>
            </a:r>
            <a:r>
              <a:rPr lang="en-US" dirty="0" err="1"/>
              <a:t>benar-benar</a:t>
            </a:r>
            <a:r>
              <a:rPr lang="en-US" dirty="0"/>
              <a:t> </a:t>
            </a:r>
            <a:r>
              <a:rPr lang="en-US" dirty="0" err="1"/>
              <a:t>menentukan</a:t>
            </a:r>
            <a:r>
              <a:rPr lang="en-US" dirty="0"/>
              <a:t> </a:t>
            </a:r>
            <a:r>
              <a:rPr lang="en-US" dirty="0" err="1"/>
              <a:t>sistem</a:t>
            </a:r>
            <a:r>
              <a:rPr lang="en-US" dirty="0"/>
              <a:t> yang </a:t>
            </a:r>
            <a:r>
              <a:rPr lang="en-US" dirty="0" err="1"/>
              <a:t>benar-benar</a:t>
            </a:r>
            <a:r>
              <a:rPr lang="en-US" dirty="0"/>
              <a:t> </a:t>
            </a:r>
            <a:r>
              <a:rPr lang="en-US" dirty="0" err="1"/>
              <a:t>diinginkan</a:t>
            </a:r>
            <a:r>
              <a:rPr lang="en-US" dirty="0"/>
              <a:t> </a:t>
            </a:r>
            <a:r>
              <a:rPr lang="en-US" dirty="0" err="1"/>
              <a:t>pelanggan</a:t>
            </a:r>
            <a:r>
              <a:rPr lang="en-US" dirty="0"/>
              <a:t>. </a:t>
            </a:r>
            <a:r>
              <a:rPr lang="en-US" dirty="0" err="1"/>
              <a:t>Ini</a:t>
            </a:r>
            <a:r>
              <a:rPr lang="en-US" dirty="0"/>
              <a:t> </a:t>
            </a:r>
            <a:r>
              <a:rPr lang="en-US" dirty="0" err="1"/>
              <a:t>tumpang</a:t>
            </a:r>
            <a:r>
              <a:rPr lang="en-US" dirty="0"/>
              <a:t> </a:t>
            </a:r>
            <a:r>
              <a:rPr lang="en-US" dirty="0" err="1"/>
              <a:t>tindih</a:t>
            </a:r>
            <a:r>
              <a:rPr lang="en-US" dirty="0"/>
              <a:t> </a:t>
            </a:r>
            <a:r>
              <a:rPr lang="en-US" dirty="0" err="1"/>
              <a:t>dengan</a:t>
            </a:r>
            <a:r>
              <a:rPr lang="en-US" dirty="0"/>
              <a:t> </a:t>
            </a:r>
            <a:r>
              <a:rPr lang="en-US" dirty="0" err="1"/>
              <a:t>analisis</a:t>
            </a:r>
            <a:r>
              <a:rPr lang="en-US" dirty="0"/>
              <a:t> </a:t>
            </a:r>
            <a:r>
              <a:rPr lang="en-US" dirty="0" err="1"/>
              <a:t>karena</a:t>
            </a:r>
            <a:r>
              <a:rPr lang="en-US" dirty="0"/>
              <a:t> </a:t>
            </a:r>
            <a:r>
              <a:rPr lang="en-US" dirty="0" err="1"/>
              <a:t>berkaitan</a:t>
            </a:r>
            <a:r>
              <a:rPr lang="en-US" dirty="0"/>
              <a:t> </a:t>
            </a:r>
            <a:r>
              <a:rPr lang="en-US" dirty="0" err="1"/>
              <a:t>dengan</a:t>
            </a:r>
            <a:r>
              <a:rPr lang="en-US" dirty="0"/>
              <a:t> </a:t>
            </a:r>
            <a:r>
              <a:rPr lang="en-US" dirty="0" err="1"/>
              <a:t>menemukan</a:t>
            </a:r>
            <a:r>
              <a:rPr lang="en-US" dirty="0"/>
              <a:t> </a:t>
            </a:r>
            <a:r>
              <a:rPr lang="en-US" dirty="0" err="1"/>
              <a:t>masalah</a:t>
            </a:r>
            <a:r>
              <a:rPr lang="en-US" dirty="0"/>
              <a:t> </a:t>
            </a:r>
            <a:r>
              <a:rPr lang="en-US" dirty="0" err="1"/>
              <a:t>dengan</a:t>
            </a:r>
            <a:r>
              <a:rPr lang="en-US" dirty="0"/>
              <a:t> </a:t>
            </a:r>
            <a:r>
              <a:rPr lang="en-US" dirty="0" err="1"/>
              <a:t>persyaratan</a:t>
            </a:r>
            <a:r>
              <a:rPr lang="en-US" dirty="0"/>
              <a:t>. </a:t>
            </a:r>
            <a:r>
              <a:rPr lang="en-US" dirty="0" err="1"/>
              <a:t>Validasi</a:t>
            </a:r>
            <a:r>
              <a:rPr lang="en-US" dirty="0"/>
              <a:t> </a:t>
            </a:r>
            <a:r>
              <a:rPr lang="en-US" dirty="0" err="1"/>
              <a:t>persyaratan</a:t>
            </a:r>
            <a:r>
              <a:rPr lang="en-US" dirty="0"/>
              <a:t> </a:t>
            </a:r>
            <a:r>
              <a:rPr lang="en-US" dirty="0" err="1"/>
              <a:t>penting</a:t>
            </a:r>
            <a:r>
              <a:rPr lang="en-US" dirty="0"/>
              <a:t> </a:t>
            </a:r>
            <a:r>
              <a:rPr lang="en-US" dirty="0" err="1"/>
              <a:t>karena</a:t>
            </a:r>
            <a:r>
              <a:rPr lang="en-US" dirty="0"/>
              <a:t> </a:t>
            </a:r>
            <a:r>
              <a:rPr lang="en-US" dirty="0" err="1"/>
              <a:t>kesalahan</a:t>
            </a:r>
            <a:r>
              <a:rPr lang="en-US" dirty="0"/>
              <a:t> </a:t>
            </a:r>
            <a:r>
              <a:rPr lang="en-US" dirty="0" err="1"/>
              <a:t>dalam</a:t>
            </a:r>
            <a:r>
              <a:rPr lang="en-US" dirty="0"/>
              <a:t> </a:t>
            </a:r>
            <a:r>
              <a:rPr lang="en-US" dirty="0" err="1"/>
              <a:t>dokumen</a:t>
            </a:r>
            <a:r>
              <a:rPr lang="en-US" dirty="0"/>
              <a:t> </a:t>
            </a:r>
            <a:r>
              <a:rPr lang="en-US" dirty="0" err="1"/>
              <a:t>persyaratan</a:t>
            </a:r>
            <a:r>
              <a:rPr lang="en-US" dirty="0"/>
              <a:t> </a:t>
            </a:r>
            <a:r>
              <a:rPr lang="en-US" dirty="0" err="1"/>
              <a:t>dapat</a:t>
            </a:r>
            <a:r>
              <a:rPr lang="en-US" dirty="0"/>
              <a:t> </a:t>
            </a:r>
            <a:r>
              <a:rPr lang="en-US" dirty="0" err="1"/>
              <a:t>menyebabkan</a:t>
            </a:r>
            <a:r>
              <a:rPr lang="en-US" dirty="0"/>
              <a:t> </a:t>
            </a:r>
            <a:r>
              <a:rPr lang="en-US" dirty="0" err="1"/>
              <a:t>biaya</a:t>
            </a:r>
            <a:r>
              <a:rPr lang="en-US" dirty="0"/>
              <a:t> </a:t>
            </a:r>
            <a:r>
              <a:rPr lang="en-US" dirty="0" err="1"/>
              <a:t>pengerjaan</a:t>
            </a:r>
            <a:r>
              <a:rPr lang="en-US" dirty="0"/>
              <a:t> </a:t>
            </a:r>
            <a:r>
              <a:rPr lang="en-US" dirty="0" err="1"/>
              <a:t>ulang</a:t>
            </a:r>
            <a:r>
              <a:rPr lang="en-US" dirty="0"/>
              <a:t> yang </a:t>
            </a:r>
            <a:r>
              <a:rPr lang="en-US" dirty="0" err="1"/>
              <a:t>luas</a:t>
            </a:r>
            <a:r>
              <a:rPr lang="en-US" dirty="0"/>
              <a:t> </a:t>
            </a:r>
            <a:r>
              <a:rPr lang="en-US" dirty="0" err="1"/>
              <a:t>ketika</a:t>
            </a:r>
            <a:r>
              <a:rPr lang="en-US" dirty="0"/>
              <a:t> </a:t>
            </a:r>
            <a:r>
              <a:rPr lang="en-US" dirty="0" err="1"/>
              <a:t>masalah</a:t>
            </a:r>
            <a:r>
              <a:rPr lang="en-US" dirty="0"/>
              <a:t> </a:t>
            </a:r>
            <a:r>
              <a:rPr lang="en-US" dirty="0" err="1"/>
              <a:t>ini</a:t>
            </a:r>
            <a:r>
              <a:rPr lang="en-US" dirty="0"/>
              <a:t> </a:t>
            </a:r>
            <a:r>
              <a:rPr lang="en-US" dirty="0" err="1"/>
              <a:t>ditemukan</a:t>
            </a:r>
            <a:r>
              <a:rPr lang="en-US" dirty="0"/>
              <a:t> </a:t>
            </a:r>
            <a:r>
              <a:rPr lang="en-US" dirty="0" err="1"/>
              <a:t>selama</a:t>
            </a:r>
            <a:r>
              <a:rPr lang="en-US" dirty="0"/>
              <a:t> </a:t>
            </a:r>
            <a:r>
              <a:rPr lang="en-US" dirty="0" err="1"/>
              <a:t>pengembangan</a:t>
            </a:r>
            <a:r>
              <a:rPr lang="en-US" dirty="0"/>
              <a:t> </a:t>
            </a:r>
            <a:r>
              <a:rPr lang="en-US" dirty="0" err="1"/>
              <a:t>atau</a:t>
            </a:r>
            <a:r>
              <a:rPr lang="en-US" dirty="0"/>
              <a:t> </a:t>
            </a:r>
            <a:r>
              <a:rPr lang="en-US" dirty="0" err="1"/>
              <a:t>setelah</a:t>
            </a:r>
            <a:r>
              <a:rPr lang="en-US" dirty="0"/>
              <a:t> </a:t>
            </a:r>
            <a:r>
              <a:rPr lang="en-US" dirty="0" err="1"/>
              <a:t>sistem</a:t>
            </a:r>
            <a:r>
              <a:rPr lang="en-US" dirty="0"/>
              <a:t> </a:t>
            </a:r>
            <a:r>
              <a:rPr lang="en-US" dirty="0" err="1"/>
              <a:t>dalam</a:t>
            </a:r>
            <a:r>
              <a:rPr lang="en-US" dirty="0"/>
              <a:t> </a:t>
            </a:r>
            <a:r>
              <a:rPr lang="en-US" dirty="0" err="1"/>
              <a:t>layanan</a:t>
            </a:r>
            <a:r>
              <a:rPr lang="en-US" dirty="0"/>
              <a:t>.</a:t>
            </a:r>
          </a:p>
          <a:p>
            <a:pPr marL="0" indent="0">
              <a:buNone/>
            </a:pPr>
            <a:r>
              <a:rPr lang="en-US" dirty="0" smtClean="0"/>
              <a:t>	</a:t>
            </a:r>
            <a:r>
              <a:rPr lang="en-US" dirty="0" err="1" smtClean="0"/>
              <a:t>Biaya</a:t>
            </a:r>
            <a:r>
              <a:rPr lang="en-US" dirty="0" smtClean="0"/>
              <a:t> </a:t>
            </a:r>
            <a:r>
              <a:rPr lang="en-US" dirty="0" err="1"/>
              <a:t>memperbaiki</a:t>
            </a:r>
            <a:r>
              <a:rPr lang="en-US" dirty="0"/>
              <a:t> </a:t>
            </a:r>
            <a:r>
              <a:rPr lang="en-US" dirty="0" err="1"/>
              <a:t>masalah</a:t>
            </a:r>
            <a:r>
              <a:rPr lang="en-US" dirty="0"/>
              <a:t> </a:t>
            </a:r>
            <a:r>
              <a:rPr lang="en-US" dirty="0" err="1"/>
              <a:t>persyaratan</a:t>
            </a:r>
            <a:r>
              <a:rPr lang="en-US" dirty="0"/>
              <a:t> </a:t>
            </a:r>
            <a:r>
              <a:rPr lang="en-US" dirty="0" err="1"/>
              <a:t>dengan</a:t>
            </a:r>
            <a:r>
              <a:rPr lang="en-US" dirty="0"/>
              <a:t> </a:t>
            </a:r>
            <a:r>
              <a:rPr lang="en-US" dirty="0" err="1"/>
              <a:t>membuat</a:t>
            </a:r>
            <a:r>
              <a:rPr lang="en-US" dirty="0"/>
              <a:t> </a:t>
            </a:r>
            <a:r>
              <a:rPr lang="en-US" dirty="0" err="1"/>
              <a:t>perubahan</a:t>
            </a:r>
            <a:r>
              <a:rPr lang="en-US" dirty="0"/>
              <a:t> </a:t>
            </a:r>
            <a:r>
              <a:rPr lang="en-US" dirty="0" err="1"/>
              <a:t>sistem</a:t>
            </a:r>
            <a:r>
              <a:rPr lang="en-US" dirty="0"/>
              <a:t> </a:t>
            </a:r>
            <a:r>
              <a:rPr lang="en-US" dirty="0" err="1"/>
              <a:t>biasanya</a:t>
            </a:r>
            <a:r>
              <a:rPr lang="en-US" dirty="0"/>
              <a:t> </a:t>
            </a:r>
            <a:r>
              <a:rPr lang="en-US" dirty="0" err="1"/>
              <a:t>jauh</a:t>
            </a:r>
            <a:r>
              <a:rPr lang="en-US" dirty="0"/>
              <a:t> </a:t>
            </a:r>
            <a:r>
              <a:rPr lang="en-US" dirty="0" err="1"/>
              <a:t>lebih</a:t>
            </a:r>
            <a:r>
              <a:rPr lang="en-US" dirty="0"/>
              <a:t> </a:t>
            </a:r>
            <a:r>
              <a:rPr lang="en-US" dirty="0" err="1"/>
              <a:t>besar</a:t>
            </a:r>
            <a:r>
              <a:rPr lang="en-US" dirty="0"/>
              <a:t> </a:t>
            </a:r>
            <a:r>
              <a:rPr lang="en-US" dirty="0" err="1"/>
              <a:t>daripada</a:t>
            </a:r>
            <a:r>
              <a:rPr lang="en-US" dirty="0"/>
              <a:t> </a:t>
            </a:r>
            <a:r>
              <a:rPr lang="en-US" dirty="0" err="1"/>
              <a:t>memperbaiki</a:t>
            </a:r>
            <a:r>
              <a:rPr lang="en-US" dirty="0"/>
              <a:t> </a:t>
            </a:r>
            <a:r>
              <a:rPr lang="en-US" dirty="0" err="1"/>
              <a:t>kesalahan</a:t>
            </a:r>
            <a:r>
              <a:rPr lang="en-US" dirty="0"/>
              <a:t> </a:t>
            </a:r>
            <a:r>
              <a:rPr lang="en-US" dirty="0" err="1"/>
              <a:t>desain</a:t>
            </a:r>
            <a:r>
              <a:rPr lang="en-US" dirty="0"/>
              <a:t> </a:t>
            </a:r>
            <a:r>
              <a:rPr lang="en-US" dirty="0" err="1"/>
              <a:t>atau</a:t>
            </a:r>
            <a:r>
              <a:rPr lang="en-US" dirty="0"/>
              <a:t> </a:t>
            </a:r>
            <a:r>
              <a:rPr lang="en-US" dirty="0" err="1"/>
              <a:t>pengkodean</a:t>
            </a:r>
            <a:r>
              <a:rPr lang="en-US" dirty="0"/>
              <a:t>. </a:t>
            </a:r>
            <a:r>
              <a:rPr lang="en-US" dirty="0" err="1"/>
              <a:t>Alasan</a:t>
            </a:r>
            <a:r>
              <a:rPr lang="en-US" dirty="0"/>
              <a:t> </a:t>
            </a:r>
            <a:r>
              <a:rPr lang="en-US" dirty="0" err="1"/>
              <a:t>untuk</a:t>
            </a:r>
            <a:r>
              <a:rPr lang="en-US" dirty="0"/>
              <a:t> </a:t>
            </a:r>
            <a:r>
              <a:rPr lang="en-US" dirty="0" err="1"/>
              <a:t>ini</a:t>
            </a:r>
            <a:r>
              <a:rPr lang="en-US" dirty="0"/>
              <a:t> </a:t>
            </a:r>
            <a:r>
              <a:rPr lang="en-US" dirty="0" err="1"/>
              <a:t>adalah</a:t>
            </a:r>
            <a:r>
              <a:rPr lang="en-US" dirty="0"/>
              <a:t> </a:t>
            </a:r>
            <a:r>
              <a:rPr lang="en-US" dirty="0" err="1"/>
              <a:t>bahwa</a:t>
            </a:r>
            <a:r>
              <a:rPr lang="en-US" dirty="0"/>
              <a:t> </a:t>
            </a:r>
            <a:r>
              <a:rPr lang="en-US" dirty="0" err="1"/>
              <a:t>perubahan</a:t>
            </a:r>
            <a:r>
              <a:rPr lang="en-US" dirty="0"/>
              <a:t> </a:t>
            </a:r>
            <a:r>
              <a:rPr lang="en-US" dirty="0" err="1"/>
              <a:t>pada</a:t>
            </a:r>
            <a:r>
              <a:rPr lang="en-US" dirty="0"/>
              <a:t> </a:t>
            </a:r>
            <a:r>
              <a:rPr lang="en-US" dirty="0" err="1"/>
              <a:t>persyaratan</a:t>
            </a:r>
            <a:r>
              <a:rPr lang="en-US" dirty="0"/>
              <a:t> </a:t>
            </a:r>
            <a:r>
              <a:rPr lang="en-US" dirty="0" err="1"/>
              <a:t>biasanya</a:t>
            </a:r>
            <a:r>
              <a:rPr lang="en-US" dirty="0"/>
              <a:t> </a:t>
            </a:r>
            <a:r>
              <a:rPr lang="en-US" dirty="0" err="1"/>
              <a:t>berarti</a:t>
            </a:r>
            <a:r>
              <a:rPr lang="en-US" dirty="0"/>
              <a:t> </a:t>
            </a:r>
            <a:r>
              <a:rPr lang="en-US" dirty="0" err="1"/>
              <a:t>bahwa</a:t>
            </a:r>
            <a:r>
              <a:rPr lang="en-US" dirty="0"/>
              <a:t> </a:t>
            </a:r>
            <a:r>
              <a:rPr lang="en-US" dirty="0" err="1"/>
              <a:t>desain</a:t>
            </a:r>
            <a:r>
              <a:rPr lang="en-US" dirty="0"/>
              <a:t> </a:t>
            </a:r>
            <a:r>
              <a:rPr lang="en-US" dirty="0" err="1"/>
              <a:t>dan</a:t>
            </a:r>
            <a:r>
              <a:rPr lang="en-US" dirty="0"/>
              <a:t> </a:t>
            </a:r>
            <a:r>
              <a:rPr lang="en-US" dirty="0" err="1"/>
              <a:t>implementasi</a:t>
            </a:r>
            <a:r>
              <a:rPr lang="en-US" dirty="0"/>
              <a:t> </a:t>
            </a:r>
            <a:r>
              <a:rPr lang="en-US" dirty="0" err="1"/>
              <a:t>sistem</a:t>
            </a:r>
            <a:r>
              <a:rPr lang="en-US" dirty="0"/>
              <a:t> </a:t>
            </a:r>
            <a:r>
              <a:rPr lang="en-US" dirty="0" err="1"/>
              <a:t>juga</a:t>
            </a:r>
            <a:r>
              <a:rPr lang="en-US" dirty="0"/>
              <a:t> </a:t>
            </a:r>
            <a:r>
              <a:rPr lang="en-US" dirty="0" err="1"/>
              <a:t>harus</a:t>
            </a:r>
            <a:r>
              <a:rPr lang="en-US" dirty="0"/>
              <a:t> </a:t>
            </a:r>
            <a:r>
              <a:rPr lang="en-US" dirty="0" err="1"/>
              <a:t>diubah</a:t>
            </a:r>
            <a:r>
              <a:rPr lang="en-US" dirty="0"/>
              <a:t>. </a:t>
            </a:r>
            <a:r>
              <a:rPr lang="en-US" dirty="0" err="1"/>
              <a:t>Selanjutnya</a:t>
            </a:r>
            <a:r>
              <a:rPr lang="en-US" dirty="0"/>
              <a:t> </a:t>
            </a:r>
            <a:r>
              <a:rPr lang="en-US" dirty="0" err="1"/>
              <a:t>sistem</a:t>
            </a:r>
            <a:r>
              <a:rPr lang="en-US" dirty="0"/>
              <a:t> </a:t>
            </a:r>
            <a:r>
              <a:rPr lang="en-US" dirty="0" err="1"/>
              <a:t>kemudian</a:t>
            </a:r>
            <a:r>
              <a:rPr lang="en-US" dirty="0"/>
              <a:t> </a:t>
            </a:r>
            <a:r>
              <a:rPr lang="en-US" dirty="0" err="1"/>
              <a:t>harus</a:t>
            </a:r>
            <a:r>
              <a:rPr lang="en-US" dirty="0"/>
              <a:t> </a:t>
            </a:r>
            <a:r>
              <a:rPr lang="en-US" dirty="0" err="1"/>
              <a:t>diuji</a:t>
            </a:r>
            <a:r>
              <a:rPr lang="en-US" dirty="0"/>
              <a:t> </a:t>
            </a:r>
            <a:r>
              <a:rPr lang="en-US" dirty="0" err="1"/>
              <a:t>ulang</a:t>
            </a:r>
            <a:r>
              <a:rPr lang="en-US" dirty="0"/>
              <a:t>.</a:t>
            </a:r>
          </a:p>
          <a:p>
            <a:pPr marL="0" indent="0">
              <a:buNone/>
            </a:pPr>
            <a:endParaRPr lang="en-US" dirty="0"/>
          </a:p>
        </p:txBody>
      </p:sp>
    </p:spTree>
    <p:extLst>
      <p:ext uri="{BB962C8B-B14F-4D97-AF65-F5344CB8AC3E}">
        <p14:creationId xmlns:p14="http://schemas.microsoft.com/office/powerpoint/2010/main" val="4284771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Persyaratan</a:t>
            </a:r>
            <a:r>
              <a:rPr lang="en-US" dirty="0" smtClean="0"/>
              <a:t> </a:t>
            </a:r>
            <a:r>
              <a:rPr lang="en-US" dirty="0" err="1"/>
              <a:t>untuk</a:t>
            </a:r>
            <a:r>
              <a:rPr lang="en-US" dirty="0"/>
              <a:t> </a:t>
            </a:r>
            <a:r>
              <a:rPr lang="en-US" dirty="0" err="1"/>
              <a:t>sistem</a:t>
            </a:r>
            <a:r>
              <a:rPr lang="en-US" dirty="0"/>
              <a:t> </a:t>
            </a:r>
            <a:r>
              <a:rPr lang="en-US" dirty="0" err="1"/>
              <a:t>perangkat</a:t>
            </a:r>
            <a:r>
              <a:rPr lang="en-US" dirty="0"/>
              <a:t> </a:t>
            </a:r>
            <a:r>
              <a:rPr lang="en-US" dirty="0" err="1"/>
              <a:t>lunak</a:t>
            </a:r>
            <a:r>
              <a:rPr lang="en-US" dirty="0"/>
              <a:t> yang </a:t>
            </a:r>
            <a:r>
              <a:rPr lang="en-US" dirty="0" err="1"/>
              <a:t>besar</a:t>
            </a:r>
            <a:r>
              <a:rPr lang="en-US" dirty="0"/>
              <a:t> </a:t>
            </a:r>
            <a:r>
              <a:rPr lang="en-US" dirty="0" err="1"/>
              <a:t>selalu</a:t>
            </a:r>
            <a:r>
              <a:rPr lang="en-US" dirty="0"/>
              <a:t> </a:t>
            </a:r>
            <a:r>
              <a:rPr lang="en-US" dirty="0" err="1"/>
              <a:t>berubah</a:t>
            </a:r>
            <a:r>
              <a:rPr lang="en-US" dirty="0"/>
              <a:t>. Salah </a:t>
            </a:r>
            <a:r>
              <a:rPr lang="en-US" dirty="0" err="1"/>
              <a:t>satu</a:t>
            </a:r>
            <a:r>
              <a:rPr lang="en-US" dirty="0"/>
              <a:t> </a:t>
            </a:r>
            <a:r>
              <a:rPr lang="en-US" dirty="0" err="1"/>
              <a:t>alasannya</a:t>
            </a:r>
            <a:r>
              <a:rPr lang="en-US" dirty="0"/>
              <a:t> </a:t>
            </a:r>
            <a:r>
              <a:rPr lang="en-US" dirty="0" err="1"/>
              <a:t>adalah</a:t>
            </a:r>
            <a:r>
              <a:rPr lang="en-US" dirty="0"/>
              <a:t> </a:t>
            </a:r>
            <a:r>
              <a:rPr lang="en-US" dirty="0" err="1"/>
              <a:t>bahwa</a:t>
            </a:r>
            <a:r>
              <a:rPr lang="en-US" dirty="0"/>
              <a:t> </a:t>
            </a:r>
            <a:r>
              <a:rPr lang="en-US" dirty="0" err="1"/>
              <a:t>sistem</a:t>
            </a:r>
            <a:r>
              <a:rPr lang="en-US" dirty="0"/>
              <a:t> </a:t>
            </a:r>
            <a:r>
              <a:rPr lang="en-US" dirty="0" err="1"/>
              <a:t>ini</a:t>
            </a:r>
            <a:r>
              <a:rPr lang="en-US" dirty="0"/>
              <a:t> </a:t>
            </a:r>
            <a:r>
              <a:rPr lang="en-US" dirty="0" err="1"/>
              <a:t>biasanya</a:t>
            </a:r>
            <a:r>
              <a:rPr lang="en-US" dirty="0"/>
              <a:t> </a:t>
            </a:r>
            <a:r>
              <a:rPr lang="en-US" dirty="0" err="1"/>
              <a:t>dikembangkan</a:t>
            </a:r>
            <a:r>
              <a:rPr lang="en-US" dirty="0"/>
              <a:t> </a:t>
            </a:r>
            <a:r>
              <a:rPr lang="en-US" dirty="0" err="1"/>
              <a:t>untuk</a:t>
            </a:r>
            <a:r>
              <a:rPr lang="en-US" dirty="0"/>
              <a:t> </a:t>
            </a:r>
            <a:r>
              <a:rPr lang="en-US" dirty="0" err="1"/>
              <a:t>mengatasi</a:t>
            </a:r>
            <a:r>
              <a:rPr lang="en-US" dirty="0"/>
              <a:t> </a:t>
            </a:r>
            <a:r>
              <a:rPr lang="en-US" dirty="0" err="1"/>
              <a:t>masalah</a:t>
            </a:r>
            <a:r>
              <a:rPr lang="en-US" dirty="0"/>
              <a:t> '</a:t>
            </a:r>
            <a:r>
              <a:rPr lang="en-US" dirty="0" err="1"/>
              <a:t>jahat</a:t>
            </a:r>
            <a:r>
              <a:rPr lang="en-US" dirty="0"/>
              <a:t>' — </a:t>
            </a:r>
            <a:r>
              <a:rPr lang="en-US" dirty="0" err="1"/>
              <a:t>masalah</a:t>
            </a:r>
            <a:r>
              <a:rPr lang="en-US" dirty="0"/>
              <a:t> yang </a:t>
            </a:r>
            <a:r>
              <a:rPr lang="en-US" dirty="0" err="1"/>
              <a:t>tidak</a:t>
            </a:r>
            <a:r>
              <a:rPr lang="en-US" dirty="0"/>
              <a:t> </a:t>
            </a:r>
            <a:r>
              <a:rPr lang="en-US" dirty="0" err="1"/>
              <a:t>dapat</a:t>
            </a:r>
            <a:r>
              <a:rPr lang="en-US" dirty="0"/>
              <a:t> </a:t>
            </a:r>
            <a:r>
              <a:rPr lang="en-US" dirty="0" err="1"/>
              <a:t>sepenuhnya</a:t>
            </a:r>
            <a:r>
              <a:rPr lang="en-US" dirty="0"/>
              <a:t> </a:t>
            </a:r>
            <a:r>
              <a:rPr lang="en-US" dirty="0" err="1"/>
              <a:t>didefinisikan</a:t>
            </a:r>
            <a:r>
              <a:rPr lang="en-US" dirty="0"/>
              <a:t>. </a:t>
            </a:r>
            <a:r>
              <a:rPr lang="en-US" dirty="0" err="1"/>
              <a:t>Karena</a:t>
            </a:r>
            <a:r>
              <a:rPr lang="en-US" dirty="0"/>
              <a:t> </a:t>
            </a:r>
            <a:r>
              <a:rPr lang="en-US" dirty="0" err="1"/>
              <a:t>masalah</a:t>
            </a:r>
            <a:r>
              <a:rPr lang="en-US" dirty="0"/>
              <a:t> </a:t>
            </a:r>
            <a:r>
              <a:rPr lang="en-US" dirty="0" err="1"/>
              <a:t>tidak</a:t>
            </a:r>
            <a:r>
              <a:rPr lang="en-US" dirty="0"/>
              <a:t> </a:t>
            </a:r>
            <a:r>
              <a:rPr lang="en-US" dirty="0" err="1"/>
              <a:t>dapat</a:t>
            </a:r>
            <a:r>
              <a:rPr lang="en-US" dirty="0"/>
              <a:t> </a:t>
            </a:r>
            <a:r>
              <a:rPr lang="en-US" dirty="0" err="1"/>
              <a:t>sepenuhnya</a:t>
            </a:r>
            <a:r>
              <a:rPr lang="en-US" dirty="0"/>
              <a:t> </a:t>
            </a:r>
            <a:r>
              <a:rPr lang="en-US" dirty="0" err="1"/>
              <a:t>ditentukan</a:t>
            </a:r>
            <a:r>
              <a:rPr lang="en-US" dirty="0"/>
              <a:t>, </a:t>
            </a:r>
            <a:r>
              <a:rPr lang="en-US" dirty="0" err="1"/>
              <a:t>persyaratan</a:t>
            </a:r>
            <a:r>
              <a:rPr lang="en-US" dirty="0"/>
              <a:t> </a:t>
            </a:r>
            <a:r>
              <a:rPr lang="en-US" dirty="0" err="1"/>
              <a:t>perangkat</a:t>
            </a:r>
            <a:r>
              <a:rPr lang="en-US" dirty="0"/>
              <a:t> </a:t>
            </a:r>
            <a:r>
              <a:rPr lang="en-US" dirty="0" err="1"/>
              <a:t>lunak</a:t>
            </a:r>
            <a:r>
              <a:rPr lang="en-US" dirty="0"/>
              <a:t> </a:t>
            </a:r>
            <a:r>
              <a:rPr lang="en-US" dirty="0" err="1"/>
              <a:t>pasti</a:t>
            </a:r>
            <a:r>
              <a:rPr lang="en-US" dirty="0"/>
              <a:t> </a:t>
            </a:r>
            <a:r>
              <a:rPr lang="en-US" dirty="0" err="1"/>
              <a:t>tidak</a:t>
            </a:r>
            <a:r>
              <a:rPr lang="en-US" dirty="0"/>
              <a:t> </a:t>
            </a:r>
            <a:r>
              <a:rPr lang="en-US" dirty="0" err="1"/>
              <a:t>lengkap</a:t>
            </a:r>
            <a:r>
              <a:rPr lang="en-US" dirty="0"/>
              <a:t>. </a:t>
            </a:r>
            <a:r>
              <a:rPr lang="en-US" dirty="0" err="1"/>
              <a:t>Selama</a:t>
            </a:r>
            <a:r>
              <a:rPr lang="en-US" dirty="0"/>
              <a:t> proses </a:t>
            </a:r>
            <a:r>
              <a:rPr lang="en-US" dirty="0" err="1"/>
              <a:t>perangkat</a:t>
            </a:r>
            <a:r>
              <a:rPr lang="en-US" dirty="0"/>
              <a:t> </a:t>
            </a:r>
            <a:r>
              <a:rPr lang="en-US" dirty="0" err="1"/>
              <a:t>lunak</a:t>
            </a:r>
            <a:r>
              <a:rPr lang="en-US" dirty="0"/>
              <a:t>, </a:t>
            </a:r>
            <a:r>
              <a:rPr lang="en-US" dirty="0" err="1"/>
              <a:t>pemahaman</a:t>
            </a:r>
            <a:r>
              <a:rPr lang="en-US" dirty="0"/>
              <a:t> </a:t>
            </a:r>
            <a:r>
              <a:rPr lang="en-US" dirty="0" err="1"/>
              <a:t>pemangku</a:t>
            </a:r>
            <a:r>
              <a:rPr lang="en-US" dirty="0"/>
              <a:t> </a:t>
            </a:r>
            <a:r>
              <a:rPr lang="en-US" dirty="0" err="1"/>
              <a:t>kepentingan</a:t>
            </a:r>
            <a:r>
              <a:rPr lang="en-US" dirty="0"/>
              <a:t> </a:t>
            </a:r>
            <a:r>
              <a:rPr lang="en-US" dirty="0" err="1"/>
              <a:t>tentang</a:t>
            </a:r>
            <a:r>
              <a:rPr lang="en-US" dirty="0"/>
              <a:t> </a:t>
            </a:r>
            <a:r>
              <a:rPr lang="en-US" dirty="0" err="1"/>
              <a:t>masalah</a:t>
            </a:r>
            <a:r>
              <a:rPr lang="en-US" dirty="0"/>
              <a:t> </a:t>
            </a:r>
            <a:r>
              <a:rPr lang="en-US" dirty="0" err="1"/>
              <a:t>terus</a:t>
            </a:r>
            <a:r>
              <a:rPr lang="en-US" dirty="0"/>
              <a:t> </a:t>
            </a:r>
            <a:r>
              <a:rPr lang="en-US" dirty="0" err="1"/>
              <a:t>berubah</a:t>
            </a:r>
            <a:r>
              <a:rPr lang="en-US" dirty="0"/>
              <a:t>. </a:t>
            </a:r>
            <a:r>
              <a:rPr lang="en-US" dirty="0" err="1"/>
              <a:t>Persyaratan</a:t>
            </a:r>
            <a:r>
              <a:rPr lang="en-US" dirty="0"/>
              <a:t> </a:t>
            </a:r>
            <a:r>
              <a:rPr lang="en-US" dirty="0" err="1"/>
              <a:t>sistem</a:t>
            </a:r>
            <a:r>
              <a:rPr lang="en-US" dirty="0"/>
              <a:t> </a:t>
            </a:r>
            <a:r>
              <a:rPr lang="en-US" dirty="0" err="1"/>
              <a:t>kemudian</a:t>
            </a:r>
            <a:r>
              <a:rPr lang="en-US" dirty="0"/>
              <a:t> </a:t>
            </a:r>
            <a:r>
              <a:rPr lang="en-US" dirty="0" err="1"/>
              <a:t>harus</a:t>
            </a:r>
            <a:r>
              <a:rPr lang="en-US" dirty="0"/>
              <a:t> </a:t>
            </a:r>
            <a:r>
              <a:rPr lang="en-US" dirty="0" err="1"/>
              <a:t>juga</a:t>
            </a:r>
            <a:r>
              <a:rPr lang="en-US" dirty="0"/>
              <a:t> </a:t>
            </a:r>
            <a:r>
              <a:rPr lang="en-US" dirty="0" err="1"/>
              <a:t>berkembang</a:t>
            </a:r>
            <a:r>
              <a:rPr lang="en-US" dirty="0"/>
              <a:t> </a:t>
            </a:r>
            <a:r>
              <a:rPr lang="en-US" dirty="0" err="1"/>
              <a:t>untuk</a:t>
            </a:r>
            <a:r>
              <a:rPr lang="en-US" dirty="0"/>
              <a:t> </a:t>
            </a:r>
            <a:r>
              <a:rPr lang="en-US" dirty="0" err="1"/>
              <a:t>mencerminkan</a:t>
            </a:r>
            <a:r>
              <a:rPr lang="en-US" dirty="0"/>
              <a:t> </a:t>
            </a:r>
            <a:r>
              <a:rPr lang="en-US" dirty="0" err="1"/>
              <a:t>pandangan</a:t>
            </a:r>
            <a:r>
              <a:rPr lang="en-US" dirty="0"/>
              <a:t> </a:t>
            </a:r>
            <a:r>
              <a:rPr lang="en-US" dirty="0" err="1"/>
              <a:t>masalah</a:t>
            </a:r>
            <a:r>
              <a:rPr lang="en-US" dirty="0"/>
              <a:t> yang </a:t>
            </a:r>
            <a:r>
              <a:rPr lang="en-US" dirty="0" err="1"/>
              <a:t>berubah</a:t>
            </a:r>
            <a:r>
              <a:rPr lang="en-US" dirty="0"/>
              <a:t> </a:t>
            </a:r>
            <a:r>
              <a:rPr lang="en-US" dirty="0" err="1"/>
              <a:t>ini</a:t>
            </a:r>
            <a:r>
              <a:rPr lang="en-US" dirty="0"/>
              <a:t>.</a:t>
            </a:r>
          </a:p>
          <a:p>
            <a:pPr marL="0" indent="0">
              <a:buNone/>
            </a:pPr>
            <a:r>
              <a:rPr lang="en-US" dirty="0" smtClean="0"/>
              <a:t>	</a:t>
            </a:r>
            <a:r>
              <a:rPr lang="en-US" dirty="0" err="1" smtClean="0"/>
              <a:t>Setelah</a:t>
            </a:r>
            <a:r>
              <a:rPr lang="en-US" dirty="0" smtClean="0"/>
              <a:t> </a:t>
            </a:r>
            <a:r>
              <a:rPr lang="en-US" dirty="0" err="1"/>
              <a:t>suatu</a:t>
            </a:r>
            <a:r>
              <a:rPr lang="en-US" dirty="0"/>
              <a:t> </a:t>
            </a:r>
            <a:r>
              <a:rPr lang="en-US" dirty="0" err="1"/>
              <a:t>sistem</a:t>
            </a:r>
            <a:r>
              <a:rPr lang="en-US" dirty="0"/>
              <a:t> </a:t>
            </a:r>
            <a:r>
              <a:rPr lang="en-US" dirty="0" err="1"/>
              <a:t>telah</a:t>
            </a:r>
            <a:r>
              <a:rPr lang="en-US" dirty="0"/>
              <a:t> </a:t>
            </a:r>
            <a:r>
              <a:rPr lang="en-US" dirty="0" err="1"/>
              <a:t>diinstal</a:t>
            </a:r>
            <a:r>
              <a:rPr lang="en-US" dirty="0"/>
              <a:t> </a:t>
            </a:r>
            <a:r>
              <a:rPr lang="en-US" dirty="0" err="1"/>
              <a:t>dan</a:t>
            </a:r>
            <a:r>
              <a:rPr lang="en-US" dirty="0"/>
              <a:t> </a:t>
            </a:r>
            <a:r>
              <a:rPr lang="en-US" dirty="0" err="1"/>
              <a:t>digunakan</a:t>
            </a:r>
            <a:r>
              <a:rPr lang="en-US" dirty="0"/>
              <a:t> </a:t>
            </a:r>
            <a:r>
              <a:rPr lang="en-US" dirty="0" err="1"/>
              <a:t>secara</a:t>
            </a:r>
            <a:r>
              <a:rPr lang="en-US" dirty="0"/>
              <a:t> </a:t>
            </a:r>
            <a:r>
              <a:rPr lang="en-US" dirty="0" err="1"/>
              <a:t>teratur</a:t>
            </a:r>
            <a:r>
              <a:rPr lang="en-US" dirty="0"/>
              <a:t>, </a:t>
            </a:r>
            <a:r>
              <a:rPr lang="en-US" dirty="0" err="1"/>
              <a:t>persyaratan</a:t>
            </a:r>
            <a:r>
              <a:rPr lang="en-US" dirty="0"/>
              <a:t> </a:t>
            </a:r>
            <a:r>
              <a:rPr lang="en-US" dirty="0" err="1"/>
              <a:t>baru</a:t>
            </a:r>
            <a:r>
              <a:rPr lang="en-US" dirty="0"/>
              <a:t> </a:t>
            </a:r>
            <a:r>
              <a:rPr lang="en-US" dirty="0" err="1"/>
              <a:t>pasti</a:t>
            </a:r>
            <a:r>
              <a:rPr lang="en-US" dirty="0"/>
              <a:t> </a:t>
            </a:r>
            <a:r>
              <a:rPr lang="en-US" dirty="0" err="1"/>
              <a:t>muncul</a:t>
            </a:r>
            <a:r>
              <a:rPr lang="en-US" dirty="0"/>
              <a:t>. </a:t>
            </a:r>
            <a:r>
              <a:rPr lang="en-US" dirty="0" err="1"/>
              <a:t>Sulit</a:t>
            </a:r>
            <a:r>
              <a:rPr lang="en-US" dirty="0"/>
              <a:t> </a:t>
            </a:r>
            <a:r>
              <a:rPr lang="en-US" dirty="0" err="1"/>
              <a:t>bagi</a:t>
            </a:r>
            <a:r>
              <a:rPr lang="en-US" dirty="0"/>
              <a:t> </a:t>
            </a:r>
            <a:r>
              <a:rPr lang="en-US" dirty="0" err="1"/>
              <a:t>pengguna</a:t>
            </a:r>
            <a:r>
              <a:rPr lang="en-US" dirty="0"/>
              <a:t> </a:t>
            </a:r>
            <a:r>
              <a:rPr lang="en-US" dirty="0" err="1"/>
              <a:t>dan</a:t>
            </a:r>
            <a:r>
              <a:rPr lang="en-US" dirty="0"/>
              <a:t> </a:t>
            </a:r>
            <a:r>
              <a:rPr lang="en-US" dirty="0" err="1"/>
              <a:t>pelanggan</a:t>
            </a:r>
            <a:r>
              <a:rPr lang="en-US" dirty="0"/>
              <a:t> </a:t>
            </a:r>
            <a:r>
              <a:rPr lang="en-US" dirty="0" err="1"/>
              <a:t>sistem</a:t>
            </a:r>
            <a:r>
              <a:rPr lang="en-US" dirty="0"/>
              <a:t> </a:t>
            </a:r>
            <a:r>
              <a:rPr lang="en-US" dirty="0" err="1"/>
              <a:t>untuk</a:t>
            </a:r>
            <a:r>
              <a:rPr lang="en-US" dirty="0"/>
              <a:t> </a:t>
            </a:r>
            <a:r>
              <a:rPr lang="en-US" dirty="0" err="1"/>
              <a:t>mengantisipasi</a:t>
            </a:r>
            <a:r>
              <a:rPr lang="en-US" dirty="0"/>
              <a:t> </a:t>
            </a:r>
            <a:r>
              <a:rPr lang="en-US" dirty="0" err="1"/>
              <a:t>apa</a:t>
            </a:r>
            <a:r>
              <a:rPr lang="en-US" dirty="0"/>
              <a:t> </a:t>
            </a:r>
            <a:r>
              <a:rPr lang="en-US" dirty="0" err="1"/>
              <a:t>efek</a:t>
            </a:r>
            <a:r>
              <a:rPr lang="en-US" dirty="0"/>
              <a:t> </a:t>
            </a:r>
            <a:r>
              <a:rPr lang="en-US" dirty="0" err="1"/>
              <a:t>sistem</a:t>
            </a:r>
            <a:r>
              <a:rPr lang="en-US" dirty="0"/>
              <a:t> </a:t>
            </a:r>
            <a:r>
              <a:rPr lang="en-US" dirty="0" err="1"/>
              <a:t>baru</a:t>
            </a:r>
            <a:r>
              <a:rPr lang="en-US" dirty="0"/>
              <a:t> </a:t>
            </a:r>
            <a:r>
              <a:rPr lang="en-US" dirty="0" err="1"/>
              <a:t>akan</a:t>
            </a:r>
            <a:r>
              <a:rPr lang="en-US" dirty="0"/>
              <a:t> </a:t>
            </a:r>
            <a:r>
              <a:rPr lang="en-US" dirty="0" err="1"/>
              <a:t>memiliki</a:t>
            </a:r>
            <a:r>
              <a:rPr lang="en-US" dirty="0"/>
              <a:t> </a:t>
            </a:r>
            <a:r>
              <a:rPr lang="en-US" dirty="0" err="1"/>
              <a:t>pada</a:t>
            </a:r>
            <a:r>
              <a:rPr lang="en-US" dirty="0"/>
              <a:t> proses </a:t>
            </a:r>
            <a:r>
              <a:rPr lang="en-US" dirty="0" err="1"/>
              <a:t>bisnis</a:t>
            </a:r>
            <a:r>
              <a:rPr lang="en-US" dirty="0"/>
              <a:t> </a:t>
            </a:r>
            <a:r>
              <a:rPr lang="en-US" dirty="0" err="1"/>
              <a:t>mereka</a:t>
            </a:r>
            <a:r>
              <a:rPr lang="en-US" dirty="0"/>
              <a:t> </a:t>
            </a:r>
            <a:r>
              <a:rPr lang="en-US" dirty="0" err="1"/>
              <a:t>dan</a:t>
            </a:r>
            <a:r>
              <a:rPr lang="en-US" dirty="0"/>
              <a:t> </a:t>
            </a:r>
            <a:r>
              <a:rPr lang="en-US" dirty="0" err="1"/>
              <a:t>cara</a:t>
            </a:r>
            <a:r>
              <a:rPr lang="en-US" dirty="0"/>
              <a:t> </a:t>
            </a:r>
            <a:r>
              <a:rPr lang="en-US" dirty="0" err="1"/>
              <a:t>kerja</a:t>
            </a:r>
            <a:r>
              <a:rPr lang="en-US" dirty="0"/>
              <a:t> </a:t>
            </a:r>
            <a:r>
              <a:rPr lang="en-US" dirty="0" err="1"/>
              <a:t>dilakukan</a:t>
            </a:r>
            <a:r>
              <a:rPr lang="en-US" dirty="0"/>
              <a:t>. </a:t>
            </a:r>
            <a:endParaRPr lang="en-US" dirty="0"/>
          </a:p>
        </p:txBody>
      </p:sp>
    </p:spTree>
    <p:extLst>
      <p:ext uri="{BB962C8B-B14F-4D97-AF65-F5344CB8AC3E}">
        <p14:creationId xmlns:p14="http://schemas.microsoft.com/office/powerpoint/2010/main" val="937563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a:t>
            </a:r>
            <a:endParaRPr lang="en-US" dirty="0"/>
          </a:p>
        </p:txBody>
      </p:sp>
      <p:sp>
        <p:nvSpPr>
          <p:cNvPr id="3" name="Content Placeholder 2"/>
          <p:cNvSpPr>
            <a:spLocks noGrp="1"/>
          </p:cNvSpPr>
          <p:nvPr>
            <p:ph idx="1"/>
          </p:nvPr>
        </p:nvSpPr>
        <p:spPr/>
        <p:txBody>
          <a:bodyPr/>
          <a:lstStyle/>
          <a:p>
            <a:pPr marL="0" indent="0">
              <a:buNone/>
            </a:pPr>
            <a:r>
              <a:rPr lang="en-US" dirty="0"/>
              <a:t>Android </a:t>
            </a:r>
            <a:r>
              <a:rPr lang="en-US" dirty="0" err="1"/>
              <a:t>adalah</a:t>
            </a:r>
            <a:r>
              <a:rPr lang="en-US" dirty="0"/>
              <a:t> software platform yang open source </a:t>
            </a:r>
            <a:r>
              <a:rPr lang="en-US" dirty="0" err="1"/>
              <a:t>untuk</a:t>
            </a:r>
            <a:r>
              <a:rPr lang="en-US" dirty="0"/>
              <a:t> mobile device. Android </a:t>
            </a:r>
            <a:r>
              <a:rPr lang="en-US" dirty="0" err="1"/>
              <a:t>berisi</a:t>
            </a:r>
            <a:r>
              <a:rPr lang="en-US" dirty="0"/>
              <a:t> </a:t>
            </a:r>
            <a:r>
              <a:rPr lang="en-US" dirty="0" err="1"/>
              <a:t>sistem</a:t>
            </a:r>
            <a:r>
              <a:rPr lang="en-US" dirty="0"/>
              <a:t> </a:t>
            </a:r>
            <a:r>
              <a:rPr lang="en-US" dirty="0" err="1"/>
              <a:t>operasi</a:t>
            </a:r>
            <a:r>
              <a:rPr lang="en-US" dirty="0"/>
              <a:t>, middleware </a:t>
            </a:r>
            <a:r>
              <a:rPr lang="en-US" dirty="0" err="1"/>
              <a:t>dan</a:t>
            </a:r>
            <a:r>
              <a:rPr lang="en-US" dirty="0"/>
              <a:t> </a:t>
            </a:r>
            <a:r>
              <a:rPr lang="en-US" dirty="0" err="1"/>
              <a:t>aplikasi-aplikasi</a:t>
            </a:r>
            <a:r>
              <a:rPr lang="en-US" dirty="0"/>
              <a:t> </a:t>
            </a:r>
            <a:r>
              <a:rPr lang="en-US" dirty="0" err="1"/>
              <a:t>dasar</a:t>
            </a:r>
            <a:r>
              <a:rPr lang="en-US" dirty="0"/>
              <a:t>. Android </a:t>
            </a:r>
            <a:r>
              <a:rPr lang="en-US" dirty="0" err="1"/>
              <a:t>menyediakan</a:t>
            </a:r>
            <a:r>
              <a:rPr lang="en-US" dirty="0"/>
              <a:t> platform </a:t>
            </a:r>
            <a:r>
              <a:rPr lang="en-US" dirty="0" err="1"/>
              <a:t>terbuka</a:t>
            </a:r>
            <a:r>
              <a:rPr lang="en-US" dirty="0"/>
              <a:t> </a:t>
            </a:r>
            <a:r>
              <a:rPr lang="en-US" dirty="0" err="1"/>
              <a:t>bagi</a:t>
            </a:r>
            <a:r>
              <a:rPr lang="en-US" dirty="0"/>
              <a:t> para </a:t>
            </a:r>
            <a:r>
              <a:rPr lang="en-US" dirty="0" err="1"/>
              <a:t>pengembang</a:t>
            </a:r>
            <a:r>
              <a:rPr lang="en-US" dirty="0"/>
              <a:t> </a:t>
            </a:r>
            <a:r>
              <a:rPr lang="en-US" dirty="0" err="1"/>
              <a:t>untuk</a:t>
            </a:r>
            <a:r>
              <a:rPr lang="en-US" dirty="0"/>
              <a:t> </a:t>
            </a:r>
            <a:r>
              <a:rPr lang="en-US" dirty="0" err="1"/>
              <a:t>menciptakan</a:t>
            </a:r>
            <a:r>
              <a:rPr lang="en-US" dirty="0"/>
              <a:t> </a:t>
            </a:r>
            <a:r>
              <a:rPr lang="en-US" dirty="0" err="1"/>
              <a:t>aplikasi</a:t>
            </a:r>
            <a:r>
              <a:rPr lang="en-US" dirty="0"/>
              <a:t>. Basis OS Android </a:t>
            </a:r>
            <a:r>
              <a:rPr lang="en-US" dirty="0" err="1"/>
              <a:t>adalah</a:t>
            </a:r>
            <a:r>
              <a:rPr lang="en-US" dirty="0"/>
              <a:t> kernel </a:t>
            </a:r>
            <a:r>
              <a:rPr lang="en-US" dirty="0" err="1"/>
              <a:t>linux</a:t>
            </a:r>
            <a:r>
              <a:rPr lang="en-US" dirty="0"/>
              <a:t> 2.6 yang </a:t>
            </a:r>
            <a:r>
              <a:rPr lang="en-US" dirty="0" err="1"/>
              <a:t>telah</a:t>
            </a:r>
            <a:r>
              <a:rPr lang="en-US" dirty="0"/>
              <a:t> </a:t>
            </a:r>
            <a:r>
              <a:rPr lang="en-US" dirty="0" err="1"/>
              <a:t>dimodifikasi</a:t>
            </a:r>
            <a:r>
              <a:rPr lang="en-US" dirty="0"/>
              <a:t> </a:t>
            </a:r>
            <a:r>
              <a:rPr lang="en-US" dirty="0" err="1"/>
              <a:t>untuk</a:t>
            </a:r>
            <a:r>
              <a:rPr lang="en-US" dirty="0"/>
              <a:t> mobile device.</a:t>
            </a:r>
            <a:endParaRPr lang="en-US" dirty="0"/>
          </a:p>
        </p:txBody>
      </p:sp>
    </p:spTree>
    <p:extLst>
      <p:ext uri="{BB962C8B-B14F-4D97-AF65-F5344CB8AC3E}">
        <p14:creationId xmlns:p14="http://schemas.microsoft.com/office/powerpoint/2010/main" val="4104257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Bahasa </a:t>
            </a:r>
            <a:r>
              <a:rPr lang="en-US" dirty="0" err="1" smtClean="0"/>
              <a:t>Pemrograman</a:t>
            </a:r>
            <a:r>
              <a:rPr lang="en-US" dirty="0" smtClean="0"/>
              <a:t> Android</a:t>
            </a:r>
            <a:endParaRPr lang="en-US" dirty="0"/>
          </a:p>
        </p:txBody>
      </p:sp>
      <p:sp>
        <p:nvSpPr>
          <p:cNvPr id="3" name="Content Placeholder 2"/>
          <p:cNvSpPr>
            <a:spLocks noGrp="1"/>
          </p:cNvSpPr>
          <p:nvPr>
            <p:ph idx="1"/>
          </p:nvPr>
        </p:nvSpPr>
        <p:spPr/>
        <p:txBody>
          <a:bodyPr/>
          <a:lstStyle/>
          <a:p>
            <a:pPr marL="0" indent="0">
              <a:buNone/>
            </a:pPr>
            <a:r>
              <a:rPr lang="en-US" dirty="0" smtClean="0"/>
              <a:t>Bahasa </a:t>
            </a:r>
            <a:r>
              <a:rPr lang="en-US" dirty="0" err="1" smtClean="0"/>
              <a:t>Pemrograman</a:t>
            </a:r>
            <a:r>
              <a:rPr lang="en-US" dirty="0" smtClean="0"/>
              <a:t> yang di </a:t>
            </a:r>
            <a:r>
              <a:rPr lang="en-US" dirty="0" err="1" smtClean="0"/>
              <a:t>gunakan</a:t>
            </a:r>
            <a:r>
              <a:rPr lang="en-US" dirty="0" smtClean="0"/>
              <a:t> </a:t>
            </a:r>
            <a:r>
              <a:rPr lang="en-US" dirty="0" err="1" smtClean="0"/>
              <a:t>dalam</a:t>
            </a:r>
            <a:r>
              <a:rPr lang="en-US" dirty="0" smtClean="0"/>
              <a:t> </a:t>
            </a:r>
            <a:r>
              <a:rPr lang="en-US" dirty="0" err="1" smtClean="0"/>
              <a:t>pengembangan</a:t>
            </a:r>
            <a:r>
              <a:rPr lang="en-US" dirty="0" smtClean="0"/>
              <a:t> </a:t>
            </a:r>
            <a:r>
              <a:rPr lang="en-US" dirty="0" err="1" smtClean="0"/>
              <a:t>aplikasi</a:t>
            </a:r>
            <a:r>
              <a:rPr lang="en-US" dirty="0" smtClean="0"/>
              <a:t> android </a:t>
            </a:r>
            <a:r>
              <a:rPr lang="en-US" dirty="0" err="1" smtClean="0"/>
              <a:t>adalah</a:t>
            </a:r>
            <a:r>
              <a:rPr lang="en-US" dirty="0" smtClean="0"/>
              <a:t> :</a:t>
            </a:r>
          </a:p>
          <a:p>
            <a:r>
              <a:rPr lang="en-US" dirty="0" smtClean="0"/>
              <a:t>Java</a:t>
            </a:r>
          </a:p>
          <a:p>
            <a:r>
              <a:rPr lang="en-US" dirty="0" smtClean="0"/>
              <a:t>XML</a:t>
            </a:r>
            <a:endParaRPr lang="en-US" dirty="0"/>
          </a:p>
        </p:txBody>
      </p:sp>
    </p:spTree>
    <p:extLst>
      <p:ext uri="{BB962C8B-B14F-4D97-AF65-F5344CB8AC3E}">
        <p14:creationId xmlns:p14="http://schemas.microsoft.com/office/powerpoint/2010/main" val="658213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lstStyle/>
          <a:p>
            <a:pPr marL="0" indent="0">
              <a:buNone/>
            </a:pPr>
            <a:r>
              <a:rPr lang="en-US" dirty="0" smtClean="0"/>
              <a:t>	Java </a:t>
            </a:r>
            <a:r>
              <a:rPr lang="en-US" dirty="0" err="1"/>
              <a:t>adalah</a:t>
            </a:r>
            <a:r>
              <a:rPr lang="en-US" dirty="0"/>
              <a:t> </a:t>
            </a:r>
            <a:r>
              <a:rPr lang="en-US" dirty="0" err="1"/>
              <a:t>bahasa</a:t>
            </a:r>
            <a:r>
              <a:rPr lang="en-US" dirty="0"/>
              <a:t> </a:t>
            </a:r>
            <a:r>
              <a:rPr lang="en-US" dirty="0" err="1"/>
              <a:t>pemrograman</a:t>
            </a:r>
            <a:r>
              <a:rPr lang="en-US" dirty="0"/>
              <a:t> </a:t>
            </a:r>
            <a:r>
              <a:rPr lang="en-US" dirty="0" err="1"/>
              <a:t>tingkat</a:t>
            </a:r>
            <a:r>
              <a:rPr lang="en-US" dirty="0"/>
              <a:t> </a:t>
            </a:r>
            <a:r>
              <a:rPr lang="en-US" dirty="0" err="1"/>
              <a:t>tinggi</a:t>
            </a:r>
            <a:r>
              <a:rPr lang="en-US" dirty="0"/>
              <a:t> yang </a:t>
            </a:r>
            <a:r>
              <a:rPr lang="en-US" dirty="0" err="1"/>
              <a:t>berorientasi</a:t>
            </a:r>
            <a:r>
              <a:rPr lang="en-US" dirty="0"/>
              <a:t> </a:t>
            </a:r>
            <a:r>
              <a:rPr lang="en-US" dirty="0" err="1"/>
              <a:t>objek</a:t>
            </a:r>
            <a:r>
              <a:rPr lang="en-US" dirty="0"/>
              <a:t> </a:t>
            </a:r>
            <a:r>
              <a:rPr lang="en-US" dirty="0" err="1"/>
              <a:t>dan</a:t>
            </a:r>
            <a:r>
              <a:rPr lang="en-US" dirty="0"/>
              <a:t> program java </a:t>
            </a:r>
            <a:r>
              <a:rPr lang="en-US" dirty="0" err="1"/>
              <a:t>tersusun</a:t>
            </a:r>
            <a:r>
              <a:rPr lang="en-US" dirty="0"/>
              <a:t> </a:t>
            </a:r>
            <a:r>
              <a:rPr lang="en-US" dirty="0" err="1"/>
              <a:t>dari</a:t>
            </a:r>
            <a:r>
              <a:rPr lang="en-US" dirty="0"/>
              <a:t> </a:t>
            </a:r>
            <a:r>
              <a:rPr lang="en-US" dirty="0" err="1"/>
              <a:t>bagian</a:t>
            </a:r>
            <a:r>
              <a:rPr lang="en-US" dirty="0"/>
              <a:t> yang </a:t>
            </a:r>
            <a:r>
              <a:rPr lang="en-US" dirty="0" err="1"/>
              <a:t>disebut</a:t>
            </a:r>
            <a:r>
              <a:rPr lang="en-US" dirty="0"/>
              <a:t> </a:t>
            </a:r>
            <a:r>
              <a:rPr lang="en-US" dirty="0" err="1"/>
              <a:t>kelas</a:t>
            </a:r>
            <a:r>
              <a:rPr lang="en-US" dirty="0"/>
              <a:t>. </a:t>
            </a:r>
            <a:r>
              <a:rPr lang="en-US" dirty="0" err="1"/>
              <a:t>Kelas</a:t>
            </a:r>
            <a:r>
              <a:rPr lang="en-US" dirty="0"/>
              <a:t> </a:t>
            </a:r>
            <a:r>
              <a:rPr lang="en-US" dirty="0" err="1"/>
              <a:t>terdiri</a:t>
            </a:r>
            <a:r>
              <a:rPr lang="en-US" dirty="0"/>
              <a:t> </a:t>
            </a:r>
            <a:r>
              <a:rPr lang="en-US" dirty="0" err="1"/>
              <a:t>atas</a:t>
            </a:r>
            <a:r>
              <a:rPr lang="en-US" dirty="0"/>
              <a:t> </a:t>
            </a:r>
            <a:r>
              <a:rPr lang="en-US" dirty="0" err="1"/>
              <a:t>metode-metode</a:t>
            </a:r>
            <a:r>
              <a:rPr lang="en-US" dirty="0"/>
              <a:t> yang </a:t>
            </a:r>
            <a:r>
              <a:rPr lang="en-US" dirty="0" err="1"/>
              <a:t>melakukan</a:t>
            </a:r>
            <a:r>
              <a:rPr lang="en-US" dirty="0"/>
              <a:t> </a:t>
            </a:r>
            <a:r>
              <a:rPr lang="en-US" dirty="0" err="1"/>
              <a:t>pekerjaan</a:t>
            </a:r>
            <a:r>
              <a:rPr lang="en-US" dirty="0"/>
              <a:t> </a:t>
            </a:r>
            <a:r>
              <a:rPr lang="en-US" dirty="0" err="1"/>
              <a:t>dan</a:t>
            </a:r>
            <a:r>
              <a:rPr lang="en-US" dirty="0"/>
              <a:t> </a:t>
            </a:r>
            <a:r>
              <a:rPr lang="en-US" dirty="0" err="1"/>
              <a:t>mengembalikan</a:t>
            </a:r>
            <a:r>
              <a:rPr lang="en-US" dirty="0"/>
              <a:t> </a:t>
            </a:r>
            <a:r>
              <a:rPr lang="en-US" dirty="0" err="1"/>
              <a:t>informasi</a:t>
            </a:r>
            <a:r>
              <a:rPr lang="en-US" dirty="0"/>
              <a:t> </a:t>
            </a:r>
            <a:r>
              <a:rPr lang="en-US" dirty="0" err="1"/>
              <a:t>setelah</a:t>
            </a:r>
            <a:r>
              <a:rPr lang="en-US" dirty="0"/>
              <a:t> </a:t>
            </a:r>
            <a:r>
              <a:rPr lang="en-US" dirty="0" err="1"/>
              <a:t>melakukan</a:t>
            </a:r>
            <a:r>
              <a:rPr lang="en-US" dirty="0"/>
              <a:t> </a:t>
            </a:r>
            <a:r>
              <a:rPr lang="en-US" dirty="0" err="1"/>
              <a:t>tugasnya</a:t>
            </a:r>
            <a:r>
              <a:rPr lang="en-US" dirty="0"/>
              <a:t>. Kumpulan </a:t>
            </a:r>
            <a:r>
              <a:rPr lang="en-US" dirty="0" err="1"/>
              <a:t>kelas</a:t>
            </a:r>
            <a:r>
              <a:rPr lang="en-US" dirty="0"/>
              <a:t> di </a:t>
            </a:r>
            <a:r>
              <a:rPr lang="en-US" dirty="0" err="1"/>
              <a:t>pustaka</a:t>
            </a:r>
            <a:r>
              <a:rPr lang="en-US" dirty="0"/>
              <a:t> </a:t>
            </a:r>
            <a:r>
              <a:rPr lang="en-US" dirty="0" err="1"/>
              <a:t>kelas</a:t>
            </a:r>
            <a:r>
              <a:rPr lang="en-US" dirty="0"/>
              <a:t> Java </a:t>
            </a:r>
            <a:r>
              <a:rPr lang="en-US" dirty="0" err="1"/>
              <a:t>disebut</a:t>
            </a:r>
            <a:r>
              <a:rPr lang="en-US" dirty="0"/>
              <a:t> </a:t>
            </a:r>
            <a:r>
              <a:rPr lang="en-US" dirty="0" err="1"/>
              <a:t>dengan</a:t>
            </a:r>
            <a:r>
              <a:rPr lang="en-US" dirty="0"/>
              <a:t> Java Application Programming Interface (API). </a:t>
            </a:r>
            <a:r>
              <a:rPr lang="en-US" dirty="0" err="1"/>
              <a:t>Kelas-kelas</a:t>
            </a:r>
            <a:r>
              <a:rPr lang="en-US" dirty="0"/>
              <a:t> </a:t>
            </a:r>
            <a:r>
              <a:rPr lang="en-US" dirty="0" err="1"/>
              <a:t>ini</a:t>
            </a:r>
            <a:r>
              <a:rPr lang="en-US" dirty="0"/>
              <a:t> </a:t>
            </a:r>
            <a:r>
              <a:rPr lang="en-US" dirty="0" err="1"/>
              <a:t>diorganisasikan</a:t>
            </a:r>
            <a:r>
              <a:rPr lang="en-US" dirty="0"/>
              <a:t> </a:t>
            </a:r>
            <a:r>
              <a:rPr lang="en-US" dirty="0" err="1"/>
              <a:t>menjadi</a:t>
            </a:r>
            <a:r>
              <a:rPr lang="en-US" dirty="0"/>
              <a:t> </a:t>
            </a:r>
            <a:r>
              <a:rPr lang="en-US" dirty="0" err="1"/>
              <a:t>sekelompok</a:t>
            </a:r>
            <a:r>
              <a:rPr lang="en-US" dirty="0"/>
              <a:t> yang </a:t>
            </a:r>
            <a:r>
              <a:rPr lang="en-US" dirty="0" err="1"/>
              <a:t>disebut</a:t>
            </a:r>
            <a:r>
              <a:rPr lang="en-US" dirty="0"/>
              <a:t> </a:t>
            </a:r>
            <a:r>
              <a:rPr lang="en-US" dirty="0" err="1"/>
              <a:t>paket</a:t>
            </a:r>
            <a:r>
              <a:rPr lang="en-US" dirty="0"/>
              <a:t> (package). Java API </a:t>
            </a:r>
            <a:r>
              <a:rPr lang="en-US" dirty="0" err="1"/>
              <a:t>telah</a:t>
            </a:r>
            <a:r>
              <a:rPr lang="en-US" dirty="0"/>
              <a:t> </a:t>
            </a:r>
            <a:r>
              <a:rPr lang="en-US" dirty="0" err="1"/>
              <a:t>menyediakan</a:t>
            </a:r>
            <a:r>
              <a:rPr lang="en-US" dirty="0"/>
              <a:t> </a:t>
            </a:r>
            <a:r>
              <a:rPr lang="en-US" dirty="0" err="1"/>
              <a:t>fungsionalitas</a:t>
            </a:r>
            <a:r>
              <a:rPr lang="en-US" dirty="0"/>
              <a:t> yang </a:t>
            </a:r>
            <a:r>
              <a:rPr lang="en-US" dirty="0" err="1"/>
              <a:t>memadai</a:t>
            </a:r>
            <a:r>
              <a:rPr lang="en-US" dirty="0"/>
              <a:t> </a:t>
            </a:r>
            <a:r>
              <a:rPr lang="en-US" dirty="0" err="1"/>
              <a:t>untuk</a:t>
            </a:r>
            <a:r>
              <a:rPr lang="en-US" dirty="0"/>
              <a:t> </a:t>
            </a:r>
            <a:r>
              <a:rPr lang="en-US" dirty="0" err="1"/>
              <a:t>menciptakan</a:t>
            </a:r>
            <a:r>
              <a:rPr lang="en-US" dirty="0"/>
              <a:t> applet </a:t>
            </a:r>
            <a:r>
              <a:rPr lang="en-US" dirty="0" err="1"/>
              <a:t>dan</a:t>
            </a:r>
            <a:r>
              <a:rPr lang="en-US" dirty="0"/>
              <a:t> </a:t>
            </a:r>
            <a:r>
              <a:rPr lang="en-US" dirty="0" err="1"/>
              <a:t>aplikasi</a:t>
            </a:r>
            <a:r>
              <a:rPr lang="en-US" dirty="0"/>
              <a:t> </a:t>
            </a:r>
            <a:r>
              <a:rPr lang="en-US" dirty="0" err="1"/>
              <a:t>canggih</a:t>
            </a:r>
            <a:r>
              <a:rPr lang="en-US" dirty="0"/>
              <a:t>. </a:t>
            </a:r>
          </a:p>
          <a:p>
            <a:pPr marL="0" indent="0">
              <a:buNone/>
            </a:pPr>
            <a:endParaRPr lang="en-US" dirty="0"/>
          </a:p>
        </p:txBody>
      </p:sp>
    </p:spTree>
    <p:extLst>
      <p:ext uri="{BB962C8B-B14F-4D97-AF65-F5344CB8AC3E}">
        <p14:creationId xmlns:p14="http://schemas.microsoft.com/office/powerpoint/2010/main" val="3402592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Interface</a:t>
            </a:r>
            <a:endParaRPr lang="en-US" dirty="0"/>
          </a:p>
        </p:txBody>
      </p:sp>
      <p:sp>
        <p:nvSpPr>
          <p:cNvPr id="3" name="Content Placeholder 2"/>
          <p:cNvSpPr>
            <a:spLocks noGrp="1"/>
          </p:cNvSpPr>
          <p:nvPr>
            <p:ph idx="1"/>
          </p:nvPr>
        </p:nvSpPr>
        <p:spPr/>
        <p:txBody>
          <a:bodyPr/>
          <a:lstStyle/>
          <a:p>
            <a:pPr marL="0" indent="0">
              <a:buNone/>
            </a:pPr>
            <a:r>
              <a:rPr lang="en-US" dirty="0" smtClean="0"/>
              <a:t>	Interface </a:t>
            </a:r>
            <a:r>
              <a:rPr lang="en-US" dirty="0" err="1"/>
              <a:t>adalah</a:t>
            </a:r>
            <a:r>
              <a:rPr lang="en-US" dirty="0"/>
              <a:t> </a:t>
            </a:r>
            <a:r>
              <a:rPr lang="en-US" dirty="0" err="1"/>
              <a:t>sebuah</a:t>
            </a:r>
            <a:r>
              <a:rPr lang="en-US" dirty="0"/>
              <a:t> </a:t>
            </a:r>
            <a:r>
              <a:rPr lang="en-US" dirty="0" err="1"/>
              <a:t>kumpulan</a:t>
            </a:r>
            <a:r>
              <a:rPr lang="en-US" dirty="0"/>
              <a:t> method </a:t>
            </a:r>
            <a:r>
              <a:rPr lang="en-US" dirty="0" err="1"/>
              <a:t>secara</a:t>
            </a:r>
            <a:r>
              <a:rPr lang="en-US" dirty="0"/>
              <a:t> </a:t>
            </a:r>
            <a:r>
              <a:rPr lang="en-US" dirty="0" err="1"/>
              <a:t>struktur</a:t>
            </a:r>
            <a:r>
              <a:rPr lang="en-US" dirty="0"/>
              <a:t> di </a:t>
            </a:r>
            <a:r>
              <a:rPr lang="en-US" dirty="0" err="1"/>
              <a:t>bahasa</a:t>
            </a:r>
            <a:r>
              <a:rPr lang="en-US" dirty="0"/>
              <a:t> </a:t>
            </a:r>
            <a:r>
              <a:rPr lang="en-US" dirty="0" err="1"/>
              <a:t>pemrograman</a:t>
            </a:r>
            <a:r>
              <a:rPr lang="en-US" dirty="0"/>
              <a:t> Java, yang </a:t>
            </a:r>
            <a:r>
              <a:rPr lang="en-US" dirty="0" err="1"/>
              <a:t>berfungsi</a:t>
            </a:r>
            <a:r>
              <a:rPr lang="en-US" dirty="0"/>
              <a:t> </a:t>
            </a:r>
            <a:r>
              <a:rPr lang="en-US" dirty="0" err="1"/>
              <a:t>untuk</a:t>
            </a:r>
            <a:r>
              <a:rPr lang="en-US" dirty="0"/>
              <a:t> </a:t>
            </a:r>
            <a:r>
              <a:rPr lang="en-US" dirty="0" err="1"/>
              <a:t>tempat</a:t>
            </a:r>
            <a:r>
              <a:rPr lang="en-US" dirty="0"/>
              <a:t> </a:t>
            </a:r>
            <a:r>
              <a:rPr lang="en-US" dirty="0" err="1"/>
              <a:t>menyimpan</a:t>
            </a:r>
            <a:r>
              <a:rPr lang="en-US" dirty="0"/>
              <a:t> method </a:t>
            </a:r>
            <a:r>
              <a:rPr lang="en-US" dirty="0" err="1"/>
              <a:t>kosong</a:t>
            </a:r>
            <a:r>
              <a:rPr lang="en-US" dirty="0"/>
              <a:t> </a:t>
            </a:r>
            <a:r>
              <a:rPr lang="en-US" dirty="0" err="1"/>
              <a:t>dan</a:t>
            </a:r>
            <a:r>
              <a:rPr lang="en-US" dirty="0"/>
              <a:t> </a:t>
            </a:r>
            <a:r>
              <a:rPr lang="en-US" dirty="0" err="1"/>
              <a:t>atribut</a:t>
            </a:r>
            <a:r>
              <a:rPr lang="en-US" dirty="0"/>
              <a:t> yang </a:t>
            </a:r>
            <a:r>
              <a:rPr lang="en-US" dirty="0" err="1"/>
              <a:t>bersifat</a:t>
            </a:r>
            <a:r>
              <a:rPr lang="en-US" dirty="0"/>
              <a:t> constant </a:t>
            </a:r>
            <a:r>
              <a:rPr lang="en-US" dirty="0" err="1"/>
              <a:t>atau</a:t>
            </a:r>
            <a:r>
              <a:rPr lang="en-US" dirty="0"/>
              <a:t> final, </a:t>
            </a:r>
            <a:r>
              <a:rPr lang="en-US" dirty="0" err="1"/>
              <a:t>serta</a:t>
            </a:r>
            <a:r>
              <a:rPr lang="en-US" dirty="0"/>
              <a:t> </a:t>
            </a:r>
            <a:r>
              <a:rPr lang="en-US" dirty="0" err="1"/>
              <a:t>tidak</a:t>
            </a:r>
            <a:r>
              <a:rPr lang="en-US" dirty="0"/>
              <a:t> </a:t>
            </a:r>
            <a:r>
              <a:rPr lang="en-US" dirty="0" err="1"/>
              <a:t>mempunyai</a:t>
            </a:r>
            <a:r>
              <a:rPr lang="en-US" dirty="0"/>
              <a:t> </a:t>
            </a:r>
            <a:r>
              <a:rPr lang="en-US" dirty="0" err="1"/>
              <a:t>Implementasi</a:t>
            </a:r>
            <a:r>
              <a:rPr lang="en-US" dirty="0"/>
              <a:t>. Hal </a:t>
            </a:r>
            <a:r>
              <a:rPr lang="en-US" dirty="0" err="1"/>
              <a:t>tersebut</a:t>
            </a:r>
            <a:r>
              <a:rPr lang="en-US" dirty="0"/>
              <a:t> </a:t>
            </a:r>
            <a:r>
              <a:rPr lang="en-US" dirty="0" err="1"/>
              <a:t>dapat</a:t>
            </a:r>
            <a:r>
              <a:rPr lang="en-US" dirty="0"/>
              <a:t> </a:t>
            </a:r>
            <a:r>
              <a:rPr lang="en-US" dirty="0" err="1"/>
              <a:t>diimplementasikan</a:t>
            </a:r>
            <a:r>
              <a:rPr lang="en-US" dirty="0"/>
              <a:t> (keyword : implements) interface </a:t>
            </a:r>
            <a:r>
              <a:rPr lang="en-US" dirty="0" err="1"/>
              <a:t>dengan</a:t>
            </a:r>
            <a:r>
              <a:rPr lang="en-US" dirty="0"/>
              <a:t> class lain, </a:t>
            </a:r>
            <a:r>
              <a:rPr lang="en-US" dirty="0" err="1"/>
              <a:t>serta</a:t>
            </a:r>
            <a:r>
              <a:rPr lang="en-US" dirty="0"/>
              <a:t> </a:t>
            </a:r>
            <a:r>
              <a:rPr lang="en-US" dirty="0" err="1"/>
              <a:t>dapat</a:t>
            </a:r>
            <a:r>
              <a:rPr lang="en-US" dirty="0"/>
              <a:t> </a:t>
            </a:r>
            <a:r>
              <a:rPr lang="en-US" dirty="0" err="1"/>
              <a:t>mewariskan</a:t>
            </a:r>
            <a:r>
              <a:rPr lang="en-US" dirty="0"/>
              <a:t> (keyword : extends) </a:t>
            </a:r>
            <a:r>
              <a:rPr lang="en-US" dirty="0" err="1"/>
              <a:t>dengan</a:t>
            </a:r>
            <a:r>
              <a:rPr lang="en-US" dirty="0"/>
              <a:t> interface yang lain. Di </a:t>
            </a:r>
            <a:r>
              <a:rPr lang="en-US" dirty="0" err="1"/>
              <a:t>dalam</a:t>
            </a:r>
            <a:r>
              <a:rPr lang="en-US" dirty="0"/>
              <a:t> </a:t>
            </a:r>
            <a:r>
              <a:rPr lang="en-US" dirty="0" err="1"/>
              <a:t>sebuah</a:t>
            </a:r>
            <a:r>
              <a:rPr lang="en-US" dirty="0"/>
              <a:t> class </a:t>
            </a:r>
            <a:r>
              <a:rPr lang="en-US" dirty="0" err="1"/>
              <a:t>juga</a:t>
            </a:r>
            <a:r>
              <a:rPr lang="en-US" dirty="0"/>
              <a:t> </a:t>
            </a:r>
            <a:r>
              <a:rPr lang="en-US" dirty="0" err="1"/>
              <a:t>dapat</a:t>
            </a:r>
            <a:r>
              <a:rPr lang="en-US" dirty="0"/>
              <a:t> </a:t>
            </a:r>
            <a:r>
              <a:rPr lang="en-US" dirty="0" err="1"/>
              <a:t>mengimplementasikan</a:t>
            </a:r>
            <a:r>
              <a:rPr lang="en-US" dirty="0"/>
              <a:t> </a:t>
            </a:r>
            <a:r>
              <a:rPr lang="en-US" dirty="0" err="1"/>
              <a:t>atau</a:t>
            </a:r>
            <a:r>
              <a:rPr lang="en-US" dirty="0"/>
              <a:t> </a:t>
            </a:r>
            <a:r>
              <a:rPr lang="en-US" dirty="0" err="1"/>
              <a:t>mewariskan</a:t>
            </a:r>
            <a:r>
              <a:rPr lang="en-US" dirty="0"/>
              <a:t> </a:t>
            </a:r>
            <a:r>
              <a:rPr lang="en-US" dirty="0" err="1"/>
              <a:t>lebih</a:t>
            </a:r>
            <a:r>
              <a:rPr lang="en-US" dirty="0"/>
              <a:t> </a:t>
            </a:r>
            <a:r>
              <a:rPr lang="en-US" dirty="0" err="1"/>
              <a:t>dari</a:t>
            </a:r>
            <a:r>
              <a:rPr lang="en-US" dirty="0"/>
              <a:t> </a:t>
            </a:r>
            <a:r>
              <a:rPr lang="en-US" dirty="0" err="1"/>
              <a:t>satu</a:t>
            </a:r>
            <a:r>
              <a:rPr lang="en-US" dirty="0"/>
              <a:t> interface, </a:t>
            </a:r>
            <a:r>
              <a:rPr lang="en-US" dirty="0" err="1"/>
              <a:t>ini</a:t>
            </a:r>
            <a:r>
              <a:rPr lang="en-US" dirty="0"/>
              <a:t> </a:t>
            </a:r>
            <a:r>
              <a:rPr lang="en-US" dirty="0" err="1"/>
              <a:t>biasa</a:t>
            </a:r>
            <a:r>
              <a:rPr lang="en-US" dirty="0"/>
              <a:t> di </a:t>
            </a:r>
            <a:r>
              <a:rPr lang="en-US" dirty="0" err="1"/>
              <a:t>sebut</a:t>
            </a:r>
            <a:r>
              <a:rPr lang="en-US" dirty="0"/>
              <a:t> Multiple inheritance. Interface </a:t>
            </a:r>
            <a:r>
              <a:rPr lang="en-US" dirty="0" err="1"/>
              <a:t>tidak</a:t>
            </a:r>
            <a:r>
              <a:rPr lang="en-US" dirty="0"/>
              <a:t> </a:t>
            </a:r>
            <a:r>
              <a:rPr lang="en-US" dirty="0" err="1"/>
              <a:t>dapat</a:t>
            </a:r>
            <a:r>
              <a:rPr lang="en-US" dirty="0"/>
              <a:t> di </a:t>
            </a:r>
            <a:r>
              <a:rPr lang="en-US" dirty="0" err="1"/>
              <a:t>instansiasi</a:t>
            </a:r>
            <a:r>
              <a:rPr lang="en-US" dirty="0"/>
              <a:t> </a:t>
            </a:r>
            <a:r>
              <a:rPr lang="en-US" dirty="0" err="1"/>
              <a:t>sama</a:t>
            </a:r>
            <a:r>
              <a:rPr lang="en-US" dirty="0"/>
              <a:t> </a:t>
            </a:r>
            <a:r>
              <a:rPr lang="en-US" dirty="0" err="1"/>
              <a:t>seperti</a:t>
            </a:r>
            <a:r>
              <a:rPr lang="en-US" dirty="0"/>
              <a:t> class abstract, </a:t>
            </a:r>
            <a:r>
              <a:rPr lang="en-US" dirty="0" err="1"/>
              <a:t>dan</a:t>
            </a:r>
            <a:r>
              <a:rPr lang="en-US" dirty="0"/>
              <a:t> </a:t>
            </a:r>
            <a:r>
              <a:rPr lang="en-US" dirty="0" err="1"/>
              <a:t>juga</a:t>
            </a:r>
            <a:r>
              <a:rPr lang="en-US" dirty="0"/>
              <a:t> method di Interface </a:t>
            </a:r>
            <a:r>
              <a:rPr lang="en-US" dirty="0" err="1"/>
              <a:t>harus</a:t>
            </a:r>
            <a:r>
              <a:rPr lang="en-US" dirty="0"/>
              <a:t> di set modifier </a:t>
            </a:r>
            <a:r>
              <a:rPr lang="en-US" dirty="0" err="1"/>
              <a:t>ke</a:t>
            </a:r>
            <a:r>
              <a:rPr lang="en-US" dirty="0"/>
              <a:t> public. </a:t>
            </a:r>
            <a:r>
              <a:rPr lang="en-US" dirty="0" err="1"/>
              <a:t>Sebuah</a:t>
            </a:r>
            <a:r>
              <a:rPr lang="en-US" dirty="0"/>
              <a:t> class yang </a:t>
            </a:r>
            <a:r>
              <a:rPr lang="en-US" dirty="0" err="1"/>
              <a:t>mengimplementasi</a:t>
            </a:r>
            <a:r>
              <a:rPr lang="en-US" dirty="0"/>
              <a:t> Interface, </a:t>
            </a:r>
            <a:r>
              <a:rPr lang="en-US" dirty="0" err="1"/>
              <a:t>sangat</a:t>
            </a:r>
            <a:r>
              <a:rPr lang="en-US" dirty="0"/>
              <a:t> </a:t>
            </a:r>
            <a:r>
              <a:rPr lang="en-US" dirty="0" err="1"/>
              <a:t>wajib</a:t>
            </a:r>
            <a:r>
              <a:rPr lang="en-US" dirty="0"/>
              <a:t> </a:t>
            </a:r>
            <a:r>
              <a:rPr lang="en-US" dirty="0" err="1"/>
              <a:t>untuk</a:t>
            </a:r>
            <a:r>
              <a:rPr lang="en-US" dirty="0"/>
              <a:t> </a:t>
            </a:r>
            <a:r>
              <a:rPr lang="en-US" dirty="0" err="1"/>
              <a:t>mengimplementasi</a:t>
            </a:r>
            <a:r>
              <a:rPr lang="en-US" dirty="0"/>
              <a:t> method-method yang </a:t>
            </a:r>
            <a:r>
              <a:rPr lang="en-US" dirty="0" err="1"/>
              <a:t>tersedia</a:t>
            </a:r>
            <a:r>
              <a:rPr lang="en-US" dirty="0"/>
              <a:t> di Interface.</a:t>
            </a:r>
          </a:p>
          <a:p>
            <a:pPr marL="0" indent="0">
              <a:buNone/>
            </a:pPr>
            <a:endParaRPr lang="en-US" dirty="0"/>
          </a:p>
        </p:txBody>
      </p:sp>
    </p:spTree>
    <p:extLst>
      <p:ext uri="{BB962C8B-B14F-4D97-AF65-F5344CB8AC3E}">
        <p14:creationId xmlns:p14="http://schemas.microsoft.com/office/powerpoint/2010/main" val="35112320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Method</a:t>
            </a:r>
            <a:endParaRPr lang="en-US" dirty="0"/>
          </a:p>
        </p:txBody>
      </p:sp>
      <p:sp>
        <p:nvSpPr>
          <p:cNvPr id="3" name="Content Placeholder 2"/>
          <p:cNvSpPr>
            <a:spLocks noGrp="1"/>
          </p:cNvSpPr>
          <p:nvPr>
            <p:ph idx="1"/>
          </p:nvPr>
        </p:nvSpPr>
        <p:spPr/>
        <p:txBody>
          <a:bodyPr/>
          <a:lstStyle/>
          <a:p>
            <a:pPr marL="0" indent="0">
              <a:buNone/>
            </a:pPr>
            <a:r>
              <a:rPr lang="en-US" dirty="0" smtClean="0"/>
              <a:t>	Method </a:t>
            </a:r>
            <a:r>
              <a:rPr lang="en-US" dirty="0"/>
              <a:t>(</a:t>
            </a:r>
            <a:r>
              <a:rPr lang="en-US" dirty="0" err="1"/>
              <a:t>dikenal</a:t>
            </a:r>
            <a:r>
              <a:rPr lang="en-US" dirty="0"/>
              <a:t> </a:t>
            </a:r>
            <a:r>
              <a:rPr lang="en-US" dirty="0" err="1"/>
              <a:t>juga</a:t>
            </a:r>
            <a:r>
              <a:rPr lang="en-US" dirty="0"/>
              <a:t> </a:t>
            </a:r>
            <a:r>
              <a:rPr lang="en-US" dirty="0" err="1"/>
              <a:t>sebagai</a:t>
            </a:r>
            <a:r>
              <a:rPr lang="en-US" dirty="0"/>
              <a:t> Function </a:t>
            </a:r>
            <a:r>
              <a:rPr lang="en-US" dirty="0" err="1"/>
              <a:t>atau</a:t>
            </a:r>
            <a:r>
              <a:rPr lang="en-US" dirty="0"/>
              <a:t> </a:t>
            </a:r>
            <a:r>
              <a:rPr lang="en-US" dirty="0" err="1"/>
              <a:t>Prosedur</a:t>
            </a:r>
            <a:r>
              <a:rPr lang="en-US" dirty="0"/>
              <a:t>) </a:t>
            </a:r>
            <a:r>
              <a:rPr lang="en-US" dirty="0" err="1"/>
              <a:t>adalah</a:t>
            </a:r>
            <a:r>
              <a:rPr lang="en-US" dirty="0"/>
              <a:t> </a:t>
            </a:r>
            <a:r>
              <a:rPr lang="en-US" dirty="0" err="1"/>
              <a:t>suatu</a:t>
            </a:r>
            <a:r>
              <a:rPr lang="en-US" dirty="0"/>
              <a:t> </a:t>
            </a:r>
            <a:r>
              <a:rPr lang="en-US" dirty="0" err="1"/>
              <a:t>perintah</a:t>
            </a:r>
            <a:r>
              <a:rPr lang="en-US" dirty="0"/>
              <a:t> </a:t>
            </a:r>
            <a:r>
              <a:rPr lang="en-US" dirty="0" err="1"/>
              <a:t>kode</a:t>
            </a:r>
            <a:r>
              <a:rPr lang="en-US" dirty="0"/>
              <a:t> yang </a:t>
            </a:r>
            <a:r>
              <a:rPr lang="en-US" dirty="0" err="1"/>
              <a:t>diberi</a:t>
            </a:r>
            <a:r>
              <a:rPr lang="en-US" dirty="0"/>
              <a:t> </a:t>
            </a:r>
            <a:r>
              <a:rPr lang="en-US" dirty="0" err="1"/>
              <a:t>nama</a:t>
            </a:r>
            <a:r>
              <a:rPr lang="en-US" dirty="0"/>
              <a:t> </a:t>
            </a:r>
            <a:r>
              <a:rPr lang="en-US" dirty="0" err="1"/>
              <a:t>untuk</a:t>
            </a:r>
            <a:r>
              <a:rPr lang="en-US" dirty="0"/>
              <a:t> </a:t>
            </a:r>
            <a:r>
              <a:rPr lang="en-US" dirty="0" err="1"/>
              <a:t>dijalankan</a:t>
            </a:r>
            <a:r>
              <a:rPr lang="en-US" dirty="0"/>
              <a:t> di </a:t>
            </a:r>
            <a:r>
              <a:rPr lang="en-US" dirty="0" err="1"/>
              <a:t>dalam</a:t>
            </a:r>
            <a:r>
              <a:rPr lang="en-US" dirty="0"/>
              <a:t> </a:t>
            </a:r>
            <a:r>
              <a:rPr lang="en-US" dirty="0" err="1"/>
              <a:t>sebuah</a:t>
            </a:r>
            <a:r>
              <a:rPr lang="en-US" dirty="0"/>
              <a:t> program Java. Method </a:t>
            </a:r>
            <a:r>
              <a:rPr lang="en-US" dirty="0" err="1"/>
              <a:t>merupakan</a:t>
            </a:r>
            <a:r>
              <a:rPr lang="en-US" dirty="0"/>
              <a:t> </a:t>
            </a:r>
            <a:r>
              <a:rPr lang="en-US" dirty="0" err="1"/>
              <a:t>sebuah</a:t>
            </a:r>
            <a:r>
              <a:rPr lang="en-US" dirty="0"/>
              <a:t> </a:t>
            </a:r>
            <a:r>
              <a:rPr lang="en-US" dirty="0" err="1"/>
              <a:t>cara</a:t>
            </a:r>
            <a:r>
              <a:rPr lang="en-US" dirty="0"/>
              <a:t> </a:t>
            </a:r>
            <a:r>
              <a:rPr lang="en-US" dirty="0" err="1"/>
              <a:t>untuk</a:t>
            </a:r>
            <a:r>
              <a:rPr lang="en-US" dirty="0"/>
              <a:t> </a:t>
            </a:r>
            <a:r>
              <a:rPr lang="en-US" dirty="0" err="1"/>
              <a:t>mempermudah</a:t>
            </a:r>
            <a:r>
              <a:rPr lang="en-US" dirty="0"/>
              <a:t> programmer </a:t>
            </a:r>
            <a:r>
              <a:rPr lang="en-US" dirty="0" err="1"/>
              <a:t>dalam</a:t>
            </a:r>
            <a:r>
              <a:rPr lang="en-US" dirty="0"/>
              <a:t> </a:t>
            </a:r>
            <a:r>
              <a:rPr lang="en-US" dirty="0" err="1"/>
              <a:t>mengelompokan</a:t>
            </a:r>
            <a:r>
              <a:rPr lang="en-US" dirty="0"/>
              <a:t> </a:t>
            </a:r>
            <a:r>
              <a:rPr lang="en-US" dirty="0" err="1"/>
              <a:t>sebuah</a:t>
            </a:r>
            <a:r>
              <a:rPr lang="en-US" dirty="0"/>
              <a:t> </a:t>
            </a:r>
            <a:r>
              <a:rPr lang="en-US" dirty="0" err="1"/>
              <a:t>baris</a:t>
            </a:r>
            <a:r>
              <a:rPr lang="en-US" dirty="0"/>
              <a:t> code </a:t>
            </a:r>
            <a:r>
              <a:rPr lang="en-US" dirty="0" err="1"/>
              <a:t>atau</a:t>
            </a:r>
            <a:r>
              <a:rPr lang="en-US" dirty="0"/>
              <a:t> </a:t>
            </a:r>
            <a:r>
              <a:rPr lang="en-US" dirty="0" err="1"/>
              <a:t>pernyataan</a:t>
            </a:r>
            <a:r>
              <a:rPr lang="en-US" dirty="0"/>
              <a:t> (statement). </a:t>
            </a:r>
            <a:r>
              <a:rPr lang="en-US" dirty="0" err="1"/>
              <a:t>Jadi</a:t>
            </a:r>
            <a:r>
              <a:rPr lang="en-US" dirty="0"/>
              <a:t> method </a:t>
            </a:r>
            <a:r>
              <a:rPr lang="en-US" dirty="0" err="1"/>
              <a:t>dapat</a:t>
            </a:r>
            <a:r>
              <a:rPr lang="en-US" dirty="0"/>
              <a:t> </a:t>
            </a:r>
            <a:r>
              <a:rPr lang="en-US" dirty="0" err="1"/>
              <a:t>menjalankan</a:t>
            </a:r>
            <a:r>
              <a:rPr lang="en-US" dirty="0"/>
              <a:t> </a:t>
            </a:r>
            <a:r>
              <a:rPr lang="en-US" dirty="0" err="1"/>
              <a:t>beberapa</a:t>
            </a:r>
            <a:r>
              <a:rPr lang="en-US" dirty="0"/>
              <a:t> </a:t>
            </a:r>
            <a:r>
              <a:rPr lang="en-US" dirty="0" err="1"/>
              <a:t>baris</a:t>
            </a:r>
            <a:r>
              <a:rPr lang="en-US" dirty="0"/>
              <a:t> code </a:t>
            </a:r>
            <a:r>
              <a:rPr lang="en-US" dirty="0" err="1"/>
              <a:t>atau</a:t>
            </a:r>
            <a:r>
              <a:rPr lang="en-US" dirty="0"/>
              <a:t> </a:t>
            </a:r>
            <a:r>
              <a:rPr lang="en-US" dirty="0" err="1"/>
              <a:t>pernyataan</a:t>
            </a:r>
            <a:r>
              <a:rPr lang="en-US" dirty="0"/>
              <a:t> </a:t>
            </a:r>
            <a:r>
              <a:rPr lang="en-US" dirty="0" err="1"/>
              <a:t>sekaligus</a:t>
            </a:r>
            <a:r>
              <a:rPr lang="en-US" dirty="0"/>
              <a:t> </a:t>
            </a:r>
            <a:r>
              <a:rPr lang="en-US" dirty="0" err="1"/>
              <a:t>hanya</a:t>
            </a:r>
            <a:r>
              <a:rPr lang="en-US" dirty="0"/>
              <a:t> </a:t>
            </a:r>
            <a:r>
              <a:rPr lang="en-US" dirty="0" err="1"/>
              <a:t>dengan</a:t>
            </a:r>
            <a:r>
              <a:rPr lang="en-US" dirty="0"/>
              <a:t> </a:t>
            </a:r>
            <a:r>
              <a:rPr lang="en-US" dirty="0" err="1"/>
              <a:t>memanggil</a:t>
            </a:r>
            <a:r>
              <a:rPr lang="en-US" dirty="0"/>
              <a:t> (calling) </a:t>
            </a:r>
            <a:r>
              <a:rPr lang="en-US" dirty="0" err="1"/>
              <a:t>nama</a:t>
            </a:r>
            <a:r>
              <a:rPr lang="en-US" dirty="0"/>
              <a:t> method </a:t>
            </a:r>
            <a:r>
              <a:rPr lang="en-US" dirty="0" err="1"/>
              <a:t>tersebut</a:t>
            </a:r>
            <a:r>
              <a:rPr lang="en-US" dirty="0"/>
              <a:t>. Hal </a:t>
            </a:r>
            <a:r>
              <a:rPr lang="en-US" dirty="0" err="1"/>
              <a:t>ini</a:t>
            </a:r>
            <a:r>
              <a:rPr lang="en-US" dirty="0"/>
              <a:t> agar program </a:t>
            </a:r>
            <a:r>
              <a:rPr lang="en-US" dirty="0" err="1"/>
              <a:t>dapat</a:t>
            </a:r>
            <a:r>
              <a:rPr lang="en-US" dirty="0"/>
              <a:t> </a:t>
            </a:r>
            <a:r>
              <a:rPr lang="en-US" dirty="0" err="1"/>
              <a:t>terlihat</a:t>
            </a:r>
            <a:r>
              <a:rPr lang="en-US" dirty="0"/>
              <a:t> </a:t>
            </a:r>
            <a:r>
              <a:rPr lang="en-US" dirty="0" err="1"/>
              <a:t>terstruktur</a:t>
            </a:r>
            <a:r>
              <a:rPr lang="en-US" dirty="0"/>
              <a:t> </a:t>
            </a:r>
            <a:r>
              <a:rPr lang="en-US" dirty="0" err="1"/>
              <a:t>dan</a:t>
            </a:r>
            <a:r>
              <a:rPr lang="en-US" dirty="0"/>
              <a:t> </a:t>
            </a:r>
            <a:r>
              <a:rPr lang="en-US" dirty="0" err="1"/>
              <a:t>efisien</a:t>
            </a:r>
            <a:r>
              <a:rPr lang="en-US" dirty="0"/>
              <a:t>. </a:t>
            </a:r>
            <a:r>
              <a:rPr lang="en-US" dirty="0" err="1"/>
              <a:t>Kemudian</a:t>
            </a:r>
            <a:r>
              <a:rPr lang="en-US" dirty="0"/>
              <a:t> </a:t>
            </a:r>
            <a:r>
              <a:rPr lang="en-US" dirty="0" err="1"/>
              <a:t>dalam</a:t>
            </a:r>
            <a:r>
              <a:rPr lang="en-US" dirty="0"/>
              <a:t> program java </a:t>
            </a:r>
            <a:r>
              <a:rPr lang="en-US" dirty="0" err="1"/>
              <a:t>terdapat</a:t>
            </a:r>
            <a:r>
              <a:rPr lang="en-US" dirty="0"/>
              <a:t> </a:t>
            </a:r>
            <a:r>
              <a:rPr lang="en-US" dirty="0" err="1"/>
              <a:t>jenis</a:t>
            </a:r>
            <a:r>
              <a:rPr lang="en-US" dirty="0"/>
              <a:t> method callback yang </a:t>
            </a:r>
            <a:r>
              <a:rPr lang="en-US" dirty="0" err="1"/>
              <a:t>mendefinisikan</a:t>
            </a:r>
            <a:r>
              <a:rPr lang="en-US" dirty="0"/>
              <a:t> </a:t>
            </a:r>
            <a:r>
              <a:rPr lang="en-US" dirty="0" err="1"/>
              <a:t>suatu</a:t>
            </a:r>
            <a:r>
              <a:rPr lang="en-US" dirty="0"/>
              <a:t> event, </a:t>
            </a:r>
            <a:r>
              <a:rPr lang="en-US" dirty="0" err="1"/>
              <a:t>sehingga</a:t>
            </a:r>
            <a:r>
              <a:rPr lang="en-US" dirty="0"/>
              <a:t> </a:t>
            </a:r>
            <a:r>
              <a:rPr lang="en-US" dirty="0" err="1"/>
              <a:t>tidak</a:t>
            </a:r>
            <a:r>
              <a:rPr lang="en-US" dirty="0"/>
              <a:t> </a:t>
            </a:r>
            <a:r>
              <a:rPr lang="en-US" dirty="0" err="1"/>
              <a:t>perlu</a:t>
            </a:r>
            <a:r>
              <a:rPr lang="en-US" dirty="0"/>
              <a:t> </a:t>
            </a:r>
            <a:r>
              <a:rPr lang="en-US" dirty="0" err="1"/>
              <a:t>mengimplementasi</a:t>
            </a:r>
            <a:r>
              <a:rPr lang="en-US" dirty="0"/>
              <a:t> </a:t>
            </a:r>
            <a:r>
              <a:rPr lang="en-US" dirty="0" err="1"/>
              <a:t>semua</a:t>
            </a:r>
            <a:r>
              <a:rPr lang="en-US" dirty="0"/>
              <a:t> method callback. </a:t>
            </a:r>
            <a:r>
              <a:rPr lang="en-US" dirty="0" err="1"/>
              <a:t>Namun</a:t>
            </a:r>
            <a:r>
              <a:rPr lang="en-US" dirty="0"/>
              <a:t>, yang </a:t>
            </a:r>
            <a:r>
              <a:rPr lang="en-US" dirty="0" err="1"/>
              <a:t>terpenting</a:t>
            </a:r>
            <a:r>
              <a:rPr lang="en-US" dirty="0"/>
              <a:t> </a:t>
            </a:r>
            <a:r>
              <a:rPr lang="en-US" dirty="0" err="1"/>
              <a:t>memahami</a:t>
            </a:r>
            <a:r>
              <a:rPr lang="en-US" dirty="0"/>
              <a:t> </a:t>
            </a:r>
            <a:r>
              <a:rPr lang="en-US" dirty="0" err="1"/>
              <a:t>masing-masing</a:t>
            </a:r>
            <a:r>
              <a:rPr lang="en-US" dirty="0"/>
              <a:t> method Callback, </a:t>
            </a:r>
            <a:r>
              <a:rPr lang="en-US" dirty="0" err="1"/>
              <a:t>sehingga</a:t>
            </a:r>
            <a:r>
              <a:rPr lang="en-US" dirty="0"/>
              <a:t> </a:t>
            </a:r>
            <a:r>
              <a:rPr lang="en-US" dirty="0" err="1"/>
              <a:t>aplikasi</a:t>
            </a:r>
            <a:r>
              <a:rPr lang="en-US" dirty="0"/>
              <a:t> </a:t>
            </a:r>
            <a:r>
              <a:rPr lang="en-US" dirty="0" err="1"/>
              <a:t>berprilaku</a:t>
            </a:r>
            <a:r>
              <a:rPr lang="en-US" dirty="0"/>
              <a:t> </a:t>
            </a:r>
            <a:r>
              <a:rPr lang="en-US" dirty="0" err="1"/>
              <a:t>sesuai</a:t>
            </a:r>
            <a:r>
              <a:rPr lang="en-US" dirty="0"/>
              <a:t> </a:t>
            </a:r>
            <a:r>
              <a:rPr lang="en-US" dirty="0" err="1"/>
              <a:t>harapan</a:t>
            </a:r>
            <a:r>
              <a:rPr lang="en-US" dirty="0"/>
              <a:t>.</a:t>
            </a:r>
          </a:p>
          <a:p>
            <a:pPr marL="0" indent="0">
              <a:buNone/>
            </a:pPr>
            <a:endParaRPr lang="en-US" dirty="0"/>
          </a:p>
        </p:txBody>
      </p:sp>
    </p:spTree>
    <p:extLst>
      <p:ext uri="{BB962C8B-B14F-4D97-AF65-F5344CB8AC3E}">
        <p14:creationId xmlns:p14="http://schemas.microsoft.com/office/powerpoint/2010/main" val="152330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pPr marL="0" indent="0">
              <a:buNone/>
            </a:pPr>
            <a:r>
              <a:rPr lang="en-US" dirty="0" smtClean="0"/>
              <a:t>	XML </a:t>
            </a:r>
            <a:r>
              <a:rPr lang="en-US" dirty="0" err="1"/>
              <a:t>adalah</a:t>
            </a:r>
            <a:r>
              <a:rPr lang="en-US" dirty="0"/>
              <a:t> </a:t>
            </a:r>
            <a:r>
              <a:rPr lang="en-US" dirty="0" err="1"/>
              <a:t>singkatan</a:t>
            </a:r>
            <a:r>
              <a:rPr lang="en-US" dirty="0"/>
              <a:t> </a:t>
            </a:r>
            <a:r>
              <a:rPr lang="en-US" dirty="0" err="1"/>
              <a:t>dari</a:t>
            </a:r>
            <a:r>
              <a:rPr lang="en-US" dirty="0"/>
              <a:t> </a:t>
            </a:r>
            <a:r>
              <a:rPr lang="en-US" dirty="0" err="1"/>
              <a:t>eXtensible</a:t>
            </a:r>
            <a:r>
              <a:rPr lang="en-US" dirty="0"/>
              <a:t> Markup Language. Bahasa markup </a:t>
            </a:r>
            <a:r>
              <a:rPr lang="en-US" dirty="0" err="1"/>
              <a:t>adalah</a:t>
            </a:r>
            <a:r>
              <a:rPr lang="en-US" dirty="0"/>
              <a:t> </a:t>
            </a:r>
            <a:r>
              <a:rPr lang="en-US" dirty="0" err="1"/>
              <a:t>sekumpulan</a:t>
            </a:r>
            <a:r>
              <a:rPr lang="en-US" dirty="0"/>
              <a:t> </a:t>
            </a:r>
            <a:r>
              <a:rPr lang="en-US" dirty="0" err="1"/>
              <a:t>aturan-aturan</a:t>
            </a:r>
            <a:r>
              <a:rPr lang="en-US" dirty="0"/>
              <a:t> yang </a:t>
            </a:r>
            <a:r>
              <a:rPr lang="en-US" dirty="0" err="1"/>
              <a:t>mendefinisikan</a:t>
            </a:r>
            <a:r>
              <a:rPr lang="en-US" dirty="0"/>
              <a:t> </a:t>
            </a:r>
            <a:r>
              <a:rPr lang="en-US" dirty="0" err="1"/>
              <a:t>suatu</a:t>
            </a:r>
            <a:r>
              <a:rPr lang="en-US" dirty="0"/>
              <a:t> </a:t>
            </a:r>
            <a:r>
              <a:rPr lang="en-US" dirty="0" err="1"/>
              <a:t>sintaks</a:t>
            </a:r>
            <a:r>
              <a:rPr lang="en-US" dirty="0"/>
              <a:t> yang </a:t>
            </a:r>
            <a:r>
              <a:rPr lang="en-US" dirty="0" err="1"/>
              <a:t>digunakan</a:t>
            </a:r>
            <a:r>
              <a:rPr lang="en-US" dirty="0"/>
              <a:t> </a:t>
            </a:r>
            <a:r>
              <a:rPr lang="en-US" dirty="0" err="1"/>
              <a:t>untuk</a:t>
            </a:r>
            <a:r>
              <a:rPr lang="en-US" dirty="0"/>
              <a:t> </a:t>
            </a:r>
            <a:r>
              <a:rPr lang="en-US" dirty="0" err="1"/>
              <a:t>menjelaskan</a:t>
            </a:r>
            <a:r>
              <a:rPr lang="en-US" dirty="0"/>
              <a:t>, </a:t>
            </a:r>
            <a:r>
              <a:rPr lang="en-US" dirty="0" err="1"/>
              <a:t>dan</a:t>
            </a:r>
            <a:r>
              <a:rPr lang="en-US" dirty="0"/>
              <a:t> </a:t>
            </a:r>
            <a:r>
              <a:rPr lang="en-US" dirty="0" err="1"/>
              <a:t>mendeskripsikan</a:t>
            </a:r>
            <a:r>
              <a:rPr lang="en-US" dirty="0"/>
              <a:t> </a:t>
            </a:r>
            <a:r>
              <a:rPr lang="en-US" dirty="0" err="1"/>
              <a:t>teks</a:t>
            </a:r>
            <a:r>
              <a:rPr lang="en-US" dirty="0"/>
              <a:t> </a:t>
            </a:r>
            <a:r>
              <a:rPr lang="en-US" dirty="0" err="1"/>
              <a:t>atau</a:t>
            </a:r>
            <a:r>
              <a:rPr lang="en-US" dirty="0"/>
              <a:t> data </a:t>
            </a:r>
            <a:r>
              <a:rPr lang="en-US" dirty="0" err="1"/>
              <a:t>dalam</a:t>
            </a:r>
            <a:r>
              <a:rPr lang="en-US" dirty="0"/>
              <a:t> </a:t>
            </a:r>
            <a:r>
              <a:rPr lang="en-US" dirty="0" err="1"/>
              <a:t>sebuah</a:t>
            </a:r>
            <a:r>
              <a:rPr lang="en-US" dirty="0"/>
              <a:t> </a:t>
            </a:r>
            <a:r>
              <a:rPr lang="en-US" dirty="0" err="1"/>
              <a:t>dokumen</a:t>
            </a:r>
            <a:r>
              <a:rPr lang="en-US" dirty="0"/>
              <a:t> </a:t>
            </a:r>
            <a:r>
              <a:rPr lang="en-US" dirty="0" err="1"/>
              <a:t>melalui</a:t>
            </a:r>
            <a:r>
              <a:rPr lang="en-US" dirty="0"/>
              <a:t> </a:t>
            </a:r>
            <a:r>
              <a:rPr lang="en-US" dirty="0" err="1"/>
              <a:t>penggunaan</a:t>
            </a:r>
            <a:r>
              <a:rPr lang="en-US" dirty="0"/>
              <a:t> tag. </a:t>
            </a:r>
          </a:p>
          <a:p>
            <a:pPr marL="0" indent="0">
              <a:buNone/>
            </a:pPr>
            <a:r>
              <a:rPr lang="en-US" dirty="0" smtClean="0"/>
              <a:t>	XML </a:t>
            </a:r>
            <a:r>
              <a:rPr lang="en-US" dirty="0" err="1"/>
              <a:t>adalah</a:t>
            </a:r>
            <a:r>
              <a:rPr lang="en-US" dirty="0"/>
              <a:t> </a:t>
            </a:r>
            <a:r>
              <a:rPr lang="en-US" dirty="0" err="1"/>
              <a:t>sebuah</a:t>
            </a:r>
            <a:r>
              <a:rPr lang="en-US" dirty="0"/>
              <a:t> </a:t>
            </a:r>
            <a:r>
              <a:rPr lang="en-US" dirty="0" err="1"/>
              <a:t>bahasa</a:t>
            </a:r>
            <a:r>
              <a:rPr lang="en-US" dirty="0"/>
              <a:t> markup yang </a:t>
            </a:r>
            <a:r>
              <a:rPr lang="en-US" dirty="0" err="1"/>
              <a:t>digunakan</a:t>
            </a:r>
            <a:r>
              <a:rPr lang="en-US" dirty="0"/>
              <a:t> </a:t>
            </a:r>
            <a:r>
              <a:rPr lang="en-US" dirty="0" err="1"/>
              <a:t>untuk</a:t>
            </a:r>
            <a:r>
              <a:rPr lang="en-US" dirty="0"/>
              <a:t> </a:t>
            </a:r>
            <a:r>
              <a:rPr lang="en-US" dirty="0" err="1"/>
              <a:t>mengolah</a:t>
            </a:r>
            <a:r>
              <a:rPr lang="en-US" dirty="0"/>
              <a:t> meta data (</a:t>
            </a:r>
            <a:r>
              <a:rPr lang="en-US" dirty="0" err="1"/>
              <a:t>informasi</a:t>
            </a:r>
            <a:r>
              <a:rPr lang="en-US" dirty="0"/>
              <a:t> </a:t>
            </a:r>
            <a:r>
              <a:rPr lang="en-US" dirty="0" err="1"/>
              <a:t>tentang</a:t>
            </a:r>
            <a:r>
              <a:rPr lang="en-US" dirty="0"/>
              <a:t> data) yang </a:t>
            </a:r>
            <a:r>
              <a:rPr lang="en-US" dirty="0" err="1"/>
              <a:t>menggambarkan</a:t>
            </a:r>
            <a:r>
              <a:rPr lang="en-US" dirty="0"/>
              <a:t> </a:t>
            </a:r>
            <a:r>
              <a:rPr lang="en-US" dirty="0" err="1"/>
              <a:t>struktur</a:t>
            </a:r>
            <a:r>
              <a:rPr lang="en-US" dirty="0"/>
              <a:t> </a:t>
            </a:r>
            <a:r>
              <a:rPr lang="en-US" dirty="0" err="1"/>
              <a:t>dan</a:t>
            </a:r>
            <a:r>
              <a:rPr lang="en-US" dirty="0"/>
              <a:t> </a:t>
            </a:r>
            <a:r>
              <a:rPr lang="en-US" dirty="0" err="1"/>
              <a:t>maksud</a:t>
            </a:r>
            <a:r>
              <a:rPr lang="en-US" dirty="0"/>
              <a:t>/</a:t>
            </a:r>
            <a:r>
              <a:rPr lang="en-US" dirty="0" err="1"/>
              <a:t>tujuan</a:t>
            </a:r>
            <a:r>
              <a:rPr lang="en-US" dirty="0"/>
              <a:t> data yang </a:t>
            </a:r>
            <a:r>
              <a:rPr lang="en-US" dirty="0" err="1"/>
              <a:t>terdapat</a:t>
            </a:r>
            <a:r>
              <a:rPr lang="en-US" dirty="0"/>
              <a:t> </a:t>
            </a:r>
            <a:r>
              <a:rPr lang="en-US" dirty="0" err="1"/>
              <a:t>dalam</a:t>
            </a:r>
            <a:r>
              <a:rPr lang="en-US" dirty="0"/>
              <a:t> </a:t>
            </a:r>
            <a:r>
              <a:rPr lang="en-US" dirty="0" err="1"/>
              <a:t>dokumen</a:t>
            </a:r>
            <a:r>
              <a:rPr lang="en-US" dirty="0"/>
              <a:t> XML, </a:t>
            </a:r>
            <a:r>
              <a:rPr lang="en-US" dirty="0" err="1"/>
              <a:t>namun</a:t>
            </a:r>
            <a:r>
              <a:rPr lang="en-US" dirty="0"/>
              <a:t> </a:t>
            </a:r>
            <a:r>
              <a:rPr lang="en-US" dirty="0" err="1"/>
              <a:t>bukan</a:t>
            </a:r>
            <a:r>
              <a:rPr lang="en-US" dirty="0"/>
              <a:t> </a:t>
            </a:r>
            <a:r>
              <a:rPr lang="en-US" dirty="0" err="1"/>
              <a:t>menggambarkan</a:t>
            </a:r>
            <a:r>
              <a:rPr lang="en-US" dirty="0"/>
              <a:t> format </a:t>
            </a:r>
            <a:r>
              <a:rPr lang="en-US" dirty="0" err="1"/>
              <a:t>tampilan</a:t>
            </a:r>
            <a:r>
              <a:rPr lang="en-US" dirty="0"/>
              <a:t> data </a:t>
            </a:r>
            <a:r>
              <a:rPr lang="en-US" dirty="0" err="1"/>
              <a:t>tersebut</a:t>
            </a:r>
            <a:r>
              <a:rPr lang="en-US" dirty="0"/>
              <a:t>. XML </a:t>
            </a:r>
            <a:r>
              <a:rPr lang="en-US" dirty="0" err="1"/>
              <a:t>adalah</a:t>
            </a:r>
            <a:r>
              <a:rPr lang="en-US" dirty="0"/>
              <a:t> </a:t>
            </a:r>
            <a:r>
              <a:rPr lang="en-US" dirty="0" err="1"/>
              <a:t>sebuah</a:t>
            </a:r>
            <a:r>
              <a:rPr lang="en-US" dirty="0"/>
              <a:t> </a:t>
            </a:r>
            <a:r>
              <a:rPr lang="en-US" dirty="0" err="1"/>
              <a:t>standar</a:t>
            </a:r>
            <a:r>
              <a:rPr lang="en-US" dirty="0"/>
              <a:t> </a:t>
            </a:r>
            <a:r>
              <a:rPr lang="en-US" dirty="0" err="1"/>
              <a:t>sederhana</a:t>
            </a:r>
            <a:r>
              <a:rPr lang="en-US" dirty="0"/>
              <a:t> yang </a:t>
            </a:r>
            <a:r>
              <a:rPr lang="en-US" dirty="0" err="1"/>
              <a:t>digunakan</a:t>
            </a:r>
            <a:r>
              <a:rPr lang="en-US" dirty="0"/>
              <a:t> </a:t>
            </a:r>
            <a:r>
              <a:rPr lang="en-US" dirty="0" err="1"/>
              <a:t>untuk</a:t>
            </a:r>
            <a:r>
              <a:rPr lang="en-US" dirty="0"/>
              <a:t> </a:t>
            </a:r>
            <a:r>
              <a:rPr lang="en-US" dirty="0" err="1"/>
              <a:t>medeskripsikan</a:t>
            </a:r>
            <a:r>
              <a:rPr lang="en-US" dirty="0"/>
              <a:t> data </a:t>
            </a:r>
            <a:r>
              <a:rPr lang="en-US" dirty="0" err="1"/>
              <a:t>teks</a:t>
            </a:r>
            <a:r>
              <a:rPr lang="en-US" dirty="0"/>
              <a:t> </a:t>
            </a:r>
            <a:r>
              <a:rPr lang="en-US" dirty="0" err="1"/>
              <a:t>dengan</a:t>
            </a:r>
            <a:r>
              <a:rPr lang="en-US" dirty="0"/>
              <a:t> </a:t>
            </a:r>
            <a:r>
              <a:rPr lang="en-US" dirty="0" err="1"/>
              <a:t>cara</a:t>
            </a:r>
            <a:r>
              <a:rPr lang="en-US" dirty="0"/>
              <a:t> self-describing (</a:t>
            </a:r>
            <a:r>
              <a:rPr lang="en-US" dirty="0" err="1"/>
              <a:t>deskripsi</a:t>
            </a:r>
            <a:r>
              <a:rPr lang="en-US" dirty="0"/>
              <a:t> </a:t>
            </a:r>
            <a:r>
              <a:rPr lang="en-US" dirty="0" err="1"/>
              <a:t>diri</a:t>
            </a:r>
            <a:r>
              <a:rPr lang="en-US" dirty="0"/>
              <a:t>).</a:t>
            </a:r>
          </a:p>
          <a:p>
            <a:pPr marL="0" indent="0">
              <a:buNone/>
            </a:pPr>
            <a:endParaRPr lang="en-US" dirty="0"/>
          </a:p>
        </p:txBody>
      </p:sp>
    </p:spTree>
    <p:extLst>
      <p:ext uri="{BB962C8B-B14F-4D97-AF65-F5344CB8AC3E}">
        <p14:creationId xmlns:p14="http://schemas.microsoft.com/office/powerpoint/2010/main" val="2281132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Baris</a:t>
            </a:r>
            <a:r>
              <a:rPr lang="en-US" dirty="0" smtClean="0"/>
              <a:t> </a:t>
            </a:r>
            <a:r>
              <a:rPr lang="en-US" dirty="0" err="1"/>
              <a:t>pertama</a:t>
            </a:r>
            <a:r>
              <a:rPr lang="en-US" dirty="0"/>
              <a:t> </a:t>
            </a:r>
            <a:r>
              <a:rPr lang="en-US" dirty="0" err="1"/>
              <a:t>pada</a:t>
            </a:r>
            <a:r>
              <a:rPr lang="en-US" dirty="0"/>
              <a:t> </a:t>
            </a:r>
            <a:r>
              <a:rPr lang="en-US" dirty="0" err="1"/>
              <a:t>dokumen</a:t>
            </a:r>
            <a:r>
              <a:rPr lang="en-US" dirty="0"/>
              <a:t> XML di </a:t>
            </a:r>
            <a:r>
              <a:rPr lang="en-US" dirty="0" err="1"/>
              <a:t>atas</a:t>
            </a:r>
            <a:r>
              <a:rPr lang="en-US" dirty="0"/>
              <a:t> </a:t>
            </a:r>
            <a:r>
              <a:rPr lang="en-US" dirty="0" err="1"/>
              <a:t>adalah</a:t>
            </a:r>
            <a:r>
              <a:rPr lang="en-US" dirty="0"/>
              <a:t> </a:t>
            </a:r>
            <a:r>
              <a:rPr lang="en-US" dirty="0" err="1"/>
              <a:t>deklarasi</a:t>
            </a:r>
            <a:r>
              <a:rPr lang="en-US" dirty="0"/>
              <a:t> </a:t>
            </a:r>
            <a:r>
              <a:rPr lang="en-US" dirty="0" err="1"/>
              <a:t>standar</a:t>
            </a:r>
            <a:r>
              <a:rPr lang="en-US" dirty="0"/>
              <a:t> header yang </a:t>
            </a:r>
            <a:r>
              <a:rPr lang="en-US" dirty="0" err="1"/>
              <a:t>mendefinisikan</a:t>
            </a:r>
            <a:r>
              <a:rPr lang="en-US" dirty="0"/>
              <a:t> </a:t>
            </a:r>
            <a:r>
              <a:rPr lang="en-US" dirty="0" err="1"/>
              <a:t>versi</a:t>
            </a:r>
            <a:r>
              <a:rPr lang="en-US" dirty="0"/>
              <a:t> XML </a:t>
            </a:r>
            <a:r>
              <a:rPr lang="en-US" dirty="0" err="1"/>
              <a:t>dan</a:t>
            </a:r>
            <a:r>
              <a:rPr lang="en-US" dirty="0"/>
              <a:t> </a:t>
            </a:r>
            <a:r>
              <a:rPr lang="en-US" dirty="0" err="1"/>
              <a:t>karakter</a:t>
            </a:r>
            <a:r>
              <a:rPr lang="en-US" dirty="0"/>
              <a:t> encoding yang </a:t>
            </a:r>
            <a:r>
              <a:rPr lang="en-US" dirty="0" err="1"/>
              <a:t>digunakan</a:t>
            </a:r>
            <a:r>
              <a:rPr lang="en-US" dirty="0"/>
              <a:t> </a:t>
            </a:r>
            <a:r>
              <a:rPr lang="en-US" dirty="0" err="1"/>
              <a:t>dalam</a:t>
            </a:r>
            <a:r>
              <a:rPr lang="en-US" dirty="0"/>
              <a:t> </a:t>
            </a:r>
            <a:r>
              <a:rPr lang="en-US" dirty="0" err="1"/>
              <a:t>dokumen</a:t>
            </a:r>
            <a:r>
              <a:rPr lang="en-US" dirty="0"/>
              <a:t> XML. </a:t>
            </a:r>
            <a:r>
              <a:rPr lang="en-US" dirty="0" err="1"/>
              <a:t>Dalam</a:t>
            </a:r>
            <a:r>
              <a:rPr lang="en-US" dirty="0"/>
              <a:t> </a:t>
            </a:r>
            <a:r>
              <a:rPr lang="en-US" dirty="0" err="1"/>
              <a:t>dokumen</a:t>
            </a:r>
            <a:r>
              <a:rPr lang="en-US" dirty="0"/>
              <a:t> </a:t>
            </a:r>
            <a:r>
              <a:rPr lang="en-US" dirty="0" err="1"/>
              <a:t>ini</a:t>
            </a:r>
            <a:r>
              <a:rPr lang="en-US" dirty="0"/>
              <a:t>, XML </a:t>
            </a:r>
            <a:r>
              <a:rPr lang="en-US" dirty="0" err="1"/>
              <a:t>mengacu</a:t>
            </a:r>
            <a:r>
              <a:rPr lang="en-US" dirty="0"/>
              <a:t> </a:t>
            </a:r>
            <a:r>
              <a:rPr lang="en-US" dirty="0" err="1"/>
              <a:t>pada</a:t>
            </a:r>
            <a:r>
              <a:rPr lang="en-US" dirty="0"/>
              <a:t> </a:t>
            </a:r>
            <a:r>
              <a:rPr lang="en-US" dirty="0" err="1"/>
              <a:t>versi</a:t>
            </a:r>
            <a:r>
              <a:rPr lang="en-US" dirty="0"/>
              <a:t> 1.0 </a:t>
            </a:r>
            <a:r>
              <a:rPr lang="en-US" dirty="0" err="1"/>
              <a:t>dan</a:t>
            </a:r>
            <a:r>
              <a:rPr lang="en-US" dirty="0"/>
              <a:t> </a:t>
            </a:r>
            <a:r>
              <a:rPr lang="en-US" dirty="0" err="1"/>
              <a:t>menggunakan</a:t>
            </a:r>
            <a:r>
              <a:rPr lang="en-US" dirty="0"/>
              <a:t> </a:t>
            </a:r>
            <a:r>
              <a:rPr lang="en-US" dirty="0" err="1"/>
              <a:t>standar</a:t>
            </a:r>
            <a:r>
              <a:rPr lang="en-US" dirty="0"/>
              <a:t> encoding </a:t>
            </a:r>
            <a:r>
              <a:rPr lang="en-US" dirty="0" err="1"/>
              <a:t>karakter</a:t>
            </a:r>
            <a:r>
              <a:rPr lang="en-US" dirty="0"/>
              <a:t> set ISO-8859-1 (Latin-1/West European</a:t>
            </a:r>
            <a:r>
              <a:rPr lang="en-US" dirty="0" smtClean="0"/>
              <a:t>).</a:t>
            </a:r>
          </a:p>
          <a:p>
            <a:pPr marL="0" indent="0">
              <a:buNone/>
            </a:pPr>
            <a:r>
              <a:rPr lang="en-US" dirty="0"/>
              <a:t>	</a:t>
            </a:r>
            <a:r>
              <a:rPr lang="en-US" dirty="0" err="1" smtClean="0"/>
              <a:t>Baris</a:t>
            </a:r>
            <a:r>
              <a:rPr lang="en-US" dirty="0" smtClean="0"/>
              <a:t> </a:t>
            </a:r>
            <a:r>
              <a:rPr lang="en-US" dirty="0" err="1"/>
              <a:t>selanjutnya</a:t>
            </a:r>
            <a:r>
              <a:rPr lang="en-US" dirty="0"/>
              <a:t> </a:t>
            </a:r>
            <a:r>
              <a:rPr lang="en-US" dirty="0" err="1"/>
              <a:t>menggambarkan</a:t>
            </a:r>
            <a:r>
              <a:rPr lang="en-US" dirty="0"/>
              <a:t> </a:t>
            </a:r>
            <a:r>
              <a:rPr lang="en-US" dirty="0" err="1"/>
              <a:t>elemen</a:t>
            </a:r>
            <a:r>
              <a:rPr lang="en-US" dirty="0"/>
              <a:t> </a:t>
            </a:r>
            <a:r>
              <a:rPr lang="en-US" dirty="0" err="1"/>
              <a:t>induk</a:t>
            </a:r>
            <a:r>
              <a:rPr lang="en-US" dirty="0"/>
              <a:t> (root) </a:t>
            </a:r>
            <a:r>
              <a:rPr lang="en-US" dirty="0" err="1"/>
              <a:t>dokumen</a:t>
            </a:r>
            <a:r>
              <a:rPr lang="en-US" dirty="0"/>
              <a:t> “..”, </a:t>
            </a:r>
            <a:r>
              <a:rPr lang="en-US" dirty="0" err="1"/>
              <a:t>sebagaimana</a:t>
            </a:r>
            <a:r>
              <a:rPr lang="en-US" dirty="0"/>
              <a:t> </a:t>
            </a:r>
            <a:r>
              <a:rPr lang="en-US" dirty="0" err="1"/>
              <a:t>bahwa</a:t>
            </a:r>
            <a:r>
              <a:rPr lang="en-US" dirty="0"/>
              <a:t> “</a:t>
            </a:r>
            <a:r>
              <a:rPr lang="en-US" dirty="0" err="1"/>
              <a:t>Dokumen</a:t>
            </a:r>
            <a:r>
              <a:rPr lang="en-US" dirty="0"/>
              <a:t> </a:t>
            </a:r>
            <a:r>
              <a:rPr lang="en-US" dirty="0" err="1"/>
              <a:t>ini</a:t>
            </a:r>
            <a:r>
              <a:rPr lang="en-US" dirty="0"/>
              <a:t> </a:t>
            </a:r>
            <a:r>
              <a:rPr lang="en-US" dirty="0" err="1"/>
              <a:t>adalah</a:t>
            </a:r>
            <a:r>
              <a:rPr lang="en-US" dirty="0"/>
              <a:t> </a:t>
            </a:r>
            <a:r>
              <a:rPr lang="en-US" dirty="0" err="1"/>
              <a:t>sebuah</a:t>
            </a:r>
            <a:r>
              <a:rPr lang="en-US" dirty="0"/>
              <a:t> Email”. </a:t>
            </a:r>
            <a:r>
              <a:rPr lang="en-US" dirty="0" err="1"/>
              <a:t>Kemudian</a:t>
            </a:r>
            <a:r>
              <a:rPr lang="en-US" dirty="0"/>
              <a:t> </a:t>
            </a:r>
            <a:r>
              <a:rPr lang="en-US" dirty="0" err="1"/>
              <a:t>baris</a:t>
            </a:r>
            <a:r>
              <a:rPr lang="en-US" dirty="0"/>
              <a:t> </a:t>
            </a:r>
            <a:r>
              <a:rPr lang="en-US" dirty="0" err="1"/>
              <a:t>ke</a:t>
            </a:r>
            <a:r>
              <a:rPr lang="en-US" dirty="0"/>
              <a:t> 3-6 </a:t>
            </a:r>
            <a:r>
              <a:rPr lang="en-US" dirty="0" err="1"/>
              <a:t>menggambarkan</a:t>
            </a:r>
            <a:r>
              <a:rPr lang="en-US" dirty="0"/>
              <a:t> </a:t>
            </a:r>
            <a:r>
              <a:rPr lang="en-US" dirty="0" err="1"/>
              <a:t>elemen</a:t>
            </a:r>
            <a:r>
              <a:rPr lang="en-US" dirty="0"/>
              <a:t> </a:t>
            </a:r>
            <a:r>
              <a:rPr lang="en-US" dirty="0" err="1"/>
              <a:t>anak</a:t>
            </a:r>
            <a:r>
              <a:rPr lang="en-US" dirty="0"/>
              <a:t> (child) </a:t>
            </a:r>
            <a:r>
              <a:rPr lang="en-US" dirty="0" err="1"/>
              <a:t>dari</a:t>
            </a:r>
            <a:r>
              <a:rPr lang="en-US" dirty="0"/>
              <a:t> </a:t>
            </a:r>
            <a:r>
              <a:rPr lang="en-US" dirty="0" err="1"/>
              <a:t>elemen</a:t>
            </a:r>
            <a:r>
              <a:rPr lang="en-US" dirty="0"/>
              <a:t> </a:t>
            </a:r>
            <a:r>
              <a:rPr lang="en-US" dirty="0" err="1"/>
              <a:t>induk</a:t>
            </a:r>
            <a:r>
              <a:rPr lang="en-US" dirty="0"/>
              <a:t> </a:t>
            </a:r>
            <a:r>
              <a:rPr lang="en-US" dirty="0" err="1"/>
              <a:t>dokumen</a:t>
            </a:r>
            <a:r>
              <a:rPr lang="en-US" dirty="0"/>
              <a:t>. Tag </a:t>
            </a:r>
            <a:r>
              <a:rPr lang="en-US" dirty="0" err="1"/>
              <a:t>pada</a:t>
            </a:r>
            <a:r>
              <a:rPr lang="en-US" dirty="0"/>
              <a:t> </a:t>
            </a:r>
            <a:r>
              <a:rPr lang="en-US" dirty="0" err="1"/>
              <a:t>dokumen</a:t>
            </a:r>
            <a:r>
              <a:rPr lang="en-US" dirty="0"/>
              <a:t> XML </a:t>
            </a:r>
            <a:r>
              <a:rPr lang="en-US" dirty="0" err="1"/>
              <a:t>bersifat</a:t>
            </a:r>
            <a:r>
              <a:rPr lang="en-US" dirty="0"/>
              <a:t> case </a:t>
            </a:r>
            <a:r>
              <a:rPr lang="en-US" dirty="0" err="1"/>
              <a:t>sensitif</a:t>
            </a:r>
            <a:r>
              <a:rPr lang="en-US" dirty="0"/>
              <a:t> di mana tag </a:t>
            </a:r>
            <a:r>
              <a:rPr lang="en-US" dirty="0" err="1"/>
              <a:t>pembuka</a:t>
            </a:r>
            <a:r>
              <a:rPr lang="en-US" dirty="0"/>
              <a:t> </a:t>
            </a:r>
            <a:r>
              <a:rPr lang="en-US" dirty="0" err="1"/>
              <a:t>dan</a:t>
            </a:r>
            <a:r>
              <a:rPr lang="en-US" dirty="0"/>
              <a:t> tag </a:t>
            </a:r>
            <a:r>
              <a:rPr lang="en-US" dirty="0" err="1"/>
              <a:t>penutup</a:t>
            </a:r>
            <a:r>
              <a:rPr lang="en-US" dirty="0"/>
              <a:t> </a:t>
            </a:r>
            <a:r>
              <a:rPr lang="en-US" dirty="0" err="1"/>
              <a:t>harus</a:t>
            </a:r>
            <a:r>
              <a:rPr lang="en-US" dirty="0"/>
              <a:t> </a:t>
            </a:r>
            <a:r>
              <a:rPr lang="en-US" dirty="0" err="1"/>
              <a:t>ekivalen</a:t>
            </a:r>
            <a:r>
              <a:rPr lang="en-US" dirty="0"/>
              <a:t>. </a:t>
            </a:r>
            <a:r>
              <a:rPr lang="en-US" dirty="0" err="1"/>
              <a:t>Seperti</a:t>
            </a:r>
            <a:r>
              <a:rPr lang="en-US" dirty="0"/>
              <a:t> </a:t>
            </a:r>
            <a:r>
              <a:rPr lang="en-US" dirty="0" err="1"/>
              <a:t>contoh</a:t>
            </a:r>
            <a:r>
              <a:rPr lang="en-US" dirty="0"/>
              <a:t> tag </a:t>
            </a:r>
            <a:r>
              <a:rPr lang="en-US" dirty="0" err="1"/>
              <a:t>pembuka</a:t>
            </a:r>
            <a:r>
              <a:rPr lang="en-US" dirty="0"/>
              <a:t> “” </a:t>
            </a:r>
            <a:r>
              <a:rPr lang="en-US" dirty="0" err="1"/>
              <a:t>harus</a:t>
            </a:r>
            <a:r>
              <a:rPr lang="en-US" dirty="0"/>
              <a:t> </a:t>
            </a:r>
            <a:r>
              <a:rPr lang="en-US" dirty="0" err="1"/>
              <a:t>ditutup</a:t>
            </a:r>
            <a:r>
              <a:rPr lang="en-US" dirty="0"/>
              <a:t> </a:t>
            </a:r>
            <a:r>
              <a:rPr lang="en-US" dirty="0" err="1"/>
              <a:t>dengan</a:t>
            </a:r>
            <a:r>
              <a:rPr lang="en-US" dirty="0"/>
              <a:t> tag “”.</a:t>
            </a:r>
          </a:p>
          <a:p>
            <a:pPr marL="0" indent="0">
              <a:buNone/>
            </a:pPr>
            <a:endParaRPr lang="en-US" dirty="0"/>
          </a:p>
        </p:txBody>
      </p:sp>
    </p:spTree>
    <p:extLst>
      <p:ext uri="{BB962C8B-B14F-4D97-AF65-F5344CB8AC3E}">
        <p14:creationId xmlns:p14="http://schemas.microsoft.com/office/powerpoint/2010/main" val="519035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pPr marL="0" indent="0">
              <a:buNone/>
            </a:pPr>
            <a:r>
              <a:rPr lang="en-US" dirty="0" err="1"/>
              <a:t>Menurut</a:t>
            </a:r>
            <a:r>
              <a:rPr lang="en-US" dirty="0"/>
              <a:t> Connolly &amp; </a:t>
            </a:r>
            <a:r>
              <a:rPr lang="en-US" dirty="0" err="1"/>
              <a:t>Begg</a:t>
            </a:r>
            <a:r>
              <a:rPr lang="en-US" dirty="0"/>
              <a:t> (2010, p65), basis data </a:t>
            </a:r>
            <a:r>
              <a:rPr lang="en-US" dirty="0" err="1"/>
              <a:t>adalah</a:t>
            </a:r>
            <a:r>
              <a:rPr lang="en-US" dirty="0"/>
              <a:t> </a:t>
            </a:r>
            <a:r>
              <a:rPr lang="en-US" dirty="0" err="1"/>
              <a:t>sebuah</a:t>
            </a:r>
            <a:r>
              <a:rPr lang="en-US" dirty="0"/>
              <a:t> </a:t>
            </a:r>
            <a:r>
              <a:rPr lang="en-US" dirty="0" err="1"/>
              <a:t>kumpulan</a:t>
            </a:r>
            <a:r>
              <a:rPr lang="en-US" dirty="0"/>
              <a:t> data yang </a:t>
            </a:r>
            <a:r>
              <a:rPr lang="en-US" dirty="0" err="1"/>
              <a:t>saling</a:t>
            </a:r>
            <a:r>
              <a:rPr lang="en-US" dirty="0"/>
              <a:t> </a:t>
            </a:r>
            <a:r>
              <a:rPr lang="en-US" dirty="0" err="1"/>
              <a:t>berelasi</a:t>
            </a:r>
            <a:r>
              <a:rPr lang="en-US" dirty="0"/>
              <a:t> </a:t>
            </a:r>
            <a:r>
              <a:rPr lang="en-US" dirty="0" err="1"/>
              <a:t>secara</a:t>
            </a:r>
            <a:r>
              <a:rPr lang="en-US" dirty="0"/>
              <a:t> </a:t>
            </a:r>
            <a:r>
              <a:rPr lang="en-US" dirty="0" err="1"/>
              <a:t>logika</a:t>
            </a:r>
            <a:r>
              <a:rPr lang="en-US" dirty="0"/>
              <a:t> </a:t>
            </a:r>
            <a:r>
              <a:rPr lang="en-US" dirty="0" err="1"/>
              <a:t>dan</a:t>
            </a:r>
            <a:r>
              <a:rPr lang="en-US" dirty="0"/>
              <a:t> </a:t>
            </a:r>
            <a:r>
              <a:rPr lang="en-US" dirty="0" err="1"/>
              <a:t>dirancang</a:t>
            </a:r>
            <a:r>
              <a:rPr lang="en-US" dirty="0"/>
              <a:t> </a:t>
            </a:r>
            <a:r>
              <a:rPr lang="en-US" dirty="0" err="1"/>
              <a:t>untuk</a:t>
            </a:r>
            <a:r>
              <a:rPr lang="en-US" dirty="0"/>
              <a:t> </a:t>
            </a:r>
            <a:r>
              <a:rPr lang="en-US" dirty="0" err="1"/>
              <a:t>memenuhi</a:t>
            </a:r>
            <a:r>
              <a:rPr lang="en-US" dirty="0"/>
              <a:t> </a:t>
            </a:r>
            <a:r>
              <a:rPr lang="en-US" dirty="0" err="1"/>
              <a:t>informasi</a:t>
            </a:r>
            <a:r>
              <a:rPr lang="en-US" dirty="0"/>
              <a:t> yang </a:t>
            </a:r>
            <a:r>
              <a:rPr lang="en-US" dirty="0" err="1"/>
              <a:t>dibutuhkan</a:t>
            </a:r>
            <a:r>
              <a:rPr lang="en-US" dirty="0"/>
              <a:t> </a:t>
            </a:r>
            <a:r>
              <a:rPr lang="en-US" dirty="0" err="1"/>
              <a:t>oleh</a:t>
            </a:r>
            <a:r>
              <a:rPr lang="en-US" dirty="0"/>
              <a:t> </a:t>
            </a:r>
            <a:r>
              <a:rPr lang="en-US" dirty="0" err="1"/>
              <a:t>suatu</a:t>
            </a:r>
            <a:r>
              <a:rPr lang="en-US" dirty="0"/>
              <a:t> </a:t>
            </a:r>
            <a:r>
              <a:rPr lang="en-US" dirty="0" err="1"/>
              <a:t>organisasi</a:t>
            </a:r>
            <a:r>
              <a:rPr lang="en-US" dirty="0"/>
              <a:t>.</a:t>
            </a:r>
          </a:p>
          <a:p>
            <a:pPr marL="0" indent="0">
              <a:buNone/>
            </a:pPr>
            <a:endParaRPr lang="en-US" dirty="0" smtClean="0"/>
          </a:p>
          <a:p>
            <a:pPr marL="0" indent="0">
              <a:buNone/>
            </a:pPr>
            <a:r>
              <a:rPr lang="en-US" dirty="0" err="1"/>
              <a:t>Berikut</a:t>
            </a:r>
            <a:r>
              <a:rPr lang="en-US" dirty="0"/>
              <a:t> </a:t>
            </a:r>
            <a:r>
              <a:rPr lang="en-US" dirty="0" err="1"/>
              <a:t>ini</a:t>
            </a:r>
            <a:r>
              <a:rPr lang="en-US" dirty="0"/>
              <a:t> </a:t>
            </a:r>
            <a:r>
              <a:rPr lang="en-US" dirty="0" err="1"/>
              <a:t>adalah</a:t>
            </a:r>
            <a:r>
              <a:rPr lang="en-US" dirty="0"/>
              <a:t> </a:t>
            </a:r>
            <a:r>
              <a:rPr lang="en-US" dirty="0" err="1"/>
              <a:t>beberapa</a:t>
            </a:r>
            <a:r>
              <a:rPr lang="en-US" dirty="0"/>
              <a:t> database yang </a:t>
            </a:r>
            <a:r>
              <a:rPr lang="en-US" dirty="0" err="1"/>
              <a:t>dapat</a:t>
            </a:r>
            <a:r>
              <a:rPr lang="en-US" dirty="0"/>
              <a:t> </a:t>
            </a:r>
            <a:r>
              <a:rPr lang="en-US" dirty="0" err="1"/>
              <a:t>digunakan</a:t>
            </a:r>
            <a:r>
              <a:rPr lang="en-US" dirty="0"/>
              <a:t> </a:t>
            </a:r>
            <a:r>
              <a:rPr lang="en-US" dirty="0" err="1"/>
              <a:t>pada</a:t>
            </a:r>
            <a:r>
              <a:rPr lang="en-US" dirty="0"/>
              <a:t> Android:</a:t>
            </a:r>
          </a:p>
          <a:p>
            <a:r>
              <a:rPr lang="en-US" dirty="0" smtClean="0"/>
              <a:t>SQLite Databases</a:t>
            </a:r>
          </a:p>
          <a:p>
            <a:r>
              <a:rPr lang="en-US" dirty="0" smtClean="0"/>
              <a:t>Firebase</a:t>
            </a:r>
            <a:endParaRPr lang="en-US" dirty="0"/>
          </a:p>
        </p:txBody>
      </p:sp>
    </p:spTree>
    <p:extLst>
      <p:ext uri="{BB962C8B-B14F-4D97-AF65-F5344CB8AC3E}">
        <p14:creationId xmlns:p14="http://schemas.microsoft.com/office/powerpoint/2010/main" val="267773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Ruang</a:t>
            </a:r>
            <a:r>
              <a:rPr lang="en-US" dirty="0" smtClean="0"/>
              <a:t> </a:t>
            </a:r>
            <a:r>
              <a:rPr lang="en-US" dirty="0" err="1" smtClean="0"/>
              <a:t>Lingkup</a:t>
            </a:r>
            <a:r>
              <a:rPr lang="en-US" dirty="0" smtClean="0"/>
              <a:t> </a:t>
            </a:r>
            <a:r>
              <a:rPr lang="en-US" dirty="0" err="1" smtClean="0"/>
              <a:t>Penelitian</a:t>
            </a:r>
            <a:endParaRPr lang="en-US" dirty="0"/>
          </a:p>
        </p:txBody>
      </p:sp>
      <p:sp>
        <p:nvSpPr>
          <p:cNvPr id="3" name="Content Placeholder 2"/>
          <p:cNvSpPr>
            <a:spLocks noGrp="1"/>
          </p:cNvSpPr>
          <p:nvPr>
            <p:ph idx="1"/>
          </p:nvPr>
        </p:nvSpPr>
        <p:spPr/>
        <p:txBody>
          <a:bodyPr/>
          <a:lstStyle/>
          <a:p>
            <a:pPr marL="0" indent="0">
              <a:buNone/>
            </a:pPr>
            <a:r>
              <a:rPr lang="en-US" dirty="0"/>
              <a:t>Hal yang </a:t>
            </a:r>
            <a:r>
              <a:rPr lang="en-US" dirty="0" err="1"/>
              <a:t>akan</a:t>
            </a:r>
            <a:r>
              <a:rPr lang="en-US" dirty="0"/>
              <a:t> di </a:t>
            </a:r>
            <a:r>
              <a:rPr lang="en-US" dirty="0" err="1"/>
              <a:t>bahas</a:t>
            </a:r>
            <a:r>
              <a:rPr lang="en-US" dirty="0"/>
              <a:t> </a:t>
            </a:r>
            <a:r>
              <a:rPr lang="en-US" dirty="0" err="1"/>
              <a:t>dalam</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cara</a:t>
            </a:r>
            <a:r>
              <a:rPr lang="en-US" dirty="0"/>
              <a:t> </a:t>
            </a:r>
            <a:r>
              <a:rPr lang="en-US" dirty="0" err="1"/>
              <a:t>merancang</a:t>
            </a:r>
            <a:r>
              <a:rPr lang="en-US" dirty="0"/>
              <a:t> </a:t>
            </a:r>
            <a:r>
              <a:rPr lang="en-US" dirty="0" err="1"/>
              <a:t>dan</a:t>
            </a:r>
            <a:r>
              <a:rPr lang="en-US" dirty="0"/>
              <a:t> </a:t>
            </a:r>
            <a:r>
              <a:rPr lang="en-US" dirty="0" err="1"/>
              <a:t>membangun</a:t>
            </a:r>
            <a:r>
              <a:rPr lang="en-US" dirty="0"/>
              <a:t> </a:t>
            </a:r>
            <a:r>
              <a:rPr lang="en-US" dirty="0" err="1"/>
              <a:t>aplikasi</a:t>
            </a:r>
            <a:r>
              <a:rPr lang="en-US" dirty="0"/>
              <a:t> yang </a:t>
            </a:r>
            <a:r>
              <a:rPr lang="en-US" dirty="0" err="1"/>
              <a:t>dapat</a:t>
            </a:r>
            <a:r>
              <a:rPr lang="en-US" dirty="0"/>
              <a:t> </a:t>
            </a:r>
            <a:r>
              <a:rPr lang="en-US" dirty="0" err="1"/>
              <a:t>memudahkan</a:t>
            </a:r>
            <a:r>
              <a:rPr lang="en-US" dirty="0"/>
              <a:t> </a:t>
            </a:r>
            <a:r>
              <a:rPr lang="en-US" dirty="0" err="1"/>
              <a:t>calon</a:t>
            </a:r>
            <a:r>
              <a:rPr lang="en-US" dirty="0"/>
              <a:t> </a:t>
            </a:r>
            <a:r>
              <a:rPr lang="en-US" dirty="0" err="1"/>
              <a:t>pengguna</a:t>
            </a:r>
            <a:r>
              <a:rPr lang="en-US" dirty="0"/>
              <a:t> </a:t>
            </a:r>
            <a:r>
              <a:rPr lang="en-US" dirty="0" err="1"/>
              <a:t>dan</a:t>
            </a:r>
            <a:r>
              <a:rPr lang="en-US" dirty="0"/>
              <a:t> </a:t>
            </a:r>
            <a:r>
              <a:rPr lang="en-US" dirty="0" err="1"/>
              <a:t>pengguna</a:t>
            </a:r>
            <a:r>
              <a:rPr lang="en-US" dirty="0"/>
              <a:t> </a:t>
            </a:r>
            <a:r>
              <a:rPr lang="en-US" dirty="0" err="1"/>
              <a:t>untuk</a:t>
            </a:r>
            <a:r>
              <a:rPr lang="en-US" dirty="0"/>
              <a:t> </a:t>
            </a:r>
            <a:r>
              <a:rPr lang="en-US" dirty="0" err="1"/>
              <a:t>mendapat</a:t>
            </a:r>
            <a:r>
              <a:rPr lang="en-US" dirty="0"/>
              <a:t> </a:t>
            </a:r>
            <a:r>
              <a:rPr lang="en-US" dirty="0" err="1"/>
              <a:t>pelayanan</a:t>
            </a:r>
            <a:r>
              <a:rPr lang="en-US" dirty="0"/>
              <a:t> yang </a:t>
            </a:r>
            <a:r>
              <a:rPr lang="en-US" dirty="0" err="1"/>
              <a:t>baik</a:t>
            </a:r>
            <a:r>
              <a:rPr lang="en-US" dirty="0"/>
              <a:t> </a:t>
            </a:r>
            <a:r>
              <a:rPr lang="en-US" dirty="0" err="1"/>
              <a:t>dari</a:t>
            </a:r>
            <a:r>
              <a:rPr lang="en-US" dirty="0"/>
              <a:t> PDAM </a:t>
            </a:r>
            <a:r>
              <a:rPr lang="en-US" dirty="0" err="1"/>
              <a:t>Tirta</a:t>
            </a:r>
            <a:r>
              <a:rPr lang="en-US" dirty="0"/>
              <a:t> </a:t>
            </a:r>
            <a:r>
              <a:rPr lang="en-US" dirty="0" err="1"/>
              <a:t>Raharja</a:t>
            </a:r>
            <a:r>
              <a:rPr lang="en-US" dirty="0"/>
              <a:t>.</a:t>
            </a:r>
          </a:p>
          <a:p>
            <a:pPr marL="0" indent="0">
              <a:buNone/>
            </a:pPr>
            <a:endParaRPr lang="en-US" dirty="0"/>
          </a:p>
        </p:txBody>
      </p:sp>
    </p:spTree>
    <p:extLst>
      <p:ext uri="{BB962C8B-B14F-4D97-AF65-F5344CB8AC3E}">
        <p14:creationId xmlns:p14="http://schemas.microsoft.com/office/powerpoint/2010/main" val="3209705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SQLite </a:t>
            </a:r>
            <a:r>
              <a:rPr lang="en-US" dirty="0" err="1"/>
              <a:t>adalah</a:t>
            </a:r>
            <a:r>
              <a:rPr lang="en-US" dirty="0"/>
              <a:t> </a:t>
            </a:r>
            <a:r>
              <a:rPr lang="en-US" dirty="0" err="1"/>
              <a:t>sebuah</a:t>
            </a:r>
            <a:r>
              <a:rPr lang="en-US" dirty="0"/>
              <a:t> software RDBMS (Relational Database Management System) yang </a:t>
            </a:r>
            <a:r>
              <a:rPr lang="en-US" dirty="0" err="1"/>
              <a:t>mendukung</a:t>
            </a:r>
            <a:r>
              <a:rPr lang="en-US" dirty="0"/>
              <a:t> </a:t>
            </a:r>
            <a:r>
              <a:rPr lang="en-US" dirty="0" err="1"/>
              <a:t>secara</a:t>
            </a:r>
            <a:r>
              <a:rPr lang="en-US" dirty="0"/>
              <a:t> native (</a:t>
            </a:r>
            <a:r>
              <a:rPr lang="en-US" dirty="0" err="1"/>
              <a:t>asli</a:t>
            </a:r>
            <a:r>
              <a:rPr lang="en-US" dirty="0"/>
              <a:t>) </a:t>
            </a:r>
            <a:r>
              <a:rPr lang="en-US" dirty="0" err="1"/>
              <a:t>untuk</a:t>
            </a:r>
            <a:r>
              <a:rPr lang="en-US" dirty="0"/>
              <a:t> </a:t>
            </a:r>
            <a:r>
              <a:rPr lang="en-US" dirty="0" err="1"/>
              <a:t>perangkat</a:t>
            </a:r>
            <a:r>
              <a:rPr lang="en-US" dirty="0"/>
              <a:t> Android. SQLite </a:t>
            </a:r>
            <a:r>
              <a:rPr lang="en-US" dirty="0" err="1"/>
              <a:t>merupakan</a:t>
            </a:r>
            <a:r>
              <a:rPr lang="en-US" dirty="0"/>
              <a:t> </a:t>
            </a:r>
            <a:r>
              <a:rPr lang="en-US" dirty="0" err="1"/>
              <a:t>suatu</a:t>
            </a:r>
            <a:r>
              <a:rPr lang="en-US" dirty="0"/>
              <a:t> </a:t>
            </a:r>
            <a:r>
              <a:rPr lang="en-US" dirty="0" err="1"/>
              <a:t>sistem</a:t>
            </a:r>
            <a:r>
              <a:rPr lang="en-US" dirty="0"/>
              <a:t> </a:t>
            </a:r>
            <a:r>
              <a:rPr lang="en-US" dirty="0" err="1"/>
              <a:t>manajemen</a:t>
            </a:r>
            <a:r>
              <a:rPr lang="en-US" dirty="0"/>
              <a:t> database, yang </a:t>
            </a:r>
            <a:r>
              <a:rPr lang="en-US" dirty="0" err="1"/>
              <a:t>mempunyai</a:t>
            </a:r>
            <a:r>
              <a:rPr lang="en-US" dirty="0"/>
              <a:t> </a:t>
            </a:r>
            <a:r>
              <a:rPr lang="en-US" dirty="0" err="1"/>
              <a:t>sifat</a:t>
            </a:r>
            <a:r>
              <a:rPr lang="en-US" dirty="0"/>
              <a:t> ACID-compliant, yang </a:t>
            </a:r>
            <a:r>
              <a:rPr lang="en-US" dirty="0" err="1"/>
              <a:t>diprogram</a:t>
            </a:r>
            <a:r>
              <a:rPr lang="en-US" dirty="0"/>
              <a:t> </a:t>
            </a:r>
            <a:r>
              <a:rPr lang="en-US" dirty="0" err="1"/>
              <a:t>dengan</a:t>
            </a:r>
            <a:r>
              <a:rPr lang="en-US" dirty="0"/>
              <a:t> </a:t>
            </a:r>
            <a:r>
              <a:rPr lang="en-US" dirty="0" err="1"/>
              <a:t>bahasa</a:t>
            </a:r>
            <a:r>
              <a:rPr lang="en-US" dirty="0"/>
              <a:t> C, </a:t>
            </a:r>
            <a:r>
              <a:rPr lang="en-US" dirty="0" err="1"/>
              <a:t>dan</a:t>
            </a:r>
            <a:r>
              <a:rPr lang="en-US" dirty="0"/>
              <a:t> </a:t>
            </a:r>
            <a:r>
              <a:rPr lang="en-US" dirty="0" err="1"/>
              <a:t>mempunyai</a:t>
            </a:r>
            <a:r>
              <a:rPr lang="en-US" dirty="0"/>
              <a:t> size </a:t>
            </a:r>
            <a:r>
              <a:rPr lang="en-US" dirty="0" err="1"/>
              <a:t>atau</a:t>
            </a:r>
            <a:r>
              <a:rPr lang="en-US" dirty="0"/>
              <a:t> </a:t>
            </a:r>
            <a:r>
              <a:rPr lang="en-US" dirty="0" err="1"/>
              <a:t>ukuran</a:t>
            </a:r>
            <a:r>
              <a:rPr lang="en-US" dirty="0"/>
              <a:t> </a:t>
            </a:r>
            <a:r>
              <a:rPr lang="en-US" dirty="0" err="1"/>
              <a:t>memori</a:t>
            </a:r>
            <a:r>
              <a:rPr lang="en-US" dirty="0"/>
              <a:t> yang </a:t>
            </a:r>
            <a:r>
              <a:rPr lang="en-US" dirty="0" err="1"/>
              <a:t>relatif</a:t>
            </a:r>
            <a:r>
              <a:rPr lang="en-US" dirty="0"/>
              <a:t> </a:t>
            </a:r>
            <a:r>
              <a:rPr lang="en-US" dirty="0" err="1"/>
              <a:t>kecil</a:t>
            </a:r>
            <a:r>
              <a:rPr lang="en-US" dirty="0"/>
              <a:t>. </a:t>
            </a:r>
            <a:r>
              <a:rPr lang="en-US" dirty="0" err="1"/>
              <a:t>Karena</a:t>
            </a:r>
            <a:r>
              <a:rPr lang="en-US" dirty="0"/>
              <a:t> SQLite </a:t>
            </a:r>
            <a:r>
              <a:rPr lang="en-US" dirty="0" err="1"/>
              <a:t>termasuk</a:t>
            </a:r>
            <a:r>
              <a:rPr lang="en-US" dirty="0"/>
              <a:t> database engine yang embedded (</a:t>
            </a:r>
            <a:r>
              <a:rPr lang="en-US" dirty="0" err="1"/>
              <a:t>tersemat</a:t>
            </a:r>
            <a:r>
              <a:rPr lang="en-US" dirty="0"/>
              <a:t>), </a:t>
            </a:r>
            <a:r>
              <a:rPr lang="en-US" dirty="0" err="1"/>
              <a:t>jadi</a:t>
            </a:r>
            <a:r>
              <a:rPr lang="en-US" dirty="0"/>
              <a:t> </a:t>
            </a:r>
            <a:r>
              <a:rPr lang="en-US" dirty="0" err="1"/>
              <a:t>perintah</a:t>
            </a:r>
            <a:r>
              <a:rPr lang="en-US" dirty="0"/>
              <a:t> SQLite yang </a:t>
            </a:r>
            <a:r>
              <a:rPr lang="en-US" dirty="0" err="1"/>
              <a:t>bisa</a:t>
            </a:r>
            <a:r>
              <a:rPr lang="en-US" dirty="0"/>
              <a:t> </a:t>
            </a:r>
            <a:r>
              <a:rPr lang="en-US" dirty="0" err="1"/>
              <a:t>digunakan</a:t>
            </a:r>
            <a:r>
              <a:rPr lang="en-US" dirty="0"/>
              <a:t> </a:t>
            </a:r>
            <a:r>
              <a:rPr lang="en-US" dirty="0" err="1"/>
              <a:t>hanya</a:t>
            </a:r>
            <a:r>
              <a:rPr lang="en-US" dirty="0"/>
              <a:t> </a:t>
            </a:r>
            <a:r>
              <a:rPr lang="en-US" dirty="0" err="1"/>
              <a:t>perintah-perintah</a:t>
            </a:r>
            <a:r>
              <a:rPr lang="en-US" dirty="0"/>
              <a:t> </a:t>
            </a:r>
            <a:r>
              <a:rPr lang="en-US" dirty="0" err="1"/>
              <a:t>standar</a:t>
            </a:r>
            <a:r>
              <a:rPr lang="en-US" dirty="0"/>
              <a:t> </a:t>
            </a:r>
            <a:r>
              <a:rPr lang="en-US" dirty="0" err="1"/>
              <a:t>saja</a:t>
            </a:r>
            <a:r>
              <a:rPr lang="en-US" dirty="0"/>
              <a:t>. Serta SQLite </a:t>
            </a:r>
            <a:r>
              <a:rPr lang="en-US" dirty="0" err="1"/>
              <a:t>hanya</a:t>
            </a:r>
            <a:r>
              <a:rPr lang="en-US" dirty="0"/>
              <a:t> </a:t>
            </a:r>
            <a:r>
              <a:rPr lang="en-US" dirty="0" err="1"/>
              <a:t>mendukung</a:t>
            </a:r>
            <a:r>
              <a:rPr lang="en-US" dirty="0"/>
              <a:t> </a:t>
            </a:r>
            <a:r>
              <a:rPr lang="en-US" dirty="0" err="1"/>
              <a:t>tipe</a:t>
            </a:r>
            <a:r>
              <a:rPr lang="en-US" dirty="0"/>
              <a:t> data </a:t>
            </a:r>
            <a:r>
              <a:rPr lang="en-US" dirty="0" err="1"/>
              <a:t>seperti</a:t>
            </a:r>
            <a:r>
              <a:rPr lang="en-US" dirty="0"/>
              <a:t> NUMERIC, DATETIME,TEXT ,</a:t>
            </a:r>
            <a:r>
              <a:rPr lang="en-US" dirty="0" err="1"/>
              <a:t>dan</a:t>
            </a:r>
            <a:r>
              <a:rPr lang="en-US" dirty="0"/>
              <a:t> lain-lain. </a:t>
            </a:r>
          </a:p>
          <a:p>
            <a:pPr marL="0" indent="0">
              <a:buNone/>
            </a:pPr>
            <a:r>
              <a:rPr lang="en-US" dirty="0" smtClean="0"/>
              <a:t>	Android </a:t>
            </a:r>
            <a:r>
              <a:rPr lang="en-US" dirty="0" err="1"/>
              <a:t>memiliki</a:t>
            </a:r>
            <a:r>
              <a:rPr lang="en-US" dirty="0"/>
              <a:t> </a:t>
            </a:r>
            <a:r>
              <a:rPr lang="en-US" dirty="0" err="1"/>
              <a:t>fasilitas</a:t>
            </a:r>
            <a:r>
              <a:rPr lang="en-US" dirty="0"/>
              <a:t> </a:t>
            </a:r>
            <a:r>
              <a:rPr lang="en-US" dirty="0" err="1"/>
              <a:t>untuk</a:t>
            </a:r>
            <a:r>
              <a:rPr lang="en-US" dirty="0"/>
              <a:t> </a:t>
            </a:r>
            <a:r>
              <a:rPr lang="en-US" dirty="0" err="1"/>
              <a:t>membuat</a:t>
            </a:r>
            <a:r>
              <a:rPr lang="en-US" dirty="0"/>
              <a:t> database yang </a:t>
            </a:r>
            <a:r>
              <a:rPr lang="en-US" dirty="0" err="1"/>
              <a:t>dikenal</a:t>
            </a:r>
            <a:r>
              <a:rPr lang="en-US" dirty="0"/>
              <a:t> </a:t>
            </a:r>
            <a:r>
              <a:rPr lang="en-US" dirty="0" err="1"/>
              <a:t>dengan</a:t>
            </a:r>
            <a:r>
              <a:rPr lang="en-US" dirty="0"/>
              <a:t> SQLite, SQLite </a:t>
            </a:r>
            <a:r>
              <a:rPr lang="en-US" dirty="0" err="1"/>
              <a:t>merupakan</a:t>
            </a:r>
            <a:r>
              <a:rPr lang="en-US" dirty="0"/>
              <a:t> </a:t>
            </a:r>
            <a:r>
              <a:rPr lang="en-US" dirty="0" err="1"/>
              <a:t>salah</a:t>
            </a:r>
            <a:r>
              <a:rPr lang="en-US" dirty="0"/>
              <a:t> </a:t>
            </a:r>
            <a:r>
              <a:rPr lang="en-US" dirty="0" err="1"/>
              <a:t>satu</a:t>
            </a:r>
            <a:r>
              <a:rPr lang="en-US" dirty="0"/>
              <a:t> software yang embedded, </a:t>
            </a:r>
            <a:r>
              <a:rPr lang="en-US" dirty="0" err="1"/>
              <a:t>kombinasi</a:t>
            </a:r>
            <a:r>
              <a:rPr lang="en-US" dirty="0"/>
              <a:t> SQL interface </a:t>
            </a:r>
            <a:r>
              <a:rPr lang="en-US" dirty="0" err="1"/>
              <a:t>dan</a:t>
            </a:r>
            <a:r>
              <a:rPr lang="en-US" dirty="0"/>
              <a:t> </a:t>
            </a:r>
            <a:r>
              <a:rPr lang="en-US" dirty="0" err="1"/>
              <a:t>penggunaan</a:t>
            </a:r>
            <a:r>
              <a:rPr lang="en-US" dirty="0"/>
              <a:t> memory yang </a:t>
            </a:r>
            <a:r>
              <a:rPr lang="en-US" dirty="0" err="1"/>
              <a:t>sangat</a:t>
            </a:r>
            <a:r>
              <a:rPr lang="en-US" dirty="0"/>
              <a:t> </a:t>
            </a:r>
            <a:r>
              <a:rPr lang="en-US" dirty="0" err="1"/>
              <a:t>sedikit</a:t>
            </a:r>
            <a:r>
              <a:rPr lang="en-US" dirty="0"/>
              <a:t> </a:t>
            </a:r>
            <a:r>
              <a:rPr lang="en-US" dirty="0" err="1"/>
              <a:t>dengan</a:t>
            </a:r>
            <a:r>
              <a:rPr lang="en-US" dirty="0"/>
              <a:t> </a:t>
            </a:r>
            <a:r>
              <a:rPr lang="en-US" dirty="0" err="1"/>
              <a:t>kecepatan</a:t>
            </a:r>
            <a:r>
              <a:rPr lang="en-US" dirty="0"/>
              <a:t> </a:t>
            </a:r>
            <a:r>
              <a:rPr lang="en-US" dirty="0" err="1"/>
              <a:t>sangat</a:t>
            </a:r>
            <a:r>
              <a:rPr lang="en-US" dirty="0"/>
              <a:t> </a:t>
            </a:r>
            <a:r>
              <a:rPr lang="en-US" dirty="0" err="1"/>
              <a:t>tinggi</a:t>
            </a:r>
            <a:r>
              <a:rPr lang="en-US" dirty="0"/>
              <a:t>. SQLite di android </a:t>
            </a:r>
            <a:r>
              <a:rPr lang="en-US" dirty="0" err="1"/>
              <a:t>termasuk</a:t>
            </a:r>
            <a:r>
              <a:rPr lang="en-US" dirty="0"/>
              <a:t> </a:t>
            </a:r>
            <a:r>
              <a:rPr lang="en-US" dirty="0" err="1"/>
              <a:t>dalam</a:t>
            </a:r>
            <a:r>
              <a:rPr lang="en-US" dirty="0"/>
              <a:t> Android runtime, </a:t>
            </a:r>
            <a:r>
              <a:rPr lang="en-US" dirty="0" err="1"/>
              <a:t>sehingga</a:t>
            </a:r>
            <a:r>
              <a:rPr lang="en-US" dirty="0"/>
              <a:t> </a:t>
            </a:r>
            <a:r>
              <a:rPr lang="en-US" dirty="0" err="1"/>
              <a:t>setiap</a:t>
            </a:r>
            <a:r>
              <a:rPr lang="en-US" dirty="0"/>
              <a:t> </a:t>
            </a:r>
            <a:r>
              <a:rPr lang="en-US" dirty="0" err="1"/>
              <a:t>versi</a:t>
            </a:r>
            <a:r>
              <a:rPr lang="en-US" dirty="0"/>
              <a:t> </a:t>
            </a:r>
            <a:r>
              <a:rPr lang="en-US" dirty="0" err="1"/>
              <a:t>dari</a:t>
            </a:r>
            <a:r>
              <a:rPr lang="en-US" dirty="0"/>
              <a:t> android </a:t>
            </a:r>
            <a:r>
              <a:rPr lang="en-US" dirty="0" err="1"/>
              <a:t>dapat</a:t>
            </a:r>
            <a:r>
              <a:rPr lang="en-US" dirty="0"/>
              <a:t> </a:t>
            </a:r>
            <a:r>
              <a:rPr lang="en-US" dirty="0" err="1"/>
              <a:t>membuat</a:t>
            </a:r>
            <a:r>
              <a:rPr lang="en-US" dirty="0"/>
              <a:t> database </a:t>
            </a:r>
            <a:r>
              <a:rPr lang="en-US" dirty="0" err="1"/>
              <a:t>dengan</a:t>
            </a:r>
            <a:r>
              <a:rPr lang="en-US" dirty="0"/>
              <a:t> SQLite. </a:t>
            </a:r>
            <a:endParaRPr lang="en-US" dirty="0"/>
          </a:p>
        </p:txBody>
      </p:sp>
    </p:spTree>
    <p:extLst>
      <p:ext uri="{BB962C8B-B14F-4D97-AF65-F5344CB8AC3E}">
        <p14:creationId xmlns:p14="http://schemas.microsoft.com/office/powerpoint/2010/main" val="11832213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Dalam</a:t>
            </a:r>
            <a:r>
              <a:rPr lang="en-US" dirty="0"/>
              <a:t> </a:t>
            </a:r>
            <a:r>
              <a:rPr lang="en-US" dirty="0" err="1"/>
              <a:t>sistem</a:t>
            </a:r>
            <a:r>
              <a:rPr lang="en-US" dirty="0"/>
              <a:t> android </a:t>
            </a:r>
            <a:r>
              <a:rPr lang="en-US" dirty="0" err="1"/>
              <a:t>memiliki</a:t>
            </a:r>
            <a:r>
              <a:rPr lang="en-US" dirty="0"/>
              <a:t> </a:t>
            </a:r>
            <a:r>
              <a:rPr lang="en-US" dirty="0" err="1"/>
              <a:t>beberapa</a:t>
            </a:r>
            <a:r>
              <a:rPr lang="en-US" dirty="0"/>
              <a:t> </a:t>
            </a:r>
            <a:r>
              <a:rPr lang="en-US" dirty="0" err="1"/>
              <a:t>teknik</a:t>
            </a:r>
            <a:r>
              <a:rPr lang="en-US" dirty="0"/>
              <a:t> </a:t>
            </a:r>
            <a:r>
              <a:rPr lang="en-US" dirty="0" err="1"/>
              <a:t>untuk</a:t>
            </a:r>
            <a:r>
              <a:rPr lang="en-US" dirty="0"/>
              <a:t> </a:t>
            </a:r>
            <a:r>
              <a:rPr lang="en-US" dirty="0" err="1"/>
              <a:t>melakukan</a:t>
            </a:r>
            <a:r>
              <a:rPr lang="en-US" dirty="0"/>
              <a:t> </a:t>
            </a:r>
            <a:r>
              <a:rPr lang="en-US" dirty="0" err="1"/>
              <a:t>penyimpanan</a:t>
            </a:r>
            <a:r>
              <a:rPr lang="en-US" dirty="0"/>
              <a:t> data. </a:t>
            </a:r>
            <a:r>
              <a:rPr lang="en-US" dirty="0" err="1"/>
              <a:t>Teknik</a:t>
            </a:r>
            <a:r>
              <a:rPr lang="en-US" dirty="0"/>
              <a:t> yang </a:t>
            </a:r>
            <a:r>
              <a:rPr lang="en-US" dirty="0" err="1"/>
              <a:t>umum</a:t>
            </a:r>
            <a:r>
              <a:rPr lang="en-US" dirty="0"/>
              <a:t> </a:t>
            </a:r>
            <a:r>
              <a:rPr lang="en-US" dirty="0" err="1"/>
              <a:t>digunakan</a:t>
            </a:r>
            <a:r>
              <a:rPr lang="en-US" dirty="0"/>
              <a:t> </a:t>
            </a:r>
            <a:r>
              <a:rPr lang="en-US" dirty="0" err="1"/>
              <a:t>adalah</a:t>
            </a:r>
            <a:r>
              <a:rPr lang="en-US" dirty="0"/>
              <a:t> </a:t>
            </a:r>
            <a:r>
              <a:rPr lang="en-US" dirty="0" err="1"/>
              <a:t>sebagai</a:t>
            </a:r>
            <a:r>
              <a:rPr lang="en-US" dirty="0"/>
              <a:t> </a:t>
            </a:r>
            <a:r>
              <a:rPr lang="en-US" dirty="0" err="1"/>
              <a:t>berikut</a:t>
            </a:r>
            <a:r>
              <a:rPr lang="en-US" dirty="0"/>
              <a:t> : </a:t>
            </a:r>
            <a:br>
              <a:rPr lang="en-US" dirty="0"/>
            </a:br>
            <a:endParaRPr lang="en-US" dirty="0"/>
          </a:p>
        </p:txBody>
      </p:sp>
      <p:sp>
        <p:nvSpPr>
          <p:cNvPr id="3" name="Content Placeholder 2"/>
          <p:cNvSpPr>
            <a:spLocks noGrp="1"/>
          </p:cNvSpPr>
          <p:nvPr>
            <p:ph idx="1"/>
          </p:nvPr>
        </p:nvSpPr>
        <p:spPr>
          <a:xfrm>
            <a:off x="2589212" y="2710248"/>
            <a:ext cx="8915400" cy="3200973"/>
          </a:xfrm>
        </p:spPr>
        <p:txBody>
          <a:bodyPr/>
          <a:lstStyle/>
          <a:p>
            <a:r>
              <a:rPr lang="en-US" dirty="0"/>
              <a:t>Shared </a:t>
            </a:r>
            <a:r>
              <a:rPr lang="en-US" dirty="0" err="1"/>
              <a:t>Prefences</a:t>
            </a:r>
            <a:r>
              <a:rPr lang="en-US" dirty="0"/>
              <a:t> </a:t>
            </a:r>
            <a:r>
              <a:rPr lang="en-US" dirty="0" err="1"/>
              <a:t>yaitu</a:t>
            </a:r>
            <a:r>
              <a:rPr lang="en-US" dirty="0"/>
              <a:t> </a:t>
            </a:r>
            <a:r>
              <a:rPr lang="en-US" dirty="0" err="1"/>
              <a:t>menyimpan</a:t>
            </a:r>
            <a:r>
              <a:rPr lang="en-US" dirty="0"/>
              <a:t> data </a:t>
            </a:r>
            <a:r>
              <a:rPr lang="en-US" dirty="0" err="1"/>
              <a:t>beberapa</a:t>
            </a:r>
            <a:r>
              <a:rPr lang="en-US" dirty="0"/>
              <a:t> </a:t>
            </a:r>
            <a:r>
              <a:rPr lang="en-US" dirty="0" err="1"/>
              <a:t>nilai</a:t>
            </a:r>
            <a:r>
              <a:rPr lang="en-US" dirty="0"/>
              <a:t> (value) </a:t>
            </a:r>
            <a:r>
              <a:rPr lang="en-US" dirty="0" err="1"/>
              <a:t>dalam</a:t>
            </a:r>
            <a:r>
              <a:rPr lang="en-US" dirty="0"/>
              <a:t> </a:t>
            </a:r>
            <a:r>
              <a:rPr lang="en-US" dirty="0" err="1"/>
              <a:t>bentuk</a:t>
            </a:r>
            <a:r>
              <a:rPr lang="en-US" dirty="0"/>
              <a:t> groups key yang </a:t>
            </a:r>
            <a:r>
              <a:rPr lang="en-US" dirty="0" err="1"/>
              <a:t>dikenal</a:t>
            </a:r>
            <a:r>
              <a:rPr lang="en-US" dirty="0"/>
              <a:t> </a:t>
            </a:r>
            <a:r>
              <a:rPr lang="en-US" dirty="0" err="1"/>
              <a:t>dengan</a:t>
            </a:r>
            <a:r>
              <a:rPr lang="en-US" dirty="0"/>
              <a:t> </a:t>
            </a:r>
            <a:r>
              <a:rPr lang="en-US" dirty="0" err="1"/>
              <a:t>prefences</a:t>
            </a:r>
            <a:r>
              <a:rPr lang="en-US" dirty="0"/>
              <a:t>. </a:t>
            </a:r>
          </a:p>
          <a:p>
            <a:r>
              <a:rPr lang="en-US" dirty="0" smtClean="0"/>
              <a:t>Files </a:t>
            </a:r>
            <a:r>
              <a:rPr lang="en-US" dirty="0" err="1"/>
              <a:t>yaitu</a:t>
            </a:r>
            <a:r>
              <a:rPr lang="en-US" dirty="0"/>
              <a:t> </a:t>
            </a:r>
            <a:r>
              <a:rPr lang="en-US" dirty="0" err="1"/>
              <a:t>menyimpan</a:t>
            </a:r>
            <a:r>
              <a:rPr lang="en-US" dirty="0"/>
              <a:t> data </a:t>
            </a:r>
            <a:r>
              <a:rPr lang="en-US" dirty="0" err="1"/>
              <a:t>dalam</a:t>
            </a:r>
            <a:r>
              <a:rPr lang="en-US" dirty="0"/>
              <a:t> file, </a:t>
            </a:r>
            <a:r>
              <a:rPr lang="en-US" dirty="0" err="1"/>
              <a:t>dapat</a:t>
            </a:r>
            <a:r>
              <a:rPr lang="en-US" dirty="0"/>
              <a:t> </a:t>
            </a:r>
            <a:r>
              <a:rPr lang="en-US" dirty="0" err="1"/>
              <a:t>berupa</a:t>
            </a:r>
            <a:r>
              <a:rPr lang="en-US" dirty="0"/>
              <a:t> </a:t>
            </a:r>
            <a:r>
              <a:rPr lang="en-US" dirty="0" err="1"/>
              <a:t>menulis</a:t>
            </a:r>
            <a:r>
              <a:rPr lang="en-US" dirty="0"/>
              <a:t> </a:t>
            </a:r>
            <a:r>
              <a:rPr lang="en-US" dirty="0" err="1"/>
              <a:t>ke</a:t>
            </a:r>
            <a:r>
              <a:rPr lang="en-US" dirty="0"/>
              <a:t> file </a:t>
            </a:r>
            <a:r>
              <a:rPr lang="en-US" dirty="0" err="1"/>
              <a:t>atau</a:t>
            </a:r>
            <a:r>
              <a:rPr lang="en-US" dirty="0"/>
              <a:t> </a:t>
            </a:r>
            <a:r>
              <a:rPr lang="en-US" dirty="0" err="1"/>
              <a:t>membaca</a:t>
            </a:r>
            <a:r>
              <a:rPr lang="en-US" dirty="0"/>
              <a:t> </a:t>
            </a:r>
            <a:r>
              <a:rPr lang="en-US" dirty="0" err="1"/>
              <a:t>dari</a:t>
            </a:r>
            <a:r>
              <a:rPr lang="en-US" dirty="0"/>
              <a:t> file. </a:t>
            </a:r>
          </a:p>
          <a:p>
            <a:r>
              <a:rPr lang="en-US" dirty="0" smtClean="0"/>
              <a:t>SQLite </a:t>
            </a:r>
            <a:r>
              <a:rPr lang="en-US" dirty="0"/>
              <a:t>Databases, </a:t>
            </a:r>
            <a:r>
              <a:rPr lang="en-US" dirty="0" err="1"/>
              <a:t>yaitu</a:t>
            </a:r>
            <a:r>
              <a:rPr lang="en-US" dirty="0"/>
              <a:t> </a:t>
            </a:r>
            <a:r>
              <a:rPr lang="en-US" dirty="0" err="1"/>
              <a:t>menyimpan</a:t>
            </a:r>
            <a:r>
              <a:rPr lang="en-US" dirty="0"/>
              <a:t> data </a:t>
            </a:r>
            <a:r>
              <a:rPr lang="en-US" dirty="0" err="1"/>
              <a:t>dalam</a:t>
            </a:r>
            <a:r>
              <a:rPr lang="en-US" dirty="0"/>
              <a:t> </a:t>
            </a:r>
            <a:r>
              <a:rPr lang="en-US" dirty="0" err="1"/>
              <a:t>bentuk</a:t>
            </a:r>
            <a:r>
              <a:rPr lang="en-US" dirty="0"/>
              <a:t> Database. </a:t>
            </a:r>
          </a:p>
          <a:p>
            <a:r>
              <a:rPr lang="en-US" dirty="0" smtClean="0"/>
              <a:t>Content </a:t>
            </a:r>
            <a:r>
              <a:rPr lang="en-US" dirty="0"/>
              <a:t>Providers, </a:t>
            </a:r>
            <a:r>
              <a:rPr lang="en-US" dirty="0" err="1"/>
              <a:t>yaitu</a:t>
            </a:r>
            <a:r>
              <a:rPr lang="en-US" dirty="0"/>
              <a:t> </a:t>
            </a:r>
            <a:r>
              <a:rPr lang="en-US" dirty="0" err="1"/>
              <a:t>menyimpan</a:t>
            </a:r>
            <a:r>
              <a:rPr lang="en-US" dirty="0"/>
              <a:t> data </a:t>
            </a:r>
            <a:r>
              <a:rPr lang="en-US" dirty="0" err="1"/>
              <a:t>dalam</a:t>
            </a:r>
            <a:r>
              <a:rPr lang="en-US" dirty="0"/>
              <a:t> </a:t>
            </a:r>
            <a:r>
              <a:rPr lang="en-US" dirty="0" err="1"/>
              <a:t>bentuk</a:t>
            </a:r>
            <a:r>
              <a:rPr lang="en-US" dirty="0"/>
              <a:t> content providers service</a:t>
            </a:r>
          </a:p>
          <a:p>
            <a:pPr marL="0" indent="0">
              <a:buNone/>
            </a:pPr>
            <a:endParaRPr lang="en-US" dirty="0"/>
          </a:p>
        </p:txBody>
      </p:sp>
    </p:spTree>
    <p:extLst>
      <p:ext uri="{BB962C8B-B14F-4D97-AF65-F5344CB8AC3E}">
        <p14:creationId xmlns:p14="http://schemas.microsoft.com/office/powerpoint/2010/main" val="13746626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a:t>
            </a:r>
            <a:endParaRPr lang="en-US" dirty="0"/>
          </a:p>
        </p:txBody>
      </p:sp>
      <p:sp>
        <p:nvSpPr>
          <p:cNvPr id="3" name="Content Placeholder 2"/>
          <p:cNvSpPr>
            <a:spLocks noGrp="1"/>
          </p:cNvSpPr>
          <p:nvPr>
            <p:ph idx="1"/>
          </p:nvPr>
        </p:nvSpPr>
        <p:spPr/>
        <p:txBody>
          <a:bodyPr/>
          <a:lstStyle/>
          <a:p>
            <a:pPr marL="0" indent="0">
              <a:buNone/>
            </a:pPr>
            <a:r>
              <a:rPr lang="en-US" dirty="0"/>
              <a:t>Android </a:t>
            </a:r>
            <a:r>
              <a:rPr lang="en-US" dirty="0" err="1"/>
              <a:t>tidak</a:t>
            </a:r>
            <a:r>
              <a:rPr lang="en-US" dirty="0"/>
              <a:t> </a:t>
            </a:r>
            <a:r>
              <a:rPr lang="en-US" dirty="0" err="1"/>
              <a:t>menyediakan</a:t>
            </a:r>
            <a:r>
              <a:rPr lang="en-US" dirty="0"/>
              <a:t> database </a:t>
            </a:r>
            <a:r>
              <a:rPr lang="en-US" dirty="0" err="1"/>
              <a:t>secara</a:t>
            </a:r>
            <a:r>
              <a:rPr lang="en-US" dirty="0"/>
              <a:t> </a:t>
            </a:r>
            <a:r>
              <a:rPr lang="en-US" dirty="0" err="1"/>
              <a:t>otomatis</a:t>
            </a:r>
            <a:r>
              <a:rPr lang="en-US" dirty="0"/>
              <a:t>, </a:t>
            </a:r>
            <a:r>
              <a:rPr lang="en-US" dirty="0" err="1"/>
              <a:t>jika</a:t>
            </a:r>
            <a:r>
              <a:rPr lang="en-US" dirty="0"/>
              <a:t> </a:t>
            </a:r>
            <a:r>
              <a:rPr lang="en-US" dirty="0" err="1"/>
              <a:t>akan</a:t>
            </a:r>
            <a:r>
              <a:rPr lang="en-US" dirty="0"/>
              <a:t> </a:t>
            </a:r>
            <a:r>
              <a:rPr lang="en-US" dirty="0" err="1"/>
              <a:t>menggunakan</a:t>
            </a:r>
            <a:r>
              <a:rPr lang="en-US" dirty="0"/>
              <a:t> SQLite </a:t>
            </a:r>
            <a:r>
              <a:rPr lang="en-US" dirty="0" err="1"/>
              <a:t>maka</a:t>
            </a:r>
            <a:r>
              <a:rPr lang="en-US" dirty="0"/>
              <a:t> </a:t>
            </a:r>
            <a:r>
              <a:rPr lang="en-US" dirty="0" err="1"/>
              <a:t>harus</a:t>
            </a:r>
            <a:r>
              <a:rPr lang="en-US" dirty="0"/>
              <a:t> </a:t>
            </a:r>
            <a:r>
              <a:rPr lang="en-US" dirty="0" err="1"/>
              <a:t>mengcreate</a:t>
            </a:r>
            <a:r>
              <a:rPr lang="en-US" dirty="0"/>
              <a:t> database </a:t>
            </a:r>
            <a:r>
              <a:rPr lang="en-US" dirty="0" err="1"/>
              <a:t>sendiri</a:t>
            </a:r>
            <a:r>
              <a:rPr lang="en-US" dirty="0"/>
              <a:t>, </a:t>
            </a:r>
            <a:r>
              <a:rPr lang="en-US" dirty="0" err="1"/>
              <a:t>mendefinisikan</a:t>
            </a:r>
            <a:r>
              <a:rPr lang="en-US" dirty="0"/>
              <a:t> </a:t>
            </a:r>
            <a:r>
              <a:rPr lang="en-US" dirty="0" err="1"/>
              <a:t>tabelnya</a:t>
            </a:r>
            <a:r>
              <a:rPr lang="en-US" dirty="0"/>
              <a:t>, index </a:t>
            </a:r>
            <a:r>
              <a:rPr lang="en-US" dirty="0" err="1"/>
              <a:t>serta</a:t>
            </a:r>
            <a:r>
              <a:rPr lang="en-US" dirty="0"/>
              <a:t> </a:t>
            </a:r>
            <a:r>
              <a:rPr lang="en-US" dirty="0" err="1"/>
              <a:t>datanya</a:t>
            </a:r>
            <a:r>
              <a:rPr lang="en-US" dirty="0"/>
              <a:t>. </a:t>
            </a:r>
            <a:r>
              <a:rPr lang="en-US" dirty="0" err="1"/>
              <a:t>Untuk</a:t>
            </a:r>
            <a:r>
              <a:rPr lang="en-US" dirty="0"/>
              <a:t> </a:t>
            </a:r>
            <a:r>
              <a:rPr lang="en-US" dirty="0" err="1"/>
              <a:t>membuat</a:t>
            </a:r>
            <a:r>
              <a:rPr lang="en-US" dirty="0"/>
              <a:t> </a:t>
            </a:r>
            <a:r>
              <a:rPr lang="en-US" dirty="0" err="1"/>
              <a:t>dan</a:t>
            </a:r>
            <a:r>
              <a:rPr lang="en-US" dirty="0"/>
              <a:t> </a:t>
            </a:r>
            <a:r>
              <a:rPr lang="en-US" dirty="0" err="1"/>
              <a:t>membuka</a:t>
            </a:r>
            <a:r>
              <a:rPr lang="en-US" dirty="0"/>
              <a:t> database yang paling </a:t>
            </a:r>
            <a:r>
              <a:rPr lang="en-US" dirty="0" err="1"/>
              <a:t>baik</a:t>
            </a:r>
            <a:r>
              <a:rPr lang="en-US" dirty="0"/>
              <a:t> </a:t>
            </a:r>
            <a:r>
              <a:rPr lang="en-US" dirty="0" err="1"/>
              <a:t>adalah</a:t>
            </a:r>
            <a:r>
              <a:rPr lang="en-US" dirty="0"/>
              <a:t> </a:t>
            </a:r>
            <a:r>
              <a:rPr lang="en-US" dirty="0" err="1"/>
              <a:t>menggunakan</a:t>
            </a:r>
            <a:r>
              <a:rPr lang="en-US" dirty="0"/>
              <a:t> libraries </a:t>
            </a:r>
            <a:r>
              <a:rPr lang="en-US" dirty="0" err="1"/>
              <a:t>importandroid.database.sqlite.SQLiteOpenHelper</a:t>
            </a:r>
            <a:r>
              <a:rPr lang="en-US" dirty="0"/>
              <a:t> yang </a:t>
            </a:r>
            <a:r>
              <a:rPr lang="en-US" dirty="0" err="1"/>
              <a:t>menyediakan</a:t>
            </a:r>
            <a:r>
              <a:rPr lang="en-US" dirty="0"/>
              <a:t> </a:t>
            </a:r>
            <a:r>
              <a:rPr lang="en-US" dirty="0" err="1"/>
              <a:t>tiga</a:t>
            </a:r>
            <a:r>
              <a:rPr lang="en-US" dirty="0"/>
              <a:t> </a:t>
            </a:r>
            <a:r>
              <a:rPr lang="en-US" dirty="0" err="1"/>
              <a:t>metode</a:t>
            </a:r>
            <a:r>
              <a:rPr lang="en-US" dirty="0"/>
              <a:t> </a:t>
            </a:r>
            <a:r>
              <a:rPr lang="en-US" dirty="0" err="1"/>
              <a:t>yaitu</a:t>
            </a:r>
            <a:r>
              <a:rPr lang="en-US" dirty="0"/>
              <a:t> : </a:t>
            </a:r>
          </a:p>
          <a:p>
            <a:r>
              <a:rPr lang="en-US" dirty="0" smtClean="0"/>
              <a:t>Constructor</a:t>
            </a:r>
            <a:r>
              <a:rPr lang="en-US" dirty="0"/>
              <a:t>, </a:t>
            </a:r>
            <a:r>
              <a:rPr lang="en-US" dirty="0" err="1"/>
              <a:t>menyediakan</a:t>
            </a:r>
            <a:r>
              <a:rPr lang="en-US" dirty="0"/>
              <a:t> </a:t>
            </a:r>
            <a:r>
              <a:rPr lang="en-US" dirty="0" err="1"/>
              <a:t>representasi</a:t>
            </a:r>
            <a:r>
              <a:rPr lang="en-US" dirty="0"/>
              <a:t> </a:t>
            </a:r>
            <a:r>
              <a:rPr lang="en-US" dirty="0" err="1"/>
              <a:t>versi</a:t>
            </a:r>
            <a:r>
              <a:rPr lang="en-US" dirty="0"/>
              <a:t> </a:t>
            </a:r>
            <a:r>
              <a:rPr lang="en-US" dirty="0" err="1"/>
              <a:t>dari</a:t>
            </a:r>
            <a:r>
              <a:rPr lang="en-US" dirty="0"/>
              <a:t> database </a:t>
            </a:r>
            <a:r>
              <a:rPr lang="en-US" dirty="0" err="1"/>
              <a:t>dan</a:t>
            </a:r>
            <a:r>
              <a:rPr lang="en-US" dirty="0"/>
              <a:t> </a:t>
            </a:r>
            <a:r>
              <a:rPr lang="en-US" dirty="0" err="1"/>
              <a:t>skema</a:t>
            </a:r>
            <a:r>
              <a:rPr lang="en-US" dirty="0"/>
              <a:t> database yang </a:t>
            </a:r>
            <a:r>
              <a:rPr lang="en-US" dirty="0" err="1"/>
              <a:t>digunakan</a:t>
            </a:r>
            <a:r>
              <a:rPr lang="en-US" dirty="0"/>
              <a:t>. </a:t>
            </a:r>
          </a:p>
          <a:p>
            <a:r>
              <a:rPr lang="en-US" dirty="0" err="1" smtClean="0"/>
              <a:t>onCreate</a:t>
            </a:r>
            <a:r>
              <a:rPr lang="en-US" dirty="0"/>
              <a:t>(), </a:t>
            </a:r>
            <a:r>
              <a:rPr lang="en-US" dirty="0" err="1"/>
              <a:t>menyediakan</a:t>
            </a:r>
            <a:r>
              <a:rPr lang="en-US" dirty="0"/>
              <a:t> </a:t>
            </a:r>
            <a:r>
              <a:rPr lang="en-US" dirty="0" err="1"/>
              <a:t>SQLiteDatabase</a:t>
            </a:r>
            <a:r>
              <a:rPr lang="en-US" dirty="0"/>
              <a:t> object yang </a:t>
            </a:r>
            <a:r>
              <a:rPr lang="en-US" dirty="0" err="1"/>
              <a:t>digunakan</a:t>
            </a:r>
            <a:r>
              <a:rPr lang="en-US" dirty="0"/>
              <a:t> </a:t>
            </a:r>
            <a:r>
              <a:rPr lang="en-US" dirty="0" err="1"/>
              <a:t>dalam</a:t>
            </a:r>
            <a:r>
              <a:rPr lang="en-US" dirty="0"/>
              <a:t> </a:t>
            </a:r>
            <a:r>
              <a:rPr lang="en-US" dirty="0" err="1"/>
              <a:t>defenisi</a:t>
            </a:r>
            <a:r>
              <a:rPr lang="en-US" dirty="0"/>
              <a:t> </a:t>
            </a:r>
            <a:r>
              <a:rPr lang="en-US" dirty="0" err="1"/>
              <a:t>tabel</a:t>
            </a:r>
            <a:r>
              <a:rPr lang="en-US" dirty="0"/>
              <a:t> </a:t>
            </a:r>
            <a:r>
              <a:rPr lang="en-US" dirty="0" err="1"/>
              <a:t>dan</a:t>
            </a:r>
            <a:r>
              <a:rPr lang="en-US" dirty="0"/>
              <a:t> </a:t>
            </a:r>
            <a:r>
              <a:rPr lang="en-US" dirty="0" err="1"/>
              <a:t>inisialisasi</a:t>
            </a:r>
            <a:r>
              <a:rPr lang="en-US" dirty="0"/>
              <a:t> data. </a:t>
            </a:r>
          </a:p>
          <a:p>
            <a:r>
              <a:rPr lang="en-US" dirty="0" err="1" smtClean="0"/>
              <a:t>onUpgrade</a:t>
            </a:r>
            <a:r>
              <a:rPr lang="en-US" dirty="0"/>
              <a:t>(), </a:t>
            </a:r>
            <a:r>
              <a:rPr lang="en-US" dirty="0" err="1"/>
              <a:t>menyediakan</a:t>
            </a:r>
            <a:r>
              <a:rPr lang="en-US" dirty="0"/>
              <a:t> </a:t>
            </a:r>
            <a:r>
              <a:rPr lang="en-US" dirty="0" err="1"/>
              <a:t>fasilitas</a:t>
            </a:r>
            <a:r>
              <a:rPr lang="en-US" dirty="0"/>
              <a:t> </a:t>
            </a:r>
            <a:r>
              <a:rPr lang="en-US" dirty="0" err="1"/>
              <a:t>konversi</a:t>
            </a:r>
            <a:r>
              <a:rPr lang="en-US" dirty="0"/>
              <a:t> database </a:t>
            </a:r>
            <a:r>
              <a:rPr lang="en-US" dirty="0" err="1"/>
              <a:t>dari</a:t>
            </a:r>
            <a:r>
              <a:rPr lang="en-US" dirty="0"/>
              <a:t> database </a:t>
            </a:r>
            <a:r>
              <a:rPr lang="en-US" dirty="0" err="1"/>
              <a:t>versi</a:t>
            </a:r>
            <a:r>
              <a:rPr lang="en-US" dirty="0"/>
              <a:t> yang lama </a:t>
            </a:r>
            <a:r>
              <a:rPr lang="en-US" dirty="0" err="1"/>
              <a:t>ke</a:t>
            </a:r>
            <a:r>
              <a:rPr lang="en-US" dirty="0"/>
              <a:t> database </a:t>
            </a:r>
            <a:r>
              <a:rPr lang="en-US" dirty="0" err="1"/>
              <a:t>versi</a:t>
            </a:r>
            <a:r>
              <a:rPr lang="en-US" dirty="0"/>
              <a:t> yang </a:t>
            </a:r>
            <a:r>
              <a:rPr lang="en-US" dirty="0" err="1"/>
              <a:t>baru</a:t>
            </a:r>
            <a:r>
              <a:rPr lang="en-US" dirty="0"/>
              <a:t> </a:t>
            </a:r>
            <a:r>
              <a:rPr lang="en-US" dirty="0" err="1"/>
              <a:t>atau</a:t>
            </a:r>
            <a:r>
              <a:rPr lang="en-US" dirty="0"/>
              <a:t> </a:t>
            </a:r>
            <a:r>
              <a:rPr lang="en-US" dirty="0" err="1"/>
              <a:t>sebaliknya</a:t>
            </a:r>
            <a:r>
              <a:rPr lang="en-US" dirty="0"/>
              <a:t>.</a:t>
            </a:r>
          </a:p>
          <a:p>
            <a:pPr marL="0" indent="0">
              <a:buNone/>
            </a:pPr>
            <a:endParaRPr lang="en-US" dirty="0"/>
          </a:p>
        </p:txBody>
      </p:sp>
    </p:spTree>
    <p:extLst>
      <p:ext uri="{BB962C8B-B14F-4D97-AF65-F5344CB8AC3E}">
        <p14:creationId xmlns:p14="http://schemas.microsoft.com/office/powerpoint/2010/main" val="42509657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Firebase</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t>Menurut</a:t>
            </a:r>
            <a:r>
              <a:rPr lang="en-US" dirty="0" smtClean="0"/>
              <a:t> </a:t>
            </a:r>
            <a:r>
              <a:rPr lang="en-US" dirty="0"/>
              <a:t>Wikipedia Firebase </a:t>
            </a:r>
            <a:r>
              <a:rPr lang="en-US" dirty="0" err="1"/>
              <a:t>merupakan</a:t>
            </a:r>
            <a:r>
              <a:rPr lang="en-US" dirty="0"/>
              <a:t> </a:t>
            </a:r>
            <a:r>
              <a:rPr lang="en-US" dirty="0" err="1"/>
              <a:t>salah</a:t>
            </a:r>
            <a:r>
              <a:rPr lang="en-US" dirty="0"/>
              <a:t> </a:t>
            </a:r>
            <a:r>
              <a:rPr lang="en-US" dirty="0" err="1"/>
              <a:t>satu</a:t>
            </a:r>
            <a:r>
              <a:rPr lang="en-US" dirty="0"/>
              <a:t> </a:t>
            </a:r>
            <a:r>
              <a:rPr lang="en-US" dirty="0" err="1"/>
              <a:t>layanan</a:t>
            </a:r>
            <a:r>
              <a:rPr lang="en-US" dirty="0"/>
              <a:t> </a:t>
            </a:r>
            <a:r>
              <a:rPr lang="en-US" dirty="0" err="1"/>
              <a:t>dari</a:t>
            </a:r>
            <a:r>
              <a:rPr lang="en-US" dirty="0"/>
              <a:t> Google yang </a:t>
            </a:r>
            <a:r>
              <a:rPr lang="en-US" dirty="0" err="1"/>
              <a:t>memudahkan</a:t>
            </a:r>
            <a:r>
              <a:rPr lang="en-US" dirty="0"/>
              <a:t> para app developer </a:t>
            </a:r>
            <a:r>
              <a:rPr lang="en-US" dirty="0" err="1"/>
              <a:t>dalam</a:t>
            </a:r>
            <a:r>
              <a:rPr lang="en-US" dirty="0"/>
              <a:t> </a:t>
            </a:r>
            <a:r>
              <a:rPr lang="en-US" dirty="0" err="1"/>
              <a:t>mengembangkan</a:t>
            </a:r>
            <a:r>
              <a:rPr lang="en-US" dirty="0"/>
              <a:t> </a:t>
            </a:r>
            <a:r>
              <a:rPr lang="en-US" dirty="0" err="1"/>
              <a:t>aplikasi</a:t>
            </a:r>
            <a:r>
              <a:rPr lang="en-US" dirty="0"/>
              <a:t> </a:t>
            </a:r>
            <a:r>
              <a:rPr lang="en-US" dirty="0" err="1"/>
              <a:t>mereka</a:t>
            </a:r>
            <a:r>
              <a:rPr lang="en-US" dirty="0"/>
              <a:t>. Firebase </a:t>
            </a:r>
            <a:r>
              <a:rPr lang="en-US" dirty="0" err="1"/>
              <a:t>termasuk</a:t>
            </a:r>
            <a:r>
              <a:rPr lang="en-US" dirty="0"/>
              <a:t> </a:t>
            </a:r>
            <a:r>
              <a:rPr lang="en-US" dirty="0" err="1"/>
              <a:t>ke</a:t>
            </a:r>
            <a:r>
              <a:rPr lang="en-US" dirty="0"/>
              <a:t> </a:t>
            </a:r>
            <a:r>
              <a:rPr lang="en-US" dirty="0" err="1"/>
              <a:t>dalam</a:t>
            </a:r>
            <a:r>
              <a:rPr lang="en-US" dirty="0"/>
              <a:t> </a:t>
            </a:r>
            <a:r>
              <a:rPr lang="en-US" dirty="0" err="1"/>
              <a:t>kategori</a:t>
            </a:r>
            <a:r>
              <a:rPr lang="en-US" dirty="0"/>
              <a:t> Baas (Backend as a Service).</a:t>
            </a:r>
          </a:p>
          <a:p>
            <a:pPr marL="0" indent="0">
              <a:buNone/>
            </a:pPr>
            <a:r>
              <a:rPr lang="en-US" dirty="0" smtClean="0"/>
              <a:t>	</a:t>
            </a:r>
            <a:r>
              <a:rPr lang="en-US" dirty="0" err="1" smtClean="0"/>
              <a:t>Ketika</a:t>
            </a:r>
            <a:r>
              <a:rPr lang="en-US" dirty="0" smtClean="0"/>
              <a:t> </a:t>
            </a:r>
            <a:r>
              <a:rPr lang="en-US" dirty="0" err="1"/>
              <a:t>menggunakan</a:t>
            </a:r>
            <a:r>
              <a:rPr lang="en-US" dirty="0"/>
              <a:t> </a:t>
            </a:r>
            <a:r>
              <a:rPr lang="en-US" dirty="0" err="1"/>
              <a:t>layanan</a:t>
            </a:r>
            <a:r>
              <a:rPr lang="en-US" dirty="0"/>
              <a:t> Firebase, </a:t>
            </a:r>
            <a:r>
              <a:rPr lang="en-US" dirty="0" err="1"/>
              <a:t>nantinya</a:t>
            </a:r>
            <a:r>
              <a:rPr lang="en-US" dirty="0"/>
              <a:t> </a:t>
            </a:r>
            <a:r>
              <a:rPr lang="en-US" dirty="0" err="1"/>
              <a:t>pengembang</a:t>
            </a:r>
            <a:r>
              <a:rPr lang="en-US" dirty="0"/>
              <a:t> </a:t>
            </a:r>
            <a:r>
              <a:rPr lang="en-US" dirty="0" err="1"/>
              <a:t>bisa</a:t>
            </a:r>
            <a:r>
              <a:rPr lang="en-US" dirty="0"/>
              <a:t> </a:t>
            </a:r>
            <a:r>
              <a:rPr lang="en-US" dirty="0" err="1"/>
              <a:t>fokus</a:t>
            </a:r>
            <a:r>
              <a:rPr lang="en-US" dirty="0"/>
              <a:t> </a:t>
            </a:r>
            <a:r>
              <a:rPr lang="en-US" dirty="0" err="1"/>
              <a:t>mendevelop</a:t>
            </a:r>
            <a:r>
              <a:rPr lang="en-US" dirty="0"/>
              <a:t> </a:t>
            </a:r>
            <a:r>
              <a:rPr lang="en-US" dirty="0" err="1"/>
              <a:t>aplikasinya</a:t>
            </a:r>
            <a:r>
              <a:rPr lang="en-US" dirty="0"/>
              <a:t> </a:t>
            </a:r>
            <a:r>
              <a:rPr lang="en-US" dirty="0" err="1"/>
              <a:t>saja</a:t>
            </a:r>
            <a:r>
              <a:rPr lang="en-US" dirty="0"/>
              <a:t> </a:t>
            </a:r>
            <a:r>
              <a:rPr lang="en-US" dirty="0" err="1"/>
              <a:t>tanpa</a:t>
            </a:r>
            <a:r>
              <a:rPr lang="en-US" dirty="0"/>
              <a:t> </a:t>
            </a:r>
            <a:r>
              <a:rPr lang="en-US" dirty="0" err="1"/>
              <a:t>harus</a:t>
            </a:r>
            <a:r>
              <a:rPr lang="en-US" dirty="0"/>
              <a:t> </a:t>
            </a:r>
            <a:r>
              <a:rPr lang="en-US" dirty="0" err="1"/>
              <a:t>terlalu</a:t>
            </a:r>
            <a:r>
              <a:rPr lang="en-US" dirty="0"/>
              <a:t> </a:t>
            </a:r>
            <a:r>
              <a:rPr lang="en-US" dirty="0" err="1"/>
              <a:t>rumit</a:t>
            </a:r>
            <a:r>
              <a:rPr lang="en-US" dirty="0"/>
              <a:t> </a:t>
            </a:r>
            <a:r>
              <a:rPr lang="en-US" dirty="0" err="1"/>
              <a:t>berurusan</a:t>
            </a:r>
            <a:r>
              <a:rPr lang="en-US" dirty="0"/>
              <a:t> </a:t>
            </a:r>
            <a:r>
              <a:rPr lang="en-US" dirty="0" err="1"/>
              <a:t>dengan</a:t>
            </a:r>
            <a:r>
              <a:rPr lang="en-US" dirty="0"/>
              <a:t> </a:t>
            </a:r>
            <a:r>
              <a:rPr lang="en-US" dirty="0" err="1"/>
              <a:t>masalah</a:t>
            </a:r>
            <a:r>
              <a:rPr lang="en-US" dirty="0"/>
              <a:t> backend</a:t>
            </a:r>
            <a:r>
              <a:rPr lang="en-US" dirty="0" smtClean="0"/>
              <a:t>.</a:t>
            </a:r>
            <a:endParaRPr lang="en-US" dirty="0"/>
          </a:p>
          <a:p>
            <a:pPr marL="0" indent="0">
              <a:buNone/>
            </a:pPr>
            <a:r>
              <a:rPr lang="en-US" dirty="0" smtClean="0"/>
              <a:t>	</a:t>
            </a:r>
            <a:r>
              <a:rPr lang="en-US" dirty="0" err="1" smtClean="0"/>
              <a:t>Pada</a:t>
            </a:r>
            <a:r>
              <a:rPr lang="en-US" dirty="0" smtClean="0"/>
              <a:t> </a:t>
            </a:r>
            <a:r>
              <a:rPr lang="en-US" dirty="0" err="1"/>
              <a:t>tahun</a:t>
            </a:r>
            <a:r>
              <a:rPr lang="en-US" dirty="0"/>
              <a:t> 2011 Firebase </a:t>
            </a:r>
            <a:r>
              <a:rPr lang="en-US" dirty="0" err="1"/>
              <a:t>didirikan</a:t>
            </a:r>
            <a:r>
              <a:rPr lang="en-US" dirty="0"/>
              <a:t> </a:t>
            </a:r>
            <a:r>
              <a:rPr lang="en-US" dirty="0" err="1"/>
              <a:t>oleh</a:t>
            </a:r>
            <a:r>
              <a:rPr lang="en-US" dirty="0"/>
              <a:t> Andrew Lee </a:t>
            </a:r>
            <a:r>
              <a:rPr lang="en-US" dirty="0" err="1"/>
              <a:t>dan</a:t>
            </a:r>
            <a:r>
              <a:rPr lang="en-US" dirty="0"/>
              <a:t> James </a:t>
            </a:r>
            <a:r>
              <a:rPr lang="en-US" dirty="0" err="1"/>
              <a:t>Tamplin</a:t>
            </a:r>
            <a:r>
              <a:rPr lang="en-US" dirty="0"/>
              <a:t> </a:t>
            </a:r>
            <a:r>
              <a:rPr lang="en-US" dirty="0" err="1"/>
              <a:t>dengan</a:t>
            </a:r>
            <a:r>
              <a:rPr lang="en-US" dirty="0"/>
              <a:t> </a:t>
            </a:r>
            <a:r>
              <a:rPr lang="en-US" dirty="0" err="1"/>
              <a:t>nama</a:t>
            </a:r>
            <a:r>
              <a:rPr lang="en-US" dirty="0"/>
              <a:t> </a:t>
            </a:r>
            <a:r>
              <a:rPr lang="en-US" dirty="0" err="1"/>
              <a:t>perusahaan</a:t>
            </a:r>
            <a:r>
              <a:rPr lang="en-US" dirty="0"/>
              <a:t> </a:t>
            </a:r>
            <a:r>
              <a:rPr lang="en-US" dirty="0" err="1"/>
              <a:t>Envolve</a:t>
            </a:r>
            <a:r>
              <a:rPr lang="en-US" dirty="0"/>
              <a:t>. </a:t>
            </a:r>
            <a:r>
              <a:rPr lang="en-US" dirty="0" err="1"/>
              <a:t>Realtime</a:t>
            </a:r>
            <a:r>
              <a:rPr lang="en-US" dirty="0"/>
              <a:t> database </a:t>
            </a:r>
            <a:r>
              <a:rPr lang="en-US" dirty="0" err="1"/>
              <a:t>adalah</a:t>
            </a:r>
            <a:r>
              <a:rPr lang="en-US" dirty="0"/>
              <a:t> </a:t>
            </a:r>
            <a:r>
              <a:rPr lang="en-US" dirty="0" err="1"/>
              <a:t>salah</a:t>
            </a:r>
            <a:r>
              <a:rPr lang="en-US" dirty="0"/>
              <a:t> </a:t>
            </a:r>
            <a:r>
              <a:rPr lang="en-US" dirty="0" err="1"/>
              <a:t>satu</a:t>
            </a:r>
            <a:r>
              <a:rPr lang="en-US" dirty="0"/>
              <a:t> </a:t>
            </a:r>
            <a:r>
              <a:rPr lang="en-US" dirty="0" err="1"/>
              <a:t>produk</a:t>
            </a:r>
            <a:r>
              <a:rPr lang="en-US" dirty="0"/>
              <a:t> yang </a:t>
            </a:r>
            <a:r>
              <a:rPr lang="en-US" dirty="0" err="1"/>
              <a:t>pertama</a:t>
            </a:r>
            <a:r>
              <a:rPr lang="en-US" dirty="0"/>
              <a:t> kali </a:t>
            </a:r>
            <a:r>
              <a:rPr lang="en-US" dirty="0" err="1"/>
              <a:t>mereka</a:t>
            </a:r>
            <a:r>
              <a:rPr lang="en-US" dirty="0"/>
              <a:t> </a:t>
            </a:r>
            <a:r>
              <a:rPr lang="en-US" dirty="0" err="1"/>
              <a:t>kembangkan</a:t>
            </a:r>
            <a:r>
              <a:rPr lang="en-US" dirty="0"/>
              <a:t>.</a:t>
            </a:r>
          </a:p>
          <a:p>
            <a:pPr marL="0" indent="0">
              <a:buNone/>
            </a:pPr>
            <a:endParaRPr lang="en-US" dirty="0"/>
          </a:p>
        </p:txBody>
      </p:sp>
    </p:spTree>
    <p:extLst>
      <p:ext uri="{BB962C8B-B14F-4D97-AF65-F5344CB8AC3E}">
        <p14:creationId xmlns:p14="http://schemas.microsoft.com/office/powerpoint/2010/main" val="1028487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Firebase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Google </a:t>
            </a:r>
            <a:r>
              <a:rPr lang="en-US" dirty="0" err="1"/>
              <a:t>menganggap</a:t>
            </a:r>
            <a:r>
              <a:rPr lang="en-US" dirty="0"/>
              <a:t> </a:t>
            </a:r>
            <a:r>
              <a:rPr lang="en-US" dirty="0" err="1"/>
              <a:t>layanan</a:t>
            </a:r>
            <a:r>
              <a:rPr lang="en-US" dirty="0"/>
              <a:t> </a:t>
            </a:r>
            <a:r>
              <a:rPr lang="en-US" dirty="0" err="1"/>
              <a:t>ini</a:t>
            </a:r>
            <a:r>
              <a:rPr lang="en-US" dirty="0"/>
              <a:t> </a:t>
            </a:r>
            <a:r>
              <a:rPr lang="en-US" dirty="0" err="1"/>
              <a:t>sangat</a:t>
            </a:r>
            <a:r>
              <a:rPr lang="en-US" dirty="0"/>
              <a:t> </a:t>
            </a:r>
            <a:r>
              <a:rPr lang="en-US" dirty="0" err="1"/>
              <a:t>bagus</a:t>
            </a:r>
            <a:r>
              <a:rPr lang="en-US" dirty="0"/>
              <a:t> </a:t>
            </a:r>
            <a:r>
              <a:rPr lang="en-US" dirty="0" err="1"/>
              <a:t>dan</a:t>
            </a:r>
            <a:r>
              <a:rPr lang="en-US" dirty="0"/>
              <a:t> </a:t>
            </a:r>
            <a:r>
              <a:rPr lang="en-US" dirty="0" err="1"/>
              <a:t>potensial</a:t>
            </a:r>
            <a:r>
              <a:rPr lang="en-US" dirty="0"/>
              <a:t> </a:t>
            </a:r>
            <a:r>
              <a:rPr lang="en-US" dirty="0" err="1"/>
              <a:t>sehingga</a:t>
            </a:r>
            <a:r>
              <a:rPr lang="en-US" dirty="0"/>
              <a:t> </a:t>
            </a:r>
            <a:r>
              <a:rPr lang="en-US" dirty="0" err="1"/>
              <a:t>pada</a:t>
            </a:r>
            <a:r>
              <a:rPr lang="en-US" dirty="0"/>
              <a:t> </a:t>
            </a:r>
            <a:r>
              <a:rPr lang="en-US" dirty="0" err="1"/>
              <a:t>tahun</a:t>
            </a:r>
            <a:r>
              <a:rPr lang="en-US" dirty="0"/>
              <a:t> 2014 </a:t>
            </a:r>
            <a:r>
              <a:rPr lang="en-US" dirty="0" err="1"/>
              <a:t>akhirnya</a:t>
            </a:r>
            <a:r>
              <a:rPr lang="en-US" dirty="0"/>
              <a:t> </a:t>
            </a:r>
            <a:r>
              <a:rPr lang="en-US" dirty="0" err="1"/>
              <a:t>mereka</a:t>
            </a:r>
            <a:r>
              <a:rPr lang="en-US" dirty="0"/>
              <a:t> </a:t>
            </a:r>
            <a:r>
              <a:rPr lang="en-US" dirty="0" err="1"/>
              <a:t>mengakuisisi</a:t>
            </a:r>
            <a:r>
              <a:rPr lang="en-US" dirty="0"/>
              <a:t> Firebase.</a:t>
            </a:r>
          </a:p>
          <a:p>
            <a:pPr marL="0" indent="0">
              <a:buNone/>
            </a:pPr>
            <a:r>
              <a:rPr lang="en-US" dirty="0" smtClean="0"/>
              <a:t>	Google </a:t>
            </a:r>
            <a:r>
              <a:rPr lang="en-US" dirty="0" err="1"/>
              <a:t>mengenalkan</a:t>
            </a:r>
            <a:r>
              <a:rPr lang="en-US" dirty="0"/>
              <a:t> Firebase </a:t>
            </a:r>
            <a:r>
              <a:rPr lang="en-US" dirty="0" err="1"/>
              <a:t>pertama</a:t>
            </a:r>
            <a:r>
              <a:rPr lang="en-US" dirty="0"/>
              <a:t> kali </a:t>
            </a:r>
            <a:r>
              <a:rPr lang="en-US" dirty="0" err="1"/>
              <a:t>pada</a:t>
            </a:r>
            <a:r>
              <a:rPr lang="en-US" dirty="0"/>
              <a:t> 2016 </a:t>
            </a:r>
            <a:r>
              <a:rPr lang="en-US" dirty="0" err="1"/>
              <a:t>tepatnya</a:t>
            </a:r>
            <a:r>
              <a:rPr lang="en-US" dirty="0"/>
              <a:t> </a:t>
            </a:r>
            <a:r>
              <a:rPr lang="en-US" dirty="0" err="1"/>
              <a:t>bulan</a:t>
            </a:r>
            <a:r>
              <a:rPr lang="en-US" dirty="0"/>
              <a:t> Mei di acara </a:t>
            </a:r>
            <a:r>
              <a:rPr lang="en-US" dirty="0" err="1"/>
              <a:t>tahunan</a:t>
            </a:r>
            <a:r>
              <a:rPr lang="en-US" dirty="0"/>
              <a:t> Google I/O. </a:t>
            </a:r>
            <a:r>
              <a:rPr lang="en-US" dirty="0" err="1"/>
              <a:t>Layanan</a:t>
            </a:r>
            <a:r>
              <a:rPr lang="en-US" dirty="0"/>
              <a:t> Firebase </a:t>
            </a:r>
            <a:r>
              <a:rPr lang="en-US" dirty="0" err="1"/>
              <a:t>terus</a:t>
            </a:r>
            <a:r>
              <a:rPr lang="en-US" dirty="0"/>
              <a:t> </a:t>
            </a:r>
            <a:r>
              <a:rPr lang="en-US" dirty="0" err="1"/>
              <a:t>dikembangkan</a:t>
            </a:r>
            <a:r>
              <a:rPr lang="en-US" dirty="0"/>
              <a:t> </a:t>
            </a:r>
            <a:r>
              <a:rPr lang="en-US" dirty="0" err="1"/>
              <a:t>oleh</a:t>
            </a:r>
            <a:r>
              <a:rPr lang="en-US" dirty="0"/>
              <a:t> Google </a:t>
            </a:r>
            <a:r>
              <a:rPr lang="en-US" dirty="0" err="1"/>
              <a:t>dan</a:t>
            </a:r>
            <a:r>
              <a:rPr lang="en-US" dirty="0"/>
              <a:t> </a:t>
            </a:r>
            <a:r>
              <a:rPr lang="en-US" dirty="0" err="1"/>
              <a:t>saat</a:t>
            </a:r>
            <a:r>
              <a:rPr lang="en-US" dirty="0"/>
              <a:t> </a:t>
            </a:r>
            <a:r>
              <a:rPr lang="en-US" dirty="0" err="1"/>
              <a:t>ini</a:t>
            </a:r>
            <a:r>
              <a:rPr lang="en-US" dirty="0"/>
              <a:t> </a:t>
            </a:r>
            <a:r>
              <a:rPr lang="en-US" dirty="0" err="1"/>
              <a:t>cukup</a:t>
            </a:r>
            <a:r>
              <a:rPr lang="en-US" dirty="0"/>
              <a:t> </a:t>
            </a:r>
            <a:r>
              <a:rPr lang="en-US" dirty="0" err="1"/>
              <a:t>banyak</a:t>
            </a:r>
            <a:r>
              <a:rPr lang="en-US" dirty="0"/>
              <a:t> </a:t>
            </a:r>
            <a:r>
              <a:rPr lang="en-US" dirty="0" err="1"/>
              <a:t>digunakan</a:t>
            </a:r>
            <a:r>
              <a:rPr lang="en-US" dirty="0"/>
              <a:t> </a:t>
            </a:r>
            <a:r>
              <a:rPr lang="en-US" dirty="0" err="1"/>
              <a:t>untuk</a:t>
            </a:r>
            <a:r>
              <a:rPr lang="en-US" dirty="0"/>
              <a:t> </a:t>
            </a:r>
            <a:r>
              <a:rPr lang="en-US" dirty="0" err="1"/>
              <a:t>berbagai</a:t>
            </a:r>
            <a:r>
              <a:rPr lang="en-US" dirty="0"/>
              <a:t> </a:t>
            </a:r>
            <a:r>
              <a:rPr lang="en-US" dirty="0" err="1"/>
              <a:t>jenis</a:t>
            </a:r>
            <a:r>
              <a:rPr lang="en-US" dirty="0"/>
              <a:t> </a:t>
            </a:r>
            <a:r>
              <a:rPr lang="en-US" dirty="0" err="1"/>
              <a:t>kebutuhan</a:t>
            </a:r>
            <a:r>
              <a:rPr lang="en-US" dirty="0"/>
              <a:t> </a:t>
            </a:r>
            <a:r>
              <a:rPr lang="en-US" dirty="0" err="1"/>
              <a:t>pembuatan</a:t>
            </a:r>
            <a:r>
              <a:rPr lang="en-US" dirty="0"/>
              <a:t> </a:t>
            </a:r>
            <a:r>
              <a:rPr lang="en-US" dirty="0" err="1"/>
              <a:t>aplikasi</a:t>
            </a:r>
            <a:r>
              <a:rPr lang="en-US" dirty="0"/>
              <a:t> Android, iOS, </a:t>
            </a:r>
            <a:r>
              <a:rPr lang="en-US" dirty="0" err="1"/>
              <a:t>bahkan</a:t>
            </a:r>
            <a:r>
              <a:rPr lang="en-US" dirty="0"/>
              <a:t> web.</a:t>
            </a:r>
          </a:p>
          <a:p>
            <a:pPr marL="0" indent="0">
              <a:buNone/>
            </a:pPr>
            <a:r>
              <a:rPr lang="en-US" dirty="0" err="1"/>
              <a:t>Beberapa</a:t>
            </a:r>
            <a:r>
              <a:rPr lang="en-US" dirty="0"/>
              <a:t> </a:t>
            </a:r>
            <a:r>
              <a:rPr lang="en-US" dirty="0" err="1"/>
              <a:t>fitur</a:t>
            </a:r>
            <a:r>
              <a:rPr lang="en-US" dirty="0"/>
              <a:t> yang </a:t>
            </a:r>
            <a:r>
              <a:rPr lang="en-US" dirty="0" err="1"/>
              <a:t>dimiliki</a:t>
            </a:r>
            <a:r>
              <a:rPr lang="en-US" dirty="0"/>
              <a:t> </a:t>
            </a:r>
            <a:r>
              <a:rPr lang="en-US" dirty="0" err="1"/>
              <a:t>oleh</a:t>
            </a:r>
            <a:r>
              <a:rPr lang="en-US" dirty="0"/>
              <a:t> Firebase </a:t>
            </a:r>
            <a:r>
              <a:rPr lang="en-US" dirty="0" err="1"/>
              <a:t>adalah</a:t>
            </a:r>
            <a:r>
              <a:rPr lang="en-US" dirty="0"/>
              <a:t> </a:t>
            </a:r>
            <a:r>
              <a:rPr lang="en-US" dirty="0" err="1"/>
              <a:t>sebagai</a:t>
            </a:r>
            <a:r>
              <a:rPr lang="en-US" dirty="0"/>
              <a:t> </a:t>
            </a:r>
            <a:r>
              <a:rPr lang="en-US" dirty="0" err="1"/>
              <a:t>berikut</a:t>
            </a:r>
            <a:r>
              <a:rPr lang="en-US" dirty="0"/>
              <a:t> :</a:t>
            </a:r>
          </a:p>
          <a:p>
            <a:r>
              <a:rPr lang="en-US" dirty="0" smtClean="0"/>
              <a:t>Firebase </a:t>
            </a:r>
            <a:r>
              <a:rPr lang="en-US" dirty="0"/>
              <a:t>Analytics.</a:t>
            </a:r>
          </a:p>
          <a:p>
            <a:r>
              <a:rPr lang="en-US" dirty="0" smtClean="0"/>
              <a:t>Firebase </a:t>
            </a:r>
            <a:r>
              <a:rPr lang="en-US" dirty="0"/>
              <a:t>Cloud Messaging </a:t>
            </a:r>
            <a:r>
              <a:rPr lang="en-US" dirty="0" err="1"/>
              <a:t>dan</a:t>
            </a:r>
            <a:r>
              <a:rPr lang="en-US" dirty="0"/>
              <a:t> Notifications.</a:t>
            </a:r>
          </a:p>
          <a:p>
            <a:r>
              <a:rPr lang="en-US" dirty="0" smtClean="0"/>
              <a:t>Firebase </a:t>
            </a:r>
            <a:r>
              <a:rPr lang="en-US" dirty="0"/>
              <a:t>Authentication.</a:t>
            </a:r>
          </a:p>
          <a:p>
            <a:r>
              <a:rPr lang="en-US" dirty="0" smtClean="0"/>
              <a:t>Firebase </a:t>
            </a:r>
            <a:r>
              <a:rPr lang="en-US" dirty="0"/>
              <a:t>Remote </a:t>
            </a:r>
            <a:r>
              <a:rPr lang="en-US" dirty="0" err="1"/>
              <a:t>Config</a:t>
            </a:r>
            <a:r>
              <a:rPr lang="en-US" dirty="0"/>
              <a:t>.</a:t>
            </a:r>
          </a:p>
          <a:p>
            <a:r>
              <a:rPr lang="en-US" dirty="0" smtClean="0"/>
              <a:t>Firebase </a:t>
            </a:r>
            <a:r>
              <a:rPr lang="en-US" dirty="0"/>
              <a:t>Real Time Database.</a:t>
            </a:r>
          </a:p>
          <a:p>
            <a:r>
              <a:rPr lang="en-US" dirty="0" smtClean="0"/>
              <a:t>Firebase </a:t>
            </a:r>
            <a:r>
              <a:rPr lang="en-US" dirty="0"/>
              <a:t>Crash Reporting.</a:t>
            </a:r>
          </a:p>
          <a:p>
            <a:pPr marL="0" indent="0">
              <a:buNone/>
            </a:pPr>
            <a:endParaRPr lang="en-US" dirty="0"/>
          </a:p>
        </p:txBody>
      </p:sp>
    </p:spTree>
    <p:extLst>
      <p:ext uri="{BB962C8B-B14F-4D97-AF65-F5344CB8AC3E}">
        <p14:creationId xmlns:p14="http://schemas.microsoft.com/office/powerpoint/2010/main" val="779956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Android Developments</a:t>
            </a:r>
            <a:endParaRPr lang="en-US" dirty="0"/>
          </a:p>
        </p:txBody>
      </p:sp>
      <p:sp>
        <p:nvSpPr>
          <p:cNvPr id="3" name="Content Placeholder 2"/>
          <p:cNvSpPr>
            <a:spLocks noGrp="1"/>
          </p:cNvSpPr>
          <p:nvPr>
            <p:ph idx="1"/>
          </p:nvPr>
        </p:nvSpPr>
        <p:spPr/>
        <p:txBody>
          <a:bodyPr/>
          <a:lstStyle/>
          <a:p>
            <a:r>
              <a:rPr lang="en-US" dirty="0" smtClean="0"/>
              <a:t>Android Software Development Kit (SDK</a:t>
            </a:r>
          </a:p>
          <a:p>
            <a:r>
              <a:rPr lang="en-US" dirty="0" smtClean="0"/>
              <a:t>Java Development Kit (JDK)</a:t>
            </a:r>
          </a:p>
          <a:p>
            <a:r>
              <a:rPr lang="en-US" dirty="0" smtClean="0"/>
              <a:t>Android Studio</a:t>
            </a:r>
            <a:endParaRPr lang="en-US" dirty="0"/>
          </a:p>
        </p:txBody>
      </p:sp>
    </p:spTree>
    <p:extLst>
      <p:ext uri="{BB962C8B-B14F-4D97-AF65-F5344CB8AC3E}">
        <p14:creationId xmlns:p14="http://schemas.microsoft.com/office/powerpoint/2010/main" val="657230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Software Development Kit</a:t>
            </a:r>
            <a:br>
              <a:rPr lang="en-US" dirty="0" smtClean="0"/>
            </a:br>
            <a:r>
              <a:rPr lang="en-US" dirty="0"/>
              <a:t>S</a:t>
            </a:r>
            <a:r>
              <a:rPr lang="en-US" dirty="0" smtClean="0"/>
              <a:t>DK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SDK </a:t>
            </a:r>
            <a:r>
              <a:rPr lang="en-US" dirty="0" err="1"/>
              <a:t>adalah</a:t>
            </a:r>
            <a:r>
              <a:rPr lang="en-US" dirty="0"/>
              <a:t> </a:t>
            </a:r>
            <a:r>
              <a:rPr lang="en-US" dirty="0" err="1"/>
              <a:t>singkatan</a:t>
            </a:r>
            <a:r>
              <a:rPr lang="en-US" dirty="0"/>
              <a:t> </a:t>
            </a:r>
            <a:r>
              <a:rPr lang="en-US" dirty="0" err="1"/>
              <a:t>dari</a:t>
            </a:r>
            <a:r>
              <a:rPr lang="en-US" dirty="0"/>
              <a:t> Software Development Kit </a:t>
            </a:r>
            <a:r>
              <a:rPr lang="en-US" dirty="0" err="1"/>
              <a:t>yaitu</a:t>
            </a:r>
            <a:r>
              <a:rPr lang="en-US" dirty="0"/>
              <a:t> </a:t>
            </a:r>
            <a:r>
              <a:rPr lang="en-US" dirty="0" err="1"/>
              <a:t>merupakan</a:t>
            </a:r>
            <a:r>
              <a:rPr lang="en-US" dirty="0"/>
              <a:t> software yang </a:t>
            </a:r>
            <a:r>
              <a:rPr lang="en-US" dirty="0" err="1"/>
              <a:t>dibuat</a:t>
            </a:r>
            <a:r>
              <a:rPr lang="en-US" dirty="0"/>
              <a:t> </a:t>
            </a:r>
            <a:r>
              <a:rPr lang="en-US" dirty="0" err="1"/>
              <a:t>untuk</a:t>
            </a:r>
            <a:r>
              <a:rPr lang="en-US" dirty="0"/>
              <a:t> </a:t>
            </a:r>
            <a:r>
              <a:rPr lang="en-US" dirty="0" err="1"/>
              <a:t>membangun</a:t>
            </a:r>
            <a:r>
              <a:rPr lang="en-US" dirty="0"/>
              <a:t> </a:t>
            </a:r>
            <a:r>
              <a:rPr lang="en-US" dirty="0" err="1"/>
              <a:t>aplikasi</a:t>
            </a:r>
            <a:r>
              <a:rPr lang="en-US" dirty="0"/>
              <a:t> android. </a:t>
            </a:r>
            <a:r>
              <a:rPr lang="en-US" dirty="0" err="1"/>
              <a:t>Saat</a:t>
            </a:r>
            <a:r>
              <a:rPr lang="en-US" dirty="0"/>
              <a:t> </a:t>
            </a:r>
            <a:r>
              <a:rPr lang="en-US" dirty="0" err="1"/>
              <a:t>ini</a:t>
            </a:r>
            <a:r>
              <a:rPr lang="en-US" dirty="0"/>
              <a:t> </a:t>
            </a:r>
            <a:r>
              <a:rPr lang="en-US" dirty="0" err="1"/>
              <a:t>disediakan</a:t>
            </a:r>
            <a:r>
              <a:rPr lang="en-US" dirty="0"/>
              <a:t> Android SDK (Software Development Kit) </a:t>
            </a:r>
            <a:r>
              <a:rPr lang="en-US" dirty="0" err="1"/>
              <a:t>sebagai</a:t>
            </a:r>
            <a:r>
              <a:rPr lang="en-US" dirty="0"/>
              <a:t> </a:t>
            </a:r>
            <a:r>
              <a:rPr lang="en-US" dirty="0" err="1"/>
              <a:t>alat</a:t>
            </a:r>
            <a:r>
              <a:rPr lang="en-US" dirty="0"/>
              <a:t> bantu </a:t>
            </a:r>
            <a:r>
              <a:rPr lang="en-US" dirty="0" err="1"/>
              <a:t>dan</a:t>
            </a:r>
            <a:r>
              <a:rPr lang="en-US" dirty="0"/>
              <a:t> API </a:t>
            </a:r>
            <a:r>
              <a:rPr lang="en-US" dirty="0" err="1"/>
              <a:t>untuk</a:t>
            </a:r>
            <a:r>
              <a:rPr lang="en-US" dirty="0"/>
              <a:t> </a:t>
            </a:r>
            <a:r>
              <a:rPr lang="en-US" dirty="0" err="1"/>
              <a:t>mulai</a:t>
            </a:r>
            <a:r>
              <a:rPr lang="en-US" dirty="0"/>
              <a:t> </a:t>
            </a:r>
            <a:r>
              <a:rPr lang="en-US" dirty="0" err="1"/>
              <a:t>mengembangkan</a:t>
            </a:r>
            <a:r>
              <a:rPr lang="en-US" dirty="0"/>
              <a:t> </a:t>
            </a:r>
            <a:r>
              <a:rPr lang="en-US" dirty="0" err="1"/>
              <a:t>aplikasi</a:t>
            </a:r>
            <a:r>
              <a:rPr lang="en-US" dirty="0"/>
              <a:t> </a:t>
            </a:r>
            <a:r>
              <a:rPr lang="en-US" dirty="0" err="1"/>
              <a:t>pada</a:t>
            </a:r>
            <a:r>
              <a:rPr lang="en-US" dirty="0"/>
              <a:t> platform Android </a:t>
            </a:r>
            <a:r>
              <a:rPr lang="en-US" dirty="0" err="1"/>
              <a:t>menggunakan</a:t>
            </a:r>
            <a:r>
              <a:rPr lang="en-US" dirty="0"/>
              <a:t> Bahasa </a:t>
            </a:r>
            <a:r>
              <a:rPr lang="en-US" dirty="0" err="1"/>
              <a:t>pemrograman</a:t>
            </a:r>
            <a:r>
              <a:rPr lang="en-US" dirty="0"/>
              <a:t> Java. </a:t>
            </a:r>
            <a:r>
              <a:rPr lang="en-US" dirty="0" err="1"/>
              <a:t>Ketika</a:t>
            </a:r>
            <a:r>
              <a:rPr lang="en-US" dirty="0"/>
              <a:t> proses install </a:t>
            </a:r>
            <a:r>
              <a:rPr lang="en-US" dirty="0" err="1"/>
              <a:t>berlangsung</a:t>
            </a:r>
            <a:r>
              <a:rPr lang="en-US" dirty="0"/>
              <a:t> </a:t>
            </a:r>
            <a:r>
              <a:rPr lang="en-US" dirty="0" err="1"/>
              <a:t>akan</a:t>
            </a:r>
            <a:r>
              <a:rPr lang="en-US" dirty="0"/>
              <a:t> </a:t>
            </a:r>
            <a:r>
              <a:rPr lang="en-US" dirty="0" err="1"/>
              <a:t>disediakan</a:t>
            </a:r>
            <a:r>
              <a:rPr lang="en-US" dirty="0"/>
              <a:t> </a:t>
            </a:r>
            <a:r>
              <a:rPr lang="en-US" dirty="0" err="1"/>
              <a:t>pilihan</a:t>
            </a:r>
            <a:r>
              <a:rPr lang="en-US" dirty="0"/>
              <a:t> </a:t>
            </a:r>
            <a:r>
              <a:rPr lang="en-US" dirty="0" err="1"/>
              <a:t>untuk</a:t>
            </a:r>
            <a:r>
              <a:rPr lang="en-US" dirty="0"/>
              <a:t> package </a:t>
            </a:r>
            <a:r>
              <a:rPr lang="en-US" dirty="0" err="1"/>
              <a:t>dari</a:t>
            </a:r>
            <a:r>
              <a:rPr lang="en-US" dirty="0"/>
              <a:t> Android yang </a:t>
            </a:r>
            <a:r>
              <a:rPr lang="en-US" dirty="0" err="1"/>
              <a:t>akan</a:t>
            </a:r>
            <a:r>
              <a:rPr lang="en-US" dirty="0"/>
              <a:t> </a:t>
            </a:r>
            <a:r>
              <a:rPr lang="en-US" dirty="0" err="1"/>
              <a:t>digunakan</a:t>
            </a:r>
            <a:r>
              <a:rPr lang="en-US" dirty="0"/>
              <a:t> </a:t>
            </a:r>
            <a:r>
              <a:rPr lang="en-US" dirty="0" err="1"/>
              <a:t>untuk</a:t>
            </a:r>
            <a:r>
              <a:rPr lang="en-US" dirty="0"/>
              <a:t> </a:t>
            </a:r>
            <a:r>
              <a:rPr lang="en-US" dirty="0" err="1"/>
              <a:t>pengembangan</a:t>
            </a:r>
            <a:r>
              <a:rPr lang="en-US" dirty="0"/>
              <a:t>, </a:t>
            </a:r>
            <a:r>
              <a:rPr lang="en-US" dirty="0" err="1"/>
              <a:t>mulai</a:t>
            </a:r>
            <a:r>
              <a:rPr lang="en-US" dirty="0"/>
              <a:t> </a:t>
            </a:r>
            <a:r>
              <a:rPr lang="en-US" dirty="0" err="1"/>
              <a:t>dari</a:t>
            </a:r>
            <a:r>
              <a:rPr lang="en-US" dirty="0"/>
              <a:t> Android 1.5 </a:t>
            </a:r>
            <a:r>
              <a:rPr lang="en-US" dirty="0" err="1"/>
              <a:t>hingga</a:t>
            </a:r>
            <a:r>
              <a:rPr lang="en-US" dirty="0"/>
              <a:t> Android 4.0.</a:t>
            </a:r>
          </a:p>
          <a:p>
            <a:pPr marL="0" indent="0">
              <a:buNone/>
            </a:pPr>
            <a:r>
              <a:rPr lang="en-US" dirty="0" smtClean="0"/>
              <a:t>	Android </a:t>
            </a:r>
            <a:r>
              <a:rPr lang="en-US" dirty="0"/>
              <a:t>SDK </a:t>
            </a:r>
            <a:r>
              <a:rPr lang="en-US" dirty="0" err="1"/>
              <a:t>merupakan</a:t>
            </a:r>
            <a:r>
              <a:rPr lang="en-US" dirty="0"/>
              <a:t> tools API (Application Programming Interface) yang </a:t>
            </a:r>
            <a:r>
              <a:rPr lang="en-US" dirty="0" err="1"/>
              <a:t>diperlukan</a:t>
            </a:r>
            <a:r>
              <a:rPr lang="en-US" dirty="0"/>
              <a:t> </a:t>
            </a:r>
            <a:r>
              <a:rPr lang="en-US" dirty="0" err="1"/>
              <a:t>untuk</a:t>
            </a:r>
            <a:r>
              <a:rPr lang="en-US" dirty="0"/>
              <a:t> </a:t>
            </a:r>
            <a:r>
              <a:rPr lang="en-US" dirty="0" err="1"/>
              <a:t>mulai</a:t>
            </a:r>
            <a:r>
              <a:rPr lang="en-US" dirty="0"/>
              <a:t> </a:t>
            </a:r>
            <a:r>
              <a:rPr lang="en-US" dirty="0" err="1"/>
              <a:t>mengembangkan</a:t>
            </a:r>
            <a:r>
              <a:rPr lang="en-US" dirty="0"/>
              <a:t> </a:t>
            </a:r>
            <a:r>
              <a:rPr lang="en-US" dirty="0" err="1"/>
              <a:t>aplikasi</a:t>
            </a:r>
            <a:r>
              <a:rPr lang="en-US" dirty="0"/>
              <a:t> </a:t>
            </a:r>
            <a:r>
              <a:rPr lang="en-US" dirty="0" err="1"/>
              <a:t>pada</a:t>
            </a:r>
            <a:r>
              <a:rPr lang="en-US" dirty="0"/>
              <a:t> platform Android </a:t>
            </a:r>
            <a:r>
              <a:rPr lang="en-US" dirty="0" err="1"/>
              <a:t>menggunakan</a:t>
            </a:r>
            <a:r>
              <a:rPr lang="en-US" dirty="0"/>
              <a:t> </a:t>
            </a:r>
            <a:r>
              <a:rPr lang="en-US" dirty="0" err="1"/>
              <a:t>bahasa</a:t>
            </a:r>
            <a:r>
              <a:rPr lang="en-US" dirty="0"/>
              <a:t> </a:t>
            </a:r>
            <a:r>
              <a:rPr lang="en-US" dirty="0" err="1"/>
              <a:t>pemrograman</a:t>
            </a:r>
            <a:r>
              <a:rPr lang="en-US" dirty="0"/>
              <a:t> Java. Android </a:t>
            </a:r>
            <a:r>
              <a:rPr lang="en-US" dirty="0" err="1"/>
              <a:t>merupakan</a:t>
            </a:r>
            <a:r>
              <a:rPr lang="en-US" dirty="0"/>
              <a:t> subset </a:t>
            </a:r>
            <a:r>
              <a:rPr lang="en-US" dirty="0" err="1"/>
              <a:t>perangkat</a:t>
            </a:r>
            <a:r>
              <a:rPr lang="en-US" dirty="0"/>
              <a:t> </a:t>
            </a:r>
            <a:r>
              <a:rPr lang="en-US" dirty="0" err="1"/>
              <a:t>lunak</a:t>
            </a:r>
            <a:r>
              <a:rPr lang="en-US" dirty="0"/>
              <a:t> </a:t>
            </a:r>
            <a:r>
              <a:rPr lang="en-US" dirty="0" err="1"/>
              <a:t>untuk</a:t>
            </a:r>
            <a:r>
              <a:rPr lang="en-US" dirty="0"/>
              <a:t> </a:t>
            </a:r>
            <a:r>
              <a:rPr lang="en-US" dirty="0" err="1"/>
              <a:t>ponsel</a:t>
            </a:r>
            <a:r>
              <a:rPr lang="en-US" dirty="0"/>
              <a:t> yang </a:t>
            </a:r>
            <a:r>
              <a:rPr lang="en-US" dirty="0" err="1"/>
              <a:t>meliputi</a:t>
            </a:r>
            <a:r>
              <a:rPr lang="en-US" dirty="0"/>
              <a:t> </a:t>
            </a:r>
            <a:r>
              <a:rPr lang="en-US" dirty="0" err="1"/>
              <a:t>sistem</a:t>
            </a:r>
            <a:r>
              <a:rPr lang="en-US" dirty="0"/>
              <a:t> </a:t>
            </a:r>
            <a:r>
              <a:rPr lang="en-US" dirty="0" err="1"/>
              <a:t>operasi</a:t>
            </a:r>
            <a:r>
              <a:rPr lang="en-US" dirty="0"/>
              <a:t>, middleware </a:t>
            </a:r>
            <a:r>
              <a:rPr lang="en-US" dirty="0" err="1"/>
              <a:t>dan</a:t>
            </a:r>
            <a:r>
              <a:rPr lang="en-US" dirty="0"/>
              <a:t> </a:t>
            </a:r>
            <a:r>
              <a:rPr lang="en-US" dirty="0" err="1"/>
              <a:t>aplikasi</a:t>
            </a:r>
            <a:r>
              <a:rPr lang="en-US" dirty="0"/>
              <a:t> </a:t>
            </a:r>
            <a:r>
              <a:rPr lang="en-US" dirty="0" err="1"/>
              <a:t>kunci</a:t>
            </a:r>
            <a:r>
              <a:rPr lang="en-US" dirty="0"/>
              <a:t> yang di release </a:t>
            </a:r>
            <a:r>
              <a:rPr lang="en-US" dirty="0" err="1"/>
              <a:t>oleh</a:t>
            </a:r>
            <a:r>
              <a:rPr lang="en-US" dirty="0"/>
              <a:t> Google. </a:t>
            </a:r>
            <a:r>
              <a:rPr lang="en-US" dirty="0" err="1"/>
              <a:t>Saat</a:t>
            </a:r>
            <a:r>
              <a:rPr lang="en-US" dirty="0"/>
              <a:t> </a:t>
            </a:r>
            <a:r>
              <a:rPr lang="en-US" dirty="0" err="1"/>
              <a:t>ini</a:t>
            </a:r>
            <a:r>
              <a:rPr lang="en-US" dirty="0"/>
              <a:t> </a:t>
            </a:r>
            <a:r>
              <a:rPr lang="en-US" dirty="0" err="1"/>
              <a:t>disediakan</a:t>
            </a:r>
            <a:r>
              <a:rPr lang="en-US" dirty="0"/>
              <a:t> Android SDK (Software Development Kit) </a:t>
            </a:r>
            <a:r>
              <a:rPr lang="en-US" dirty="0" err="1"/>
              <a:t>sebagai</a:t>
            </a:r>
            <a:r>
              <a:rPr lang="en-US" dirty="0"/>
              <a:t> </a:t>
            </a:r>
            <a:r>
              <a:rPr lang="en-US" dirty="0" err="1"/>
              <a:t>alat</a:t>
            </a:r>
            <a:r>
              <a:rPr lang="en-US" dirty="0"/>
              <a:t> bantu </a:t>
            </a:r>
            <a:r>
              <a:rPr lang="en-US" dirty="0" err="1"/>
              <a:t>dan</a:t>
            </a:r>
            <a:r>
              <a:rPr lang="en-US" dirty="0"/>
              <a:t> API </a:t>
            </a:r>
            <a:r>
              <a:rPr lang="en-US" dirty="0" err="1"/>
              <a:t>untuk</a:t>
            </a:r>
            <a:r>
              <a:rPr lang="en-US" dirty="0"/>
              <a:t> </a:t>
            </a:r>
            <a:r>
              <a:rPr lang="en-US" dirty="0" err="1"/>
              <a:t>mulai</a:t>
            </a:r>
            <a:r>
              <a:rPr lang="en-US" dirty="0"/>
              <a:t> </a:t>
            </a:r>
            <a:r>
              <a:rPr lang="en-US" dirty="0" err="1"/>
              <a:t>mengembangkan</a:t>
            </a:r>
            <a:r>
              <a:rPr lang="en-US" dirty="0"/>
              <a:t> </a:t>
            </a:r>
            <a:r>
              <a:rPr lang="en-US" dirty="0" err="1"/>
              <a:t>aplikasi</a:t>
            </a:r>
            <a:r>
              <a:rPr lang="en-US" dirty="0"/>
              <a:t> </a:t>
            </a:r>
            <a:r>
              <a:rPr lang="en-US" dirty="0" err="1"/>
              <a:t>pada</a:t>
            </a:r>
            <a:r>
              <a:rPr lang="en-US" dirty="0"/>
              <a:t> platform android </a:t>
            </a:r>
            <a:r>
              <a:rPr lang="en-US" dirty="0" err="1"/>
              <a:t>menggunakan</a:t>
            </a:r>
            <a:r>
              <a:rPr lang="en-US" dirty="0"/>
              <a:t> </a:t>
            </a:r>
            <a:r>
              <a:rPr lang="en-US" dirty="0" err="1"/>
              <a:t>pemrograman</a:t>
            </a:r>
            <a:r>
              <a:rPr lang="en-US" dirty="0"/>
              <a:t> Java. </a:t>
            </a:r>
            <a:r>
              <a:rPr lang="en-US" dirty="0" err="1"/>
              <a:t>Sebagai</a:t>
            </a:r>
            <a:r>
              <a:rPr lang="en-US" dirty="0"/>
              <a:t> platform </a:t>
            </a:r>
            <a:r>
              <a:rPr lang="en-US" dirty="0" err="1"/>
              <a:t>aplikasi-netral</a:t>
            </a:r>
            <a:r>
              <a:rPr lang="en-US" dirty="0"/>
              <a:t>, android </a:t>
            </a:r>
            <a:r>
              <a:rPr lang="en-US" dirty="0" err="1"/>
              <a:t>memberi</a:t>
            </a:r>
            <a:r>
              <a:rPr lang="en-US" dirty="0"/>
              <a:t> </a:t>
            </a:r>
            <a:r>
              <a:rPr lang="en-US" dirty="0" err="1"/>
              <a:t>kesempatan</a:t>
            </a:r>
            <a:r>
              <a:rPr lang="en-US" dirty="0"/>
              <a:t> </a:t>
            </a:r>
            <a:r>
              <a:rPr lang="en-US" dirty="0" err="1"/>
              <a:t>untuk</a:t>
            </a:r>
            <a:r>
              <a:rPr lang="en-US" dirty="0"/>
              <a:t> </a:t>
            </a:r>
            <a:r>
              <a:rPr lang="en-US" dirty="0" err="1"/>
              <a:t>membuat</a:t>
            </a:r>
            <a:r>
              <a:rPr lang="en-US" dirty="0"/>
              <a:t> </a:t>
            </a:r>
            <a:r>
              <a:rPr lang="en-US" dirty="0" err="1"/>
              <a:t>aplikasi</a:t>
            </a:r>
            <a:r>
              <a:rPr lang="en-US" dirty="0"/>
              <a:t> yang </a:t>
            </a:r>
            <a:r>
              <a:rPr lang="en-US" dirty="0" err="1"/>
              <a:t>dibutuhkan</a:t>
            </a:r>
            <a:r>
              <a:rPr lang="en-US" dirty="0"/>
              <a:t> </a:t>
            </a:r>
            <a:r>
              <a:rPr lang="en-US" dirty="0" err="1"/>
              <a:t>dimana</a:t>
            </a:r>
            <a:r>
              <a:rPr lang="en-US" dirty="0"/>
              <a:t> </a:t>
            </a:r>
            <a:r>
              <a:rPr lang="en-US" dirty="0" err="1"/>
              <a:t>aplikasi</a:t>
            </a:r>
            <a:r>
              <a:rPr lang="en-US" dirty="0"/>
              <a:t> </a:t>
            </a:r>
            <a:r>
              <a:rPr lang="en-US" dirty="0" err="1"/>
              <a:t>tersebut</a:t>
            </a:r>
            <a:r>
              <a:rPr lang="en-US" dirty="0"/>
              <a:t> </a:t>
            </a:r>
            <a:r>
              <a:rPr lang="en-US" dirty="0" err="1"/>
              <a:t>bukan</a:t>
            </a:r>
            <a:r>
              <a:rPr lang="en-US" dirty="0"/>
              <a:t> </a:t>
            </a:r>
            <a:r>
              <a:rPr lang="en-US" dirty="0" err="1"/>
              <a:t>merupakan</a:t>
            </a:r>
            <a:r>
              <a:rPr lang="en-US" dirty="0"/>
              <a:t> </a:t>
            </a:r>
            <a:r>
              <a:rPr lang="en-US" dirty="0" err="1"/>
              <a:t>aplikasi</a:t>
            </a:r>
            <a:r>
              <a:rPr lang="en-US" dirty="0"/>
              <a:t> </a:t>
            </a:r>
            <a:r>
              <a:rPr lang="en-US" dirty="0" err="1"/>
              <a:t>bawaan</a:t>
            </a:r>
            <a:r>
              <a:rPr lang="en-US" dirty="0"/>
              <a:t> </a:t>
            </a:r>
            <a:r>
              <a:rPr lang="en-US" dirty="0" err="1"/>
              <a:t>handphone</a:t>
            </a:r>
            <a:r>
              <a:rPr lang="en-US" dirty="0"/>
              <a:t>/smartphone.</a:t>
            </a:r>
            <a:endParaRPr lang="en-US" dirty="0"/>
          </a:p>
        </p:txBody>
      </p:sp>
    </p:spTree>
    <p:extLst>
      <p:ext uri="{BB962C8B-B14F-4D97-AF65-F5344CB8AC3E}">
        <p14:creationId xmlns:p14="http://schemas.microsoft.com/office/powerpoint/2010/main" val="26249215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Fitur</a:t>
            </a:r>
            <a:r>
              <a:rPr lang="en-US" dirty="0" smtClean="0"/>
              <a:t> – </a:t>
            </a:r>
            <a:r>
              <a:rPr lang="en-US" dirty="0" err="1" smtClean="0"/>
              <a:t>fitur</a:t>
            </a:r>
            <a:r>
              <a:rPr lang="en-US" dirty="0" smtClean="0"/>
              <a:t> android yang paling </a:t>
            </a:r>
            <a:r>
              <a:rPr lang="en-US" dirty="0" err="1" smtClean="0"/>
              <a:t>penting</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Framework </a:t>
            </a:r>
            <a:r>
              <a:rPr lang="en-US" dirty="0" err="1"/>
              <a:t>aplikasi</a:t>
            </a:r>
            <a:r>
              <a:rPr lang="en-US" dirty="0"/>
              <a:t> yang </a:t>
            </a:r>
            <a:r>
              <a:rPr lang="en-US" dirty="0" err="1"/>
              <a:t>mendukung</a:t>
            </a:r>
            <a:r>
              <a:rPr lang="en-US" dirty="0"/>
              <a:t> </a:t>
            </a:r>
            <a:r>
              <a:rPr lang="en-US" dirty="0" err="1"/>
              <a:t>penggantian</a:t>
            </a:r>
            <a:r>
              <a:rPr lang="en-US" dirty="0"/>
              <a:t> </a:t>
            </a:r>
            <a:r>
              <a:rPr lang="en-US" dirty="0" err="1"/>
              <a:t>komponen</a:t>
            </a:r>
            <a:r>
              <a:rPr lang="en-US" dirty="0"/>
              <a:t> </a:t>
            </a:r>
            <a:r>
              <a:rPr lang="en-US" dirty="0" err="1"/>
              <a:t>dan</a:t>
            </a:r>
            <a:r>
              <a:rPr lang="en-US" dirty="0"/>
              <a:t> reusable</a:t>
            </a:r>
          </a:p>
          <a:p>
            <a:pPr lvl="0"/>
            <a:r>
              <a:rPr lang="en-US" dirty="0" err="1"/>
              <a:t>Mesin</a:t>
            </a:r>
            <a:r>
              <a:rPr lang="en-US" dirty="0"/>
              <a:t> Virtual </a:t>
            </a:r>
            <a:r>
              <a:rPr lang="en-US" dirty="0" err="1"/>
              <a:t>Dalvik</a:t>
            </a:r>
            <a:r>
              <a:rPr lang="en-US" dirty="0"/>
              <a:t> </a:t>
            </a:r>
            <a:r>
              <a:rPr lang="en-US" dirty="0" err="1"/>
              <a:t>dioptimalkan</a:t>
            </a:r>
            <a:r>
              <a:rPr lang="en-US" dirty="0"/>
              <a:t> </a:t>
            </a:r>
            <a:r>
              <a:rPr lang="en-US" dirty="0" err="1"/>
              <a:t>untuk</a:t>
            </a:r>
            <a:r>
              <a:rPr lang="en-US" dirty="0"/>
              <a:t> </a:t>
            </a:r>
            <a:r>
              <a:rPr lang="en-US" dirty="0" err="1"/>
              <a:t>perangkat</a:t>
            </a:r>
            <a:r>
              <a:rPr lang="en-US" dirty="0"/>
              <a:t> mobile</a:t>
            </a:r>
          </a:p>
          <a:p>
            <a:pPr lvl="0"/>
            <a:r>
              <a:rPr lang="en-US" dirty="0"/>
              <a:t>Integrated browser </a:t>
            </a:r>
            <a:r>
              <a:rPr lang="en-US" dirty="0" err="1"/>
              <a:t>berdasarkan</a:t>
            </a:r>
            <a:r>
              <a:rPr lang="en-US" dirty="0"/>
              <a:t> engine open source </a:t>
            </a:r>
            <a:r>
              <a:rPr lang="en-US" dirty="0" err="1"/>
              <a:t>WebKit</a:t>
            </a:r>
            <a:endParaRPr lang="en-US" dirty="0"/>
          </a:p>
          <a:p>
            <a:pPr lvl="0"/>
            <a:r>
              <a:rPr lang="en-US" dirty="0" err="1"/>
              <a:t>Grafis</a:t>
            </a:r>
            <a:r>
              <a:rPr lang="en-US" dirty="0"/>
              <a:t> yang </a:t>
            </a:r>
            <a:r>
              <a:rPr lang="en-US" dirty="0" err="1"/>
              <a:t>dioptimalkan</a:t>
            </a:r>
            <a:r>
              <a:rPr lang="en-US" dirty="0"/>
              <a:t> </a:t>
            </a:r>
            <a:r>
              <a:rPr lang="en-US" dirty="0" err="1"/>
              <a:t>dan</a:t>
            </a:r>
            <a:r>
              <a:rPr lang="en-US" dirty="0"/>
              <a:t> </a:t>
            </a:r>
            <a:r>
              <a:rPr lang="en-US" dirty="0" err="1"/>
              <a:t>didukung</a:t>
            </a:r>
            <a:r>
              <a:rPr lang="en-US" dirty="0"/>
              <a:t> </a:t>
            </a:r>
            <a:r>
              <a:rPr lang="en-US" dirty="0" err="1"/>
              <a:t>oleh</a:t>
            </a:r>
            <a:r>
              <a:rPr lang="en-US" dirty="0"/>
              <a:t> libraries </a:t>
            </a:r>
            <a:r>
              <a:rPr lang="en-US" dirty="0" err="1"/>
              <a:t>grafis</a:t>
            </a:r>
            <a:r>
              <a:rPr lang="en-US" dirty="0"/>
              <a:t> 2D, </a:t>
            </a:r>
            <a:r>
              <a:rPr lang="en-US" dirty="0" err="1"/>
              <a:t>grafis</a:t>
            </a:r>
            <a:r>
              <a:rPr lang="en-US" dirty="0"/>
              <a:t> 3D </a:t>
            </a:r>
            <a:r>
              <a:rPr lang="en-US" dirty="0" err="1"/>
              <a:t>berdasarkan</a:t>
            </a:r>
            <a:r>
              <a:rPr lang="en-US" dirty="0"/>
              <a:t> </a:t>
            </a:r>
            <a:r>
              <a:rPr lang="en-US" dirty="0" err="1"/>
              <a:t>spesifikasi</a:t>
            </a:r>
            <a:r>
              <a:rPr lang="en-US" dirty="0"/>
              <a:t> </a:t>
            </a:r>
            <a:r>
              <a:rPr lang="en-US" dirty="0" err="1"/>
              <a:t>opengl</a:t>
            </a:r>
            <a:r>
              <a:rPr lang="en-US" dirty="0"/>
              <a:t> ES 1,0 (</a:t>
            </a:r>
            <a:r>
              <a:rPr lang="en-US" dirty="0" err="1"/>
              <a:t>Opsional</a:t>
            </a:r>
            <a:r>
              <a:rPr lang="en-US" dirty="0"/>
              <a:t> </a:t>
            </a:r>
            <a:r>
              <a:rPr lang="en-US" dirty="0" err="1"/>
              <a:t>akselerasi</a:t>
            </a:r>
            <a:r>
              <a:rPr lang="en-US" dirty="0"/>
              <a:t> hardware) </a:t>
            </a:r>
          </a:p>
          <a:p>
            <a:pPr lvl="0"/>
            <a:r>
              <a:rPr lang="en-US" dirty="0"/>
              <a:t>SQLite </a:t>
            </a:r>
            <a:r>
              <a:rPr lang="en-US" dirty="0" err="1"/>
              <a:t>untuk</a:t>
            </a:r>
            <a:r>
              <a:rPr lang="en-US" dirty="0"/>
              <a:t> </a:t>
            </a:r>
            <a:r>
              <a:rPr lang="en-US" dirty="0" err="1"/>
              <a:t>menyimpan</a:t>
            </a:r>
            <a:r>
              <a:rPr lang="en-US" dirty="0"/>
              <a:t> data </a:t>
            </a:r>
          </a:p>
          <a:p>
            <a:pPr lvl="0"/>
            <a:r>
              <a:rPr lang="en-US" dirty="0"/>
              <a:t>Media Support yang </a:t>
            </a:r>
            <a:r>
              <a:rPr lang="en-US" dirty="0" err="1"/>
              <a:t>mendukung</a:t>
            </a:r>
            <a:r>
              <a:rPr lang="en-US" dirty="0"/>
              <a:t> audio, video, </a:t>
            </a:r>
            <a:r>
              <a:rPr lang="en-US" dirty="0" err="1"/>
              <a:t>dan</a:t>
            </a:r>
            <a:r>
              <a:rPr lang="en-US" dirty="0"/>
              <a:t> </a:t>
            </a:r>
            <a:r>
              <a:rPr lang="en-US" dirty="0" err="1"/>
              <a:t>gambar</a:t>
            </a:r>
            <a:r>
              <a:rPr lang="en-US" dirty="0"/>
              <a:t> (MPEG4, H.264, MP3, AAC, AMR, JPG, PNG, GIF), GSM Telephony (</a:t>
            </a:r>
            <a:r>
              <a:rPr lang="en-US" dirty="0" err="1"/>
              <a:t>tergantung</a:t>
            </a:r>
            <a:r>
              <a:rPr lang="en-US" dirty="0"/>
              <a:t> hardware) </a:t>
            </a:r>
          </a:p>
          <a:p>
            <a:pPr lvl="0"/>
            <a:r>
              <a:rPr lang="en-US" dirty="0"/>
              <a:t>Bluetooth, EDGE, 3G, </a:t>
            </a:r>
            <a:r>
              <a:rPr lang="en-US" dirty="0" err="1"/>
              <a:t>dan</a:t>
            </a:r>
            <a:r>
              <a:rPr lang="en-US" dirty="0"/>
              <a:t> </a:t>
            </a:r>
            <a:r>
              <a:rPr lang="en-US" dirty="0" err="1"/>
              <a:t>WiFi</a:t>
            </a:r>
            <a:r>
              <a:rPr lang="en-US" dirty="0"/>
              <a:t> (</a:t>
            </a:r>
            <a:r>
              <a:rPr lang="en-US" dirty="0" err="1"/>
              <a:t>tergantung</a:t>
            </a:r>
            <a:r>
              <a:rPr lang="en-US" dirty="0"/>
              <a:t> hardware)</a:t>
            </a:r>
          </a:p>
          <a:p>
            <a:pPr lvl="0"/>
            <a:r>
              <a:rPr lang="en-US" dirty="0" err="1"/>
              <a:t>Kamera</a:t>
            </a:r>
            <a:r>
              <a:rPr lang="en-US" dirty="0"/>
              <a:t>, GPS, </a:t>
            </a:r>
            <a:r>
              <a:rPr lang="en-US" dirty="0" err="1"/>
              <a:t>kompas</a:t>
            </a:r>
            <a:r>
              <a:rPr lang="en-US" dirty="0"/>
              <a:t>, </a:t>
            </a:r>
            <a:r>
              <a:rPr lang="en-US" dirty="0" err="1"/>
              <a:t>dan</a:t>
            </a:r>
            <a:r>
              <a:rPr lang="en-US" dirty="0"/>
              <a:t> accelerometer (</a:t>
            </a:r>
            <a:r>
              <a:rPr lang="en-US" dirty="0" err="1"/>
              <a:t>tergantung</a:t>
            </a:r>
            <a:r>
              <a:rPr lang="en-US" dirty="0"/>
              <a:t> </a:t>
            </a:r>
            <a:r>
              <a:rPr lang="en-US" dirty="0" err="1"/>
              <a:t>harware</a:t>
            </a:r>
            <a:r>
              <a:rPr lang="en-US" dirty="0"/>
              <a:t>)</a:t>
            </a:r>
          </a:p>
          <a:p>
            <a:pPr lvl="0"/>
            <a:r>
              <a:rPr lang="en-US" dirty="0" err="1"/>
              <a:t>Lingkungan</a:t>
            </a:r>
            <a:r>
              <a:rPr lang="en-US" dirty="0"/>
              <a:t> Development yang </a:t>
            </a:r>
            <a:r>
              <a:rPr lang="en-US" dirty="0" err="1"/>
              <a:t>lengkap</a:t>
            </a:r>
            <a:r>
              <a:rPr lang="en-US" dirty="0"/>
              <a:t> </a:t>
            </a:r>
            <a:r>
              <a:rPr lang="en-US" dirty="0" err="1"/>
              <a:t>dan</a:t>
            </a:r>
            <a:r>
              <a:rPr lang="en-US" dirty="0"/>
              <a:t> kaya </a:t>
            </a:r>
            <a:r>
              <a:rPr lang="en-US" dirty="0" err="1"/>
              <a:t>termasuk</a:t>
            </a:r>
            <a:r>
              <a:rPr lang="en-US" dirty="0"/>
              <a:t> </a:t>
            </a:r>
            <a:r>
              <a:rPr lang="en-US" dirty="0" err="1"/>
              <a:t>perangkat</a:t>
            </a:r>
            <a:r>
              <a:rPr lang="en-US" dirty="0"/>
              <a:t> emulator, tools </a:t>
            </a:r>
            <a:r>
              <a:rPr lang="en-US" dirty="0" err="1"/>
              <a:t>untuk</a:t>
            </a:r>
            <a:r>
              <a:rPr lang="en-US" dirty="0"/>
              <a:t> debugging, </a:t>
            </a:r>
            <a:r>
              <a:rPr lang="en-US" dirty="0" err="1"/>
              <a:t>profil</a:t>
            </a:r>
            <a:r>
              <a:rPr lang="en-US" dirty="0"/>
              <a:t> </a:t>
            </a:r>
            <a:r>
              <a:rPr lang="en-US" dirty="0" err="1"/>
              <a:t>dan</a:t>
            </a:r>
            <a:r>
              <a:rPr lang="en-US" dirty="0"/>
              <a:t> </a:t>
            </a:r>
            <a:r>
              <a:rPr lang="en-US" dirty="0" err="1"/>
              <a:t>kinerja</a:t>
            </a:r>
            <a:r>
              <a:rPr lang="en-US" dirty="0"/>
              <a:t> </a:t>
            </a:r>
            <a:r>
              <a:rPr lang="en-US" dirty="0" err="1"/>
              <a:t>memori</a:t>
            </a:r>
            <a:r>
              <a:rPr lang="en-US" dirty="0"/>
              <a:t>, </a:t>
            </a:r>
            <a:r>
              <a:rPr lang="en-US" dirty="0" err="1"/>
              <a:t>dan</a:t>
            </a:r>
            <a:r>
              <a:rPr lang="en-US" dirty="0"/>
              <a:t> plugin </a:t>
            </a:r>
            <a:r>
              <a:rPr lang="en-US" dirty="0" err="1"/>
              <a:t>untuk</a:t>
            </a:r>
            <a:r>
              <a:rPr lang="en-US" dirty="0"/>
              <a:t> IDE Eclipse.</a:t>
            </a:r>
          </a:p>
          <a:p>
            <a:pPr marL="0" indent="0">
              <a:buNone/>
            </a:pPr>
            <a:endParaRPr lang="en-US" dirty="0"/>
          </a:p>
        </p:txBody>
      </p:sp>
    </p:spTree>
    <p:extLst>
      <p:ext uri="{BB962C8B-B14F-4D97-AF65-F5344CB8AC3E}">
        <p14:creationId xmlns:p14="http://schemas.microsoft.com/office/powerpoint/2010/main" val="1563741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Development Kit (JDK)</a:t>
            </a:r>
            <a:endParaRPr lang="en-US" dirty="0"/>
          </a:p>
        </p:txBody>
      </p:sp>
      <p:sp>
        <p:nvSpPr>
          <p:cNvPr id="3" name="Content Placeholder 2"/>
          <p:cNvSpPr>
            <a:spLocks noGrp="1"/>
          </p:cNvSpPr>
          <p:nvPr>
            <p:ph idx="1"/>
          </p:nvPr>
        </p:nvSpPr>
        <p:spPr/>
        <p:txBody>
          <a:bodyPr/>
          <a:lstStyle/>
          <a:p>
            <a:pPr marL="0" indent="0">
              <a:buNone/>
            </a:pPr>
            <a:r>
              <a:rPr lang="en-US" dirty="0"/>
              <a:t>Java Development Kit (JDK) </a:t>
            </a:r>
            <a:r>
              <a:rPr lang="en-US" dirty="0" err="1"/>
              <a:t>merupakan</a:t>
            </a:r>
            <a:r>
              <a:rPr lang="en-US" dirty="0"/>
              <a:t> </a:t>
            </a:r>
            <a:r>
              <a:rPr lang="en-US" dirty="0" err="1"/>
              <a:t>perangkat</a:t>
            </a:r>
            <a:r>
              <a:rPr lang="en-US" dirty="0"/>
              <a:t> </a:t>
            </a:r>
            <a:r>
              <a:rPr lang="en-US" dirty="0" err="1"/>
              <a:t>lunak</a:t>
            </a:r>
            <a:r>
              <a:rPr lang="en-US" dirty="0"/>
              <a:t> yang </a:t>
            </a:r>
            <a:r>
              <a:rPr lang="en-US" dirty="0" err="1"/>
              <a:t>digunakan</a:t>
            </a:r>
            <a:r>
              <a:rPr lang="en-US" dirty="0"/>
              <a:t> </a:t>
            </a:r>
            <a:r>
              <a:rPr lang="en-US" dirty="0" err="1"/>
              <a:t>untuk</a:t>
            </a:r>
            <a:r>
              <a:rPr lang="en-US" dirty="0"/>
              <a:t> </a:t>
            </a:r>
            <a:r>
              <a:rPr lang="en-US" dirty="0" err="1"/>
              <a:t>manajemen</a:t>
            </a:r>
            <a:r>
              <a:rPr lang="en-US" dirty="0"/>
              <a:t> </a:t>
            </a:r>
            <a:r>
              <a:rPr lang="en-US" dirty="0" err="1"/>
              <a:t>dan</a:t>
            </a:r>
            <a:r>
              <a:rPr lang="en-US" dirty="0"/>
              <a:t> </a:t>
            </a:r>
            <a:r>
              <a:rPr lang="en-US" dirty="0" err="1"/>
              <a:t>membangun</a:t>
            </a:r>
            <a:r>
              <a:rPr lang="en-US" dirty="0"/>
              <a:t> </a:t>
            </a:r>
            <a:r>
              <a:rPr lang="en-US" dirty="0" err="1"/>
              <a:t>berbagai</a:t>
            </a:r>
            <a:r>
              <a:rPr lang="en-US" dirty="0"/>
              <a:t> </a:t>
            </a:r>
            <a:r>
              <a:rPr lang="en-US" dirty="0" err="1"/>
              <a:t>aplikasi</a:t>
            </a:r>
            <a:r>
              <a:rPr lang="en-US" dirty="0"/>
              <a:t> Java. JDK </a:t>
            </a:r>
            <a:r>
              <a:rPr lang="en-US" dirty="0" err="1"/>
              <a:t>merupakan</a:t>
            </a:r>
            <a:r>
              <a:rPr lang="en-US" dirty="0"/>
              <a:t> superset </a:t>
            </a:r>
            <a:r>
              <a:rPr lang="en-US" dirty="0" err="1"/>
              <a:t>dari</a:t>
            </a:r>
            <a:r>
              <a:rPr lang="en-US" dirty="0"/>
              <a:t> JRE, </a:t>
            </a:r>
            <a:r>
              <a:rPr lang="en-US" dirty="0" err="1"/>
              <a:t>berisikan</a:t>
            </a:r>
            <a:r>
              <a:rPr lang="en-US" dirty="0"/>
              <a:t> </a:t>
            </a:r>
            <a:r>
              <a:rPr lang="en-US" dirty="0" err="1"/>
              <a:t>segala</a:t>
            </a:r>
            <a:r>
              <a:rPr lang="en-US" dirty="0"/>
              <a:t> </a:t>
            </a:r>
            <a:r>
              <a:rPr lang="en-US" dirty="0" err="1"/>
              <a:t>sesuatu</a:t>
            </a:r>
            <a:r>
              <a:rPr lang="en-US" dirty="0"/>
              <a:t> yang </a:t>
            </a:r>
            <a:r>
              <a:rPr lang="en-US" dirty="0" err="1"/>
              <a:t>ada</a:t>
            </a:r>
            <a:r>
              <a:rPr lang="en-US" dirty="0"/>
              <a:t> di JRE </a:t>
            </a:r>
            <a:r>
              <a:rPr lang="en-US" dirty="0" err="1"/>
              <a:t>ditambahkan</a:t>
            </a:r>
            <a:r>
              <a:rPr lang="en-US" dirty="0"/>
              <a:t> compiler </a:t>
            </a:r>
            <a:r>
              <a:rPr lang="en-US" dirty="0" err="1"/>
              <a:t>dan</a:t>
            </a:r>
            <a:r>
              <a:rPr lang="en-US" dirty="0"/>
              <a:t> debugger yang </a:t>
            </a:r>
            <a:r>
              <a:rPr lang="en-US" dirty="0" err="1"/>
              <a:t>diperlukan</a:t>
            </a:r>
            <a:r>
              <a:rPr lang="en-US" dirty="0"/>
              <a:t> </a:t>
            </a:r>
            <a:r>
              <a:rPr lang="en-US" dirty="0" err="1"/>
              <a:t>untuk</a:t>
            </a:r>
            <a:r>
              <a:rPr lang="en-US" dirty="0"/>
              <a:t> </a:t>
            </a:r>
            <a:r>
              <a:rPr lang="en-US" dirty="0" err="1"/>
              <a:t>membangun</a:t>
            </a:r>
            <a:r>
              <a:rPr lang="en-US" dirty="0"/>
              <a:t> </a:t>
            </a:r>
            <a:r>
              <a:rPr lang="en-US" dirty="0" err="1"/>
              <a:t>aplikasi</a:t>
            </a:r>
            <a:r>
              <a:rPr lang="en-US" dirty="0"/>
              <a:t>. Android Studio SDK </a:t>
            </a:r>
            <a:r>
              <a:rPr lang="en-US" dirty="0" err="1"/>
              <a:t>dikembangkan</a:t>
            </a:r>
            <a:r>
              <a:rPr lang="en-US" dirty="0"/>
              <a:t> </a:t>
            </a:r>
            <a:r>
              <a:rPr lang="en-US" dirty="0" err="1"/>
              <a:t>dengan</a:t>
            </a:r>
            <a:r>
              <a:rPr lang="en-US" dirty="0"/>
              <a:t> </a:t>
            </a:r>
            <a:r>
              <a:rPr lang="en-US" dirty="0" err="1"/>
              <a:t>menggunakan</a:t>
            </a:r>
            <a:r>
              <a:rPr lang="en-US" dirty="0"/>
              <a:t> </a:t>
            </a:r>
            <a:r>
              <a:rPr lang="en-US" dirty="0" err="1"/>
              <a:t>bahasa</a:t>
            </a:r>
            <a:r>
              <a:rPr lang="en-US" dirty="0"/>
              <a:t> </a:t>
            </a:r>
            <a:r>
              <a:rPr lang="en-US" dirty="0" err="1"/>
              <a:t>pemrograman</a:t>
            </a:r>
            <a:r>
              <a:rPr lang="en-US" dirty="0"/>
              <a:t> java. </a:t>
            </a:r>
            <a:r>
              <a:rPr lang="en-US" dirty="0" err="1"/>
              <a:t>Demikian</a:t>
            </a:r>
            <a:r>
              <a:rPr lang="en-US" dirty="0"/>
              <a:t> pula </a:t>
            </a:r>
            <a:r>
              <a:rPr lang="en-US" dirty="0" err="1"/>
              <a:t>aplikasi</a:t>
            </a:r>
            <a:r>
              <a:rPr lang="en-US" dirty="0"/>
              <a:t> android </a:t>
            </a:r>
            <a:r>
              <a:rPr lang="en-US" dirty="0" err="1"/>
              <a:t>juga</a:t>
            </a:r>
            <a:r>
              <a:rPr lang="en-US" dirty="0"/>
              <a:t> </a:t>
            </a:r>
            <a:r>
              <a:rPr lang="en-US" dirty="0" err="1"/>
              <a:t>dikembangkan</a:t>
            </a:r>
            <a:r>
              <a:rPr lang="en-US" dirty="0"/>
              <a:t> Java. </a:t>
            </a:r>
            <a:r>
              <a:rPr lang="en-US" dirty="0" err="1"/>
              <a:t>Sehingga</a:t>
            </a:r>
            <a:r>
              <a:rPr lang="en-US" dirty="0"/>
              <a:t> Java Development Kit (JDK) </a:t>
            </a:r>
            <a:r>
              <a:rPr lang="en-US" dirty="0" err="1"/>
              <a:t>adalah</a:t>
            </a:r>
            <a:r>
              <a:rPr lang="en-US" dirty="0"/>
              <a:t> </a:t>
            </a:r>
            <a:r>
              <a:rPr lang="en-US" dirty="0" err="1"/>
              <a:t>komponen</a:t>
            </a:r>
            <a:r>
              <a:rPr lang="en-US" dirty="0"/>
              <a:t> yang </a:t>
            </a:r>
            <a:r>
              <a:rPr lang="en-US" dirty="0" err="1"/>
              <a:t>harus</a:t>
            </a:r>
            <a:r>
              <a:rPr lang="en-US" dirty="0"/>
              <a:t> </a:t>
            </a:r>
            <a:r>
              <a:rPr lang="en-US" dirty="0" err="1"/>
              <a:t>diinstal</a:t>
            </a:r>
            <a:r>
              <a:rPr lang="en-US" dirty="0"/>
              <a:t>. </a:t>
            </a:r>
            <a:r>
              <a:rPr lang="en-US" dirty="0" err="1"/>
              <a:t>Pengembangan</a:t>
            </a:r>
            <a:r>
              <a:rPr lang="en-US" dirty="0"/>
              <a:t> android </a:t>
            </a:r>
            <a:r>
              <a:rPr lang="en-US" dirty="0" err="1"/>
              <a:t>membutuhkan</a:t>
            </a:r>
            <a:r>
              <a:rPr lang="en-US" dirty="0"/>
              <a:t> </a:t>
            </a:r>
            <a:r>
              <a:rPr lang="en-US" dirty="0" err="1"/>
              <a:t>instalasi</a:t>
            </a:r>
            <a:r>
              <a:rPr lang="en-US" dirty="0"/>
              <a:t> </a:t>
            </a:r>
            <a:r>
              <a:rPr lang="en-US" dirty="0" err="1"/>
              <a:t>baik</a:t>
            </a:r>
            <a:r>
              <a:rPr lang="en-US" dirty="0"/>
              <a:t> </a:t>
            </a:r>
            <a:r>
              <a:rPr lang="en-US" dirty="0" err="1"/>
              <a:t>versi</a:t>
            </a:r>
            <a:r>
              <a:rPr lang="en-US" dirty="0"/>
              <a:t> 6 </a:t>
            </a:r>
            <a:r>
              <a:rPr lang="en-US" dirty="0" err="1"/>
              <a:t>atau</a:t>
            </a:r>
            <a:r>
              <a:rPr lang="en-US" dirty="0"/>
              <a:t> 7 </a:t>
            </a:r>
            <a:r>
              <a:rPr lang="en-US" dirty="0" err="1"/>
              <a:t>Edisi</a:t>
            </a:r>
            <a:r>
              <a:rPr lang="en-US" dirty="0"/>
              <a:t> </a:t>
            </a:r>
            <a:r>
              <a:rPr lang="en-US" dirty="0" err="1"/>
              <a:t>Standar</a:t>
            </a:r>
            <a:r>
              <a:rPr lang="en-US" dirty="0"/>
              <a:t> Kit Java Platform Pembangunan. Java </a:t>
            </a:r>
            <a:r>
              <a:rPr lang="en-US" dirty="0" err="1"/>
              <a:t>disediakan</a:t>
            </a:r>
            <a:r>
              <a:rPr lang="en-US" dirty="0"/>
              <a:t> di </a:t>
            </a:r>
            <a:r>
              <a:rPr lang="en-US" dirty="0" err="1"/>
              <a:t>kedua</a:t>
            </a:r>
            <a:r>
              <a:rPr lang="en-US" dirty="0"/>
              <a:t> </a:t>
            </a:r>
            <a:r>
              <a:rPr lang="en-US" dirty="0" err="1"/>
              <a:t>paket</a:t>
            </a:r>
            <a:r>
              <a:rPr lang="en-US" dirty="0"/>
              <a:t> </a:t>
            </a:r>
            <a:r>
              <a:rPr lang="en-US" dirty="0" err="1"/>
              <a:t>pengembangan</a:t>
            </a:r>
            <a:r>
              <a:rPr lang="en-US" dirty="0"/>
              <a:t> (JDK) </a:t>
            </a:r>
            <a:r>
              <a:rPr lang="en-US" dirty="0" err="1"/>
              <a:t>dan</a:t>
            </a:r>
            <a:r>
              <a:rPr lang="en-US" dirty="0"/>
              <a:t> runtime (JRE).</a:t>
            </a:r>
          </a:p>
          <a:p>
            <a:pPr marL="0" indent="0">
              <a:buNone/>
            </a:pPr>
            <a:endParaRPr lang="en-US" dirty="0"/>
          </a:p>
        </p:txBody>
      </p:sp>
    </p:spTree>
    <p:extLst>
      <p:ext uri="{BB962C8B-B14F-4D97-AF65-F5344CB8AC3E}">
        <p14:creationId xmlns:p14="http://schemas.microsoft.com/office/powerpoint/2010/main" val="17810401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a:t>
            </a:r>
            <a:endParaRPr lang="en-US" dirty="0"/>
          </a:p>
        </p:txBody>
      </p:sp>
      <p:sp>
        <p:nvSpPr>
          <p:cNvPr id="3" name="Content Placeholder 2"/>
          <p:cNvSpPr>
            <a:spLocks noGrp="1"/>
          </p:cNvSpPr>
          <p:nvPr>
            <p:ph idx="1"/>
          </p:nvPr>
        </p:nvSpPr>
        <p:spPr/>
        <p:txBody>
          <a:bodyPr/>
          <a:lstStyle/>
          <a:p>
            <a:pPr marL="0" indent="0">
              <a:buNone/>
            </a:pPr>
            <a:r>
              <a:rPr lang="en-US" dirty="0"/>
              <a:t>Android Studio </a:t>
            </a:r>
            <a:r>
              <a:rPr lang="en-US" dirty="0" err="1"/>
              <a:t>merupakan</a:t>
            </a:r>
            <a:r>
              <a:rPr lang="en-US" dirty="0"/>
              <a:t> </a:t>
            </a:r>
            <a:r>
              <a:rPr lang="en-US" dirty="0" err="1"/>
              <a:t>sebuah</a:t>
            </a:r>
            <a:r>
              <a:rPr lang="en-US" dirty="0"/>
              <a:t> Integrated Development Environment (IDE) </a:t>
            </a:r>
            <a:r>
              <a:rPr lang="en-US" dirty="0" err="1"/>
              <a:t>khusus</a:t>
            </a:r>
            <a:r>
              <a:rPr lang="en-US" dirty="0"/>
              <a:t> </a:t>
            </a:r>
            <a:r>
              <a:rPr lang="en-US" dirty="0" err="1"/>
              <a:t>untuk</a:t>
            </a:r>
            <a:r>
              <a:rPr lang="en-US" dirty="0"/>
              <a:t> </a:t>
            </a:r>
            <a:r>
              <a:rPr lang="en-US" dirty="0" err="1"/>
              <a:t>membangun</a:t>
            </a:r>
            <a:r>
              <a:rPr lang="en-US" dirty="0"/>
              <a:t> </a:t>
            </a:r>
            <a:r>
              <a:rPr lang="en-US" dirty="0" err="1"/>
              <a:t>aplikasi</a:t>
            </a:r>
            <a:r>
              <a:rPr lang="en-US" dirty="0"/>
              <a:t> yang </a:t>
            </a:r>
            <a:r>
              <a:rPr lang="en-US" dirty="0" err="1"/>
              <a:t>berjalan</a:t>
            </a:r>
            <a:r>
              <a:rPr lang="en-US" dirty="0"/>
              <a:t> </a:t>
            </a:r>
            <a:r>
              <a:rPr lang="en-US" dirty="0" err="1"/>
              <a:t>pada</a:t>
            </a:r>
            <a:r>
              <a:rPr lang="en-US" dirty="0"/>
              <a:t> platform android. Android studio </a:t>
            </a:r>
            <a:r>
              <a:rPr lang="en-US" dirty="0" err="1"/>
              <a:t>ini</a:t>
            </a:r>
            <a:r>
              <a:rPr lang="en-US" dirty="0"/>
              <a:t> </a:t>
            </a:r>
            <a:r>
              <a:rPr lang="en-US" dirty="0" err="1"/>
              <a:t>berbasis</a:t>
            </a:r>
            <a:r>
              <a:rPr lang="en-US" dirty="0"/>
              <a:t> </a:t>
            </a:r>
            <a:r>
              <a:rPr lang="en-US" dirty="0" err="1"/>
              <a:t>pada</a:t>
            </a:r>
            <a:r>
              <a:rPr lang="en-US" dirty="0"/>
              <a:t> IntelliJ IDEA, </a:t>
            </a:r>
            <a:r>
              <a:rPr lang="en-US" dirty="0" err="1"/>
              <a:t>sebuah</a:t>
            </a:r>
            <a:r>
              <a:rPr lang="en-US" dirty="0"/>
              <a:t> IDE </a:t>
            </a:r>
            <a:r>
              <a:rPr lang="en-US" dirty="0" err="1"/>
              <a:t>untuk</a:t>
            </a:r>
            <a:r>
              <a:rPr lang="en-US" dirty="0"/>
              <a:t> </a:t>
            </a:r>
            <a:r>
              <a:rPr lang="en-US" dirty="0" err="1"/>
              <a:t>bahasa</a:t>
            </a:r>
            <a:r>
              <a:rPr lang="en-US" dirty="0"/>
              <a:t> </a:t>
            </a:r>
            <a:r>
              <a:rPr lang="en-US" dirty="0" err="1"/>
              <a:t>pemrograman</a:t>
            </a:r>
            <a:r>
              <a:rPr lang="en-US" dirty="0"/>
              <a:t> Java. Bahasa </a:t>
            </a:r>
            <a:r>
              <a:rPr lang="en-US" dirty="0" err="1"/>
              <a:t>pemrograman</a:t>
            </a:r>
            <a:r>
              <a:rPr lang="en-US" dirty="0"/>
              <a:t> </a:t>
            </a:r>
            <a:r>
              <a:rPr lang="en-US" dirty="0" err="1"/>
              <a:t>utama</a:t>
            </a:r>
            <a:r>
              <a:rPr lang="en-US" dirty="0"/>
              <a:t> yang </a:t>
            </a:r>
            <a:r>
              <a:rPr lang="en-US" dirty="0" err="1"/>
              <a:t>digunakan</a:t>
            </a:r>
            <a:r>
              <a:rPr lang="en-US" dirty="0"/>
              <a:t> </a:t>
            </a:r>
            <a:r>
              <a:rPr lang="en-US" dirty="0" err="1"/>
              <a:t>adalah</a:t>
            </a:r>
            <a:r>
              <a:rPr lang="en-US" dirty="0"/>
              <a:t> Java, </a:t>
            </a:r>
            <a:r>
              <a:rPr lang="en-US" dirty="0" err="1"/>
              <a:t>sedangkan</a:t>
            </a:r>
            <a:r>
              <a:rPr lang="en-US" dirty="0"/>
              <a:t> </a:t>
            </a:r>
            <a:r>
              <a:rPr lang="en-US" dirty="0" err="1"/>
              <a:t>untuk</a:t>
            </a:r>
            <a:r>
              <a:rPr lang="en-US" dirty="0"/>
              <a:t> </a:t>
            </a:r>
            <a:r>
              <a:rPr lang="en-US" dirty="0" err="1"/>
              <a:t>membuat</a:t>
            </a:r>
            <a:r>
              <a:rPr lang="en-US" dirty="0"/>
              <a:t> </a:t>
            </a:r>
            <a:r>
              <a:rPr lang="en-US" dirty="0" err="1"/>
              <a:t>tampilan</a:t>
            </a:r>
            <a:r>
              <a:rPr lang="en-US" dirty="0"/>
              <a:t> </a:t>
            </a:r>
            <a:r>
              <a:rPr lang="en-US" dirty="0" err="1"/>
              <a:t>atau</a:t>
            </a:r>
            <a:r>
              <a:rPr lang="en-US" dirty="0"/>
              <a:t> layout, </a:t>
            </a:r>
            <a:r>
              <a:rPr lang="en-US" dirty="0" err="1"/>
              <a:t>digunakan</a:t>
            </a:r>
            <a:r>
              <a:rPr lang="en-US" dirty="0"/>
              <a:t> </a:t>
            </a:r>
            <a:r>
              <a:rPr lang="en-US" dirty="0" err="1"/>
              <a:t>bahasa</a:t>
            </a:r>
            <a:r>
              <a:rPr lang="en-US" dirty="0"/>
              <a:t> XML. Android studio </a:t>
            </a:r>
            <a:r>
              <a:rPr lang="en-US" dirty="0" err="1"/>
              <a:t>juga</a:t>
            </a:r>
            <a:r>
              <a:rPr lang="en-US" dirty="0"/>
              <a:t> </a:t>
            </a:r>
            <a:r>
              <a:rPr lang="en-US" dirty="0" err="1"/>
              <a:t>terintegrasi</a:t>
            </a:r>
            <a:r>
              <a:rPr lang="en-US" dirty="0"/>
              <a:t> </a:t>
            </a:r>
            <a:r>
              <a:rPr lang="en-US" dirty="0" err="1"/>
              <a:t>dengan</a:t>
            </a:r>
            <a:r>
              <a:rPr lang="en-US" dirty="0"/>
              <a:t> Android Software Development Kit (SDK) </a:t>
            </a:r>
            <a:r>
              <a:rPr lang="en-US" dirty="0" err="1"/>
              <a:t>untuk</a:t>
            </a:r>
            <a:r>
              <a:rPr lang="en-US" dirty="0"/>
              <a:t> deploy </a:t>
            </a:r>
            <a:r>
              <a:rPr lang="en-US" dirty="0" err="1"/>
              <a:t>ke</a:t>
            </a:r>
            <a:r>
              <a:rPr lang="en-US" dirty="0"/>
              <a:t> </a:t>
            </a:r>
            <a:r>
              <a:rPr lang="en-US" dirty="0" err="1"/>
              <a:t>perangkat</a:t>
            </a:r>
            <a:r>
              <a:rPr lang="en-US" dirty="0"/>
              <a:t> android. Android Studio </a:t>
            </a:r>
            <a:r>
              <a:rPr lang="en-US" dirty="0" err="1"/>
              <a:t>juga</a:t>
            </a:r>
            <a:r>
              <a:rPr lang="en-US" dirty="0"/>
              <a:t> </a:t>
            </a:r>
            <a:r>
              <a:rPr lang="en-US" dirty="0" err="1"/>
              <a:t>merupakan</a:t>
            </a:r>
            <a:r>
              <a:rPr lang="en-US" dirty="0"/>
              <a:t> </a:t>
            </a:r>
            <a:r>
              <a:rPr lang="en-US" dirty="0" err="1"/>
              <a:t>pengembangan</a:t>
            </a:r>
            <a:r>
              <a:rPr lang="en-US" dirty="0"/>
              <a:t> </a:t>
            </a:r>
            <a:r>
              <a:rPr lang="en-US" dirty="0" err="1"/>
              <a:t>dari</a:t>
            </a:r>
            <a:r>
              <a:rPr lang="en-US" dirty="0"/>
              <a:t> eclipse, </a:t>
            </a:r>
            <a:r>
              <a:rPr lang="en-US" dirty="0" err="1"/>
              <a:t>dikembangkan</a:t>
            </a:r>
            <a:r>
              <a:rPr lang="en-US" dirty="0"/>
              <a:t> </a:t>
            </a:r>
            <a:r>
              <a:rPr lang="en-US" dirty="0" err="1"/>
              <a:t>menjadi</a:t>
            </a:r>
            <a:r>
              <a:rPr lang="en-US" dirty="0"/>
              <a:t> </a:t>
            </a:r>
            <a:r>
              <a:rPr lang="en-US" dirty="0" err="1"/>
              <a:t>lebih</a:t>
            </a:r>
            <a:r>
              <a:rPr lang="en-US" dirty="0"/>
              <a:t> </a:t>
            </a:r>
            <a:r>
              <a:rPr lang="en-US" dirty="0" err="1"/>
              <a:t>kompleks</a:t>
            </a:r>
            <a:r>
              <a:rPr lang="en-US" dirty="0"/>
              <a:t> </a:t>
            </a:r>
            <a:r>
              <a:rPr lang="en-US" dirty="0" err="1"/>
              <a:t>dan</a:t>
            </a:r>
            <a:r>
              <a:rPr lang="en-US" dirty="0"/>
              <a:t> professional yang </a:t>
            </a:r>
            <a:r>
              <a:rPr lang="en-US" dirty="0" err="1"/>
              <a:t>telah</a:t>
            </a:r>
            <a:r>
              <a:rPr lang="en-US" dirty="0"/>
              <a:t> </a:t>
            </a:r>
            <a:r>
              <a:rPr lang="en-US" dirty="0" err="1"/>
              <a:t>tersedia</a:t>
            </a:r>
            <a:r>
              <a:rPr lang="en-US" dirty="0"/>
              <a:t> </a:t>
            </a:r>
            <a:r>
              <a:rPr lang="en-US" dirty="0" err="1"/>
              <a:t>didalamnya</a:t>
            </a:r>
            <a:r>
              <a:rPr lang="en-US" dirty="0"/>
              <a:t> Android Studio IDE, Android SDK tools.</a:t>
            </a:r>
          </a:p>
          <a:p>
            <a:pPr marL="0" indent="0">
              <a:buNone/>
            </a:pPr>
            <a:endParaRPr lang="en-US" dirty="0"/>
          </a:p>
        </p:txBody>
      </p:sp>
    </p:spTree>
    <p:extLst>
      <p:ext uri="{BB962C8B-B14F-4D97-AF65-F5344CB8AC3E}">
        <p14:creationId xmlns:p14="http://schemas.microsoft.com/office/powerpoint/2010/main" val="323316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en-US" dirty="0"/>
          </a:p>
        </p:txBody>
      </p:sp>
      <p:sp>
        <p:nvSpPr>
          <p:cNvPr id="3" name="Content Placeholder 2"/>
          <p:cNvSpPr>
            <a:spLocks noGrp="1"/>
          </p:cNvSpPr>
          <p:nvPr>
            <p:ph idx="1"/>
          </p:nvPr>
        </p:nvSpPr>
        <p:spPr/>
        <p:txBody>
          <a:bodyPr/>
          <a:lstStyle/>
          <a:p>
            <a:pPr lvl="0"/>
            <a:r>
              <a:rPr lang="en-US" dirty="0" err="1"/>
              <a:t>Untuk</a:t>
            </a:r>
            <a:r>
              <a:rPr lang="en-US" dirty="0"/>
              <a:t> </a:t>
            </a:r>
            <a:r>
              <a:rPr lang="en-US" dirty="0" err="1"/>
              <a:t>memberi</a:t>
            </a:r>
            <a:r>
              <a:rPr lang="en-US" dirty="0"/>
              <a:t> </a:t>
            </a:r>
            <a:r>
              <a:rPr lang="en-US" dirty="0" err="1"/>
              <a:t>solusi</a:t>
            </a:r>
            <a:r>
              <a:rPr lang="en-US" dirty="0"/>
              <a:t> </a:t>
            </a:r>
            <a:r>
              <a:rPr lang="en-US" dirty="0" err="1"/>
              <a:t>rancangan</a:t>
            </a:r>
            <a:r>
              <a:rPr lang="en-US" dirty="0"/>
              <a:t> </a:t>
            </a:r>
            <a:r>
              <a:rPr lang="en-US" dirty="0" err="1"/>
              <a:t>aplikasi</a:t>
            </a:r>
            <a:r>
              <a:rPr lang="en-US" dirty="0"/>
              <a:t> yang </a:t>
            </a:r>
            <a:r>
              <a:rPr lang="en-US" dirty="0" err="1"/>
              <a:t>dapat</a:t>
            </a:r>
            <a:r>
              <a:rPr lang="en-US" dirty="0"/>
              <a:t> </a:t>
            </a:r>
            <a:r>
              <a:rPr lang="en-US" dirty="0" err="1"/>
              <a:t>memenuhi</a:t>
            </a:r>
            <a:r>
              <a:rPr lang="en-US" dirty="0"/>
              <a:t> </a:t>
            </a:r>
            <a:r>
              <a:rPr lang="en-US" dirty="0" err="1"/>
              <a:t>kebutuhan</a:t>
            </a:r>
            <a:r>
              <a:rPr lang="en-US" dirty="0"/>
              <a:t> </a:t>
            </a:r>
            <a:r>
              <a:rPr lang="en-US" dirty="0" err="1"/>
              <a:t>dari</a:t>
            </a:r>
            <a:r>
              <a:rPr lang="en-US" dirty="0"/>
              <a:t> </a:t>
            </a:r>
            <a:r>
              <a:rPr lang="en-US" dirty="0" err="1"/>
              <a:t>calon</a:t>
            </a:r>
            <a:r>
              <a:rPr lang="en-US" dirty="0"/>
              <a:t> </a:t>
            </a:r>
            <a:r>
              <a:rPr lang="en-US" dirty="0" err="1"/>
              <a:t>pelanggan</a:t>
            </a:r>
            <a:r>
              <a:rPr lang="en-US" dirty="0"/>
              <a:t> </a:t>
            </a:r>
          </a:p>
          <a:p>
            <a:pPr lvl="0"/>
            <a:r>
              <a:rPr lang="en-US" dirty="0" err="1"/>
              <a:t>Untuk</a:t>
            </a:r>
            <a:r>
              <a:rPr lang="en-US" dirty="0"/>
              <a:t> </a:t>
            </a:r>
            <a:r>
              <a:rPr lang="en-US" dirty="0" err="1"/>
              <a:t>memberi</a:t>
            </a:r>
            <a:r>
              <a:rPr lang="en-US" dirty="0"/>
              <a:t> </a:t>
            </a:r>
            <a:r>
              <a:rPr lang="en-US" dirty="0" err="1"/>
              <a:t>solusi</a:t>
            </a:r>
            <a:r>
              <a:rPr lang="en-US" dirty="0"/>
              <a:t> </a:t>
            </a:r>
            <a:r>
              <a:rPr lang="en-US" dirty="0" err="1"/>
              <a:t>rancangan</a:t>
            </a:r>
            <a:r>
              <a:rPr lang="en-US" dirty="0"/>
              <a:t> </a:t>
            </a:r>
            <a:r>
              <a:rPr lang="en-US" dirty="0" err="1"/>
              <a:t>aplikasi</a:t>
            </a:r>
            <a:r>
              <a:rPr lang="en-US" dirty="0"/>
              <a:t> yang </a:t>
            </a:r>
            <a:r>
              <a:rPr lang="en-US" dirty="0" err="1"/>
              <a:t>dapat</a:t>
            </a:r>
            <a:r>
              <a:rPr lang="en-US" dirty="0"/>
              <a:t> </a:t>
            </a:r>
            <a:r>
              <a:rPr lang="en-US" dirty="0" err="1"/>
              <a:t>memenuhi</a:t>
            </a:r>
            <a:r>
              <a:rPr lang="en-US" dirty="0"/>
              <a:t> </a:t>
            </a:r>
            <a:r>
              <a:rPr lang="en-US" dirty="0" err="1"/>
              <a:t>kebutuhan</a:t>
            </a:r>
            <a:r>
              <a:rPr lang="en-US" dirty="0"/>
              <a:t> </a:t>
            </a:r>
            <a:r>
              <a:rPr lang="en-US" dirty="0" err="1"/>
              <a:t>dari</a:t>
            </a:r>
            <a:r>
              <a:rPr lang="en-US" dirty="0"/>
              <a:t> </a:t>
            </a:r>
            <a:r>
              <a:rPr lang="en-US" dirty="0" err="1"/>
              <a:t>pelanggan</a:t>
            </a:r>
            <a:r>
              <a:rPr lang="en-US" dirty="0"/>
              <a:t>.</a:t>
            </a:r>
          </a:p>
          <a:p>
            <a:pPr lvl="0"/>
            <a:r>
              <a:rPr lang="en-US" dirty="0" err="1"/>
              <a:t>Untuk</a:t>
            </a:r>
            <a:r>
              <a:rPr lang="en-US" dirty="0"/>
              <a:t> </a:t>
            </a:r>
            <a:r>
              <a:rPr lang="en-US" dirty="0" err="1"/>
              <a:t>membangun</a:t>
            </a:r>
            <a:r>
              <a:rPr lang="en-US" dirty="0"/>
              <a:t> </a:t>
            </a:r>
            <a:r>
              <a:rPr lang="en-US" dirty="0" err="1"/>
              <a:t>aplikasi</a:t>
            </a:r>
            <a:r>
              <a:rPr lang="en-US" dirty="0"/>
              <a:t> yang </a:t>
            </a:r>
            <a:r>
              <a:rPr lang="en-US" dirty="0" err="1"/>
              <a:t>dapat</a:t>
            </a:r>
            <a:r>
              <a:rPr lang="en-US" dirty="0"/>
              <a:t> </a:t>
            </a:r>
            <a:r>
              <a:rPr lang="en-US" dirty="0" err="1"/>
              <a:t>membuat</a:t>
            </a:r>
            <a:r>
              <a:rPr lang="en-US" dirty="0"/>
              <a:t> </a:t>
            </a:r>
            <a:r>
              <a:rPr lang="en-US" dirty="0" err="1"/>
              <a:t>calon</a:t>
            </a:r>
            <a:r>
              <a:rPr lang="en-US" dirty="0"/>
              <a:t> </a:t>
            </a:r>
            <a:r>
              <a:rPr lang="en-US" dirty="0" err="1"/>
              <a:t>pelanggan</a:t>
            </a:r>
            <a:r>
              <a:rPr lang="en-US" dirty="0"/>
              <a:t> </a:t>
            </a:r>
            <a:r>
              <a:rPr lang="en-US" dirty="0" err="1"/>
              <a:t>dan</a:t>
            </a:r>
            <a:r>
              <a:rPr lang="en-US" dirty="0"/>
              <a:t> </a:t>
            </a:r>
            <a:r>
              <a:rPr lang="en-US" dirty="0" err="1"/>
              <a:t>pelanggan</a:t>
            </a:r>
            <a:r>
              <a:rPr lang="en-US" dirty="0"/>
              <a:t> </a:t>
            </a:r>
            <a:r>
              <a:rPr lang="en-US" dirty="0" err="1"/>
              <a:t>puas</a:t>
            </a:r>
            <a:r>
              <a:rPr lang="en-US" dirty="0"/>
              <a:t> </a:t>
            </a:r>
            <a:r>
              <a:rPr lang="en-US" dirty="0" err="1"/>
              <a:t>terhadap</a:t>
            </a:r>
            <a:r>
              <a:rPr lang="en-US" dirty="0"/>
              <a:t> </a:t>
            </a:r>
            <a:r>
              <a:rPr lang="en-US" dirty="0" err="1"/>
              <a:t>pelayan</a:t>
            </a:r>
            <a:r>
              <a:rPr lang="en-US" dirty="0"/>
              <a:t> PDAM </a:t>
            </a:r>
            <a:r>
              <a:rPr lang="en-US" dirty="0" err="1"/>
              <a:t>Tirta</a:t>
            </a:r>
            <a:r>
              <a:rPr lang="en-US" dirty="0"/>
              <a:t> </a:t>
            </a:r>
            <a:r>
              <a:rPr lang="en-US" dirty="0" err="1"/>
              <a:t>Raharja</a:t>
            </a:r>
            <a:endParaRPr lang="en-US" dirty="0"/>
          </a:p>
        </p:txBody>
      </p:sp>
    </p:spTree>
    <p:extLst>
      <p:ext uri="{BB962C8B-B14F-4D97-AF65-F5344CB8AC3E}">
        <p14:creationId xmlns:p14="http://schemas.microsoft.com/office/powerpoint/2010/main" val="4868237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 Studio</a:t>
            </a:r>
            <a:endParaRPr lang="en-US" dirty="0"/>
          </a:p>
        </p:txBody>
      </p:sp>
      <p:sp>
        <p:nvSpPr>
          <p:cNvPr id="3" name="Content Placeholder 2"/>
          <p:cNvSpPr>
            <a:spLocks noGrp="1"/>
          </p:cNvSpPr>
          <p:nvPr>
            <p:ph idx="1"/>
          </p:nvPr>
        </p:nvSpPr>
        <p:spPr/>
        <p:txBody>
          <a:bodyPr/>
          <a:lstStyle/>
          <a:p>
            <a:pPr marL="0" indent="0">
              <a:buNone/>
            </a:pPr>
            <a:r>
              <a:rPr lang="en-US" dirty="0" err="1" smtClean="0"/>
              <a:t>Secara</a:t>
            </a:r>
            <a:r>
              <a:rPr lang="en-US" dirty="0" smtClean="0"/>
              <a:t> </a:t>
            </a:r>
            <a:r>
              <a:rPr lang="en-US" dirty="0"/>
              <a:t>default, Android Studio </a:t>
            </a:r>
            <a:r>
              <a:rPr lang="en-US" dirty="0" err="1"/>
              <a:t>akan</a:t>
            </a:r>
            <a:r>
              <a:rPr lang="en-US" dirty="0"/>
              <a:t> </a:t>
            </a:r>
            <a:r>
              <a:rPr lang="en-US" dirty="0" err="1"/>
              <a:t>menampilkan</a:t>
            </a:r>
            <a:r>
              <a:rPr lang="en-US" dirty="0"/>
              <a:t> file </a:t>
            </a:r>
            <a:r>
              <a:rPr lang="en-US" dirty="0" err="1"/>
              <a:t>proyek</a:t>
            </a:r>
            <a:r>
              <a:rPr lang="en-US" dirty="0"/>
              <a:t> </a:t>
            </a:r>
            <a:r>
              <a:rPr lang="en-US" dirty="0" err="1"/>
              <a:t>dalam</a:t>
            </a:r>
            <a:r>
              <a:rPr lang="en-US" dirty="0"/>
              <a:t> </a:t>
            </a:r>
            <a:r>
              <a:rPr lang="en-US" dirty="0" err="1"/>
              <a:t>tampilan</a:t>
            </a:r>
            <a:r>
              <a:rPr lang="en-US" dirty="0"/>
              <a:t> </a:t>
            </a:r>
            <a:r>
              <a:rPr lang="en-US" dirty="0" err="1"/>
              <a:t>proyek</a:t>
            </a:r>
            <a:r>
              <a:rPr lang="en-US" dirty="0"/>
              <a:t> Android, 	</a:t>
            </a:r>
            <a:r>
              <a:rPr lang="en-US" dirty="0" err="1"/>
              <a:t>Tampilan</a:t>
            </a:r>
            <a:r>
              <a:rPr lang="en-US" dirty="0"/>
              <a:t> </a:t>
            </a:r>
            <a:r>
              <a:rPr lang="en-US" dirty="0" err="1"/>
              <a:t>disusun</a:t>
            </a:r>
            <a:r>
              <a:rPr lang="en-US" dirty="0"/>
              <a:t> </a:t>
            </a:r>
            <a:r>
              <a:rPr lang="en-US" dirty="0" err="1"/>
              <a:t>berdasarkan</a:t>
            </a:r>
            <a:r>
              <a:rPr lang="en-US" dirty="0"/>
              <a:t> </a:t>
            </a:r>
            <a:r>
              <a:rPr lang="en-US" dirty="0" err="1"/>
              <a:t>modul</a:t>
            </a:r>
            <a:r>
              <a:rPr lang="en-US" dirty="0"/>
              <a:t> </a:t>
            </a:r>
            <a:r>
              <a:rPr lang="en-US" dirty="0" err="1"/>
              <a:t>untuk</a:t>
            </a:r>
            <a:r>
              <a:rPr lang="en-US" dirty="0"/>
              <a:t> </a:t>
            </a:r>
            <a:r>
              <a:rPr lang="en-US" dirty="0" err="1"/>
              <a:t>memberikan</a:t>
            </a:r>
            <a:r>
              <a:rPr lang="en-US" dirty="0"/>
              <a:t> </a:t>
            </a:r>
            <a:r>
              <a:rPr lang="en-US" dirty="0" err="1"/>
              <a:t>akses</a:t>
            </a:r>
            <a:r>
              <a:rPr lang="en-US" dirty="0"/>
              <a:t> </a:t>
            </a:r>
            <a:r>
              <a:rPr lang="en-US" dirty="0" err="1"/>
              <a:t>cepat</a:t>
            </a:r>
            <a:r>
              <a:rPr lang="en-US" dirty="0"/>
              <a:t> </a:t>
            </a:r>
            <a:r>
              <a:rPr lang="en-US" dirty="0" err="1"/>
              <a:t>ke</a:t>
            </a:r>
            <a:r>
              <a:rPr lang="en-US" dirty="0"/>
              <a:t> file </a:t>
            </a:r>
            <a:r>
              <a:rPr lang="en-US" dirty="0" err="1"/>
              <a:t>sumber</a:t>
            </a:r>
            <a:r>
              <a:rPr lang="en-US" dirty="0"/>
              <a:t> </a:t>
            </a:r>
            <a:r>
              <a:rPr lang="en-US" dirty="0" err="1"/>
              <a:t>utama</a:t>
            </a:r>
            <a:r>
              <a:rPr lang="en-US" dirty="0"/>
              <a:t> </a:t>
            </a:r>
            <a:r>
              <a:rPr lang="en-US" dirty="0" err="1"/>
              <a:t>proyek</a:t>
            </a:r>
            <a:r>
              <a:rPr lang="en-US" dirty="0"/>
              <a:t>. </a:t>
            </a:r>
            <a:r>
              <a:rPr lang="en-US" dirty="0" err="1"/>
              <a:t>Semua</a:t>
            </a:r>
            <a:r>
              <a:rPr lang="en-US" dirty="0"/>
              <a:t> file </a:t>
            </a:r>
            <a:r>
              <a:rPr lang="en-US" dirty="0" err="1"/>
              <a:t>versi</a:t>
            </a:r>
            <a:r>
              <a:rPr lang="en-US" dirty="0"/>
              <a:t> </a:t>
            </a:r>
            <a:r>
              <a:rPr lang="en-US" dirty="0" err="1"/>
              <a:t>terlihat</a:t>
            </a:r>
            <a:r>
              <a:rPr lang="en-US" dirty="0"/>
              <a:t> di </a:t>
            </a:r>
            <a:r>
              <a:rPr lang="en-US" dirty="0" err="1"/>
              <a:t>bagian</a:t>
            </a:r>
            <a:r>
              <a:rPr lang="en-US" dirty="0"/>
              <a:t> </a:t>
            </a:r>
            <a:r>
              <a:rPr lang="en-US" dirty="0" err="1"/>
              <a:t>atas</a:t>
            </a:r>
            <a:r>
              <a:rPr lang="en-US" dirty="0"/>
              <a:t> di </a:t>
            </a:r>
            <a:r>
              <a:rPr lang="en-US" dirty="0" err="1"/>
              <a:t>bawah</a:t>
            </a:r>
            <a:r>
              <a:rPr lang="en-US" dirty="0"/>
              <a:t> </a:t>
            </a:r>
            <a:r>
              <a:rPr lang="en-US" dirty="0" err="1"/>
              <a:t>Gradle</a:t>
            </a:r>
            <a:r>
              <a:rPr lang="en-US" dirty="0"/>
              <a:t> Scripts </a:t>
            </a:r>
            <a:r>
              <a:rPr lang="en-US" dirty="0" err="1"/>
              <a:t>dan</a:t>
            </a:r>
            <a:r>
              <a:rPr lang="en-US" dirty="0"/>
              <a:t> </a:t>
            </a:r>
            <a:r>
              <a:rPr lang="en-US" dirty="0" err="1"/>
              <a:t>masing-masing</a:t>
            </a:r>
            <a:r>
              <a:rPr lang="en-US" dirty="0"/>
              <a:t> </a:t>
            </a:r>
            <a:r>
              <a:rPr lang="en-US" dirty="0" err="1"/>
              <a:t>modul</a:t>
            </a:r>
            <a:r>
              <a:rPr lang="en-US" dirty="0"/>
              <a:t> </a:t>
            </a:r>
            <a:r>
              <a:rPr lang="en-US" dirty="0" err="1"/>
              <a:t>aplikasi</a:t>
            </a:r>
            <a:r>
              <a:rPr lang="en-US" dirty="0"/>
              <a:t> </a:t>
            </a:r>
            <a:r>
              <a:rPr lang="en-US" dirty="0" err="1"/>
              <a:t>berisi</a:t>
            </a:r>
            <a:r>
              <a:rPr lang="en-US" dirty="0"/>
              <a:t> folder </a:t>
            </a:r>
            <a:r>
              <a:rPr lang="en-US" dirty="0" err="1"/>
              <a:t>berikut</a:t>
            </a:r>
            <a:r>
              <a:rPr lang="en-US" dirty="0"/>
              <a:t>: </a:t>
            </a:r>
          </a:p>
          <a:p>
            <a:pPr lvl="1"/>
            <a:r>
              <a:rPr lang="en-US" dirty="0"/>
              <a:t>manifests : </a:t>
            </a:r>
            <a:r>
              <a:rPr lang="en-US" dirty="0" err="1"/>
              <a:t>Berisi</a:t>
            </a:r>
            <a:r>
              <a:rPr lang="en-US" dirty="0"/>
              <a:t> file AndroidManifest.xml. </a:t>
            </a:r>
          </a:p>
          <a:p>
            <a:pPr lvl="1"/>
            <a:r>
              <a:rPr lang="en-US" dirty="0"/>
              <a:t>java : </a:t>
            </a:r>
            <a:r>
              <a:rPr lang="en-US" dirty="0" err="1"/>
              <a:t>Berisi</a:t>
            </a:r>
            <a:r>
              <a:rPr lang="en-US" dirty="0"/>
              <a:t> file </a:t>
            </a:r>
            <a:r>
              <a:rPr lang="en-US" dirty="0" err="1"/>
              <a:t>kode</a:t>
            </a:r>
            <a:r>
              <a:rPr lang="en-US" dirty="0"/>
              <a:t> </a:t>
            </a:r>
            <a:r>
              <a:rPr lang="en-US" dirty="0" err="1"/>
              <a:t>sumber</a:t>
            </a:r>
            <a:r>
              <a:rPr lang="en-US" dirty="0"/>
              <a:t> Java, </a:t>
            </a:r>
            <a:r>
              <a:rPr lang="en-US" dirty="0" err="1"/>
              <a:t>termasuk</a:t>
            </a:r>
            <a:r>
              <a:rPr lang="en-US" dirty="0"/>
              <a:t> </a:t>
            </a:r>
            <a:r>
              <a:rPr lang="en-US" dirty="0" err="1"/>
              <a:t>kode</a:t>
            </a:r>
            <a:r>
              <a:rPr lang="en-US" dirty="0"/>
              <a:t> </a:t>
            </a:r>
            <a:r>
              <a:rPr lang="en-US" dirty="0" err="1"/>
              <a:t>pengujian</a:t>
            </a:r>
            <a:r>
              <a:rPr lang="en-US" dirty="0"/>
              <a:t> JUnit.</a:t>
            </a:r>
          </a:p>
          <a:p>
            <a:pPr lvl="1"/>
            <a:r>
              <a:rPr lang="en-US" dirty="0"/>
              <a:t>res : </a:t>
            </a:r>
            <a:r>
              <a:rPr lang="en-US" dirty="0" err="1"/>
              <a:t>Berisi</a:t>
            </a:r>
            <a:r>
              <a:rPr lang="en-US" dirty="0"/>
              <a:t> </a:t>
            </a:r>
            <a:r>
              <a:rPr lang="en-US" dirty="0" err="1"/>
              <a:t>semua</a:t>
            </a:r>
            <a:r>
              <a:rPr lang="en-US" dirty="0"/>
              <a:t> </a:t>
            </a:r>
            <a:r>
              <a:rPr lang="en-US" dirty="0" err="1"/>
              <a:t>sumber</a:t>
            </a:r>
            <a:r>
              <a:rPr lang="en-US" dirty="0"/>
              <a:t> </a:t>
            </a:r>
            <a:r>
              <a:rPr lang="en-US" dirty="0" err="1"/>
              <a:t>daya</a:t>
            </a:r>
            <a:r>
              <a:rPr lang="en-US" dirty="0"/>
              <a:t> </a:t>
            </a:r>
            <a:r>
              <a:rPr lang="en-US" dirty="0" err="1"/>
              <a:t>bukan</a:t>
            </a:r>
            <a:r>
              <a:rPr lang="en-US" dirty="0"/>
              <a:t> </a:t>
            </a:r>
            <a:r>
              <a:rPr lang="en-US" dirty="0" err="1"/>
              <a:t>kode</a:t>
            </a:r>
            <a:r>
              <a:rPr lang="en-US" dirty="0"/>
              <a:t>, </a:t>
            </a:r>
            <a:r>
              <a:rPr lang="en-US" dirty="0" err="1"/>
              <a:t>seperti</a:t>
            </a:r>
            <a:r>
              <a:rPr lang="en-US" dirty="0"/>
              <a:t> </a:t>
            </a:r>
            <a:r>
              <a:rPr lang="en-US" dirty="0" err="1"/>
              <a:t>tata</a:t>
            </a:r>
            <a:r>
              <a:rPr lang="en-US" dirty="0"/>
              <a:t> </a:t>
            </a:r>
            <a:r>
              <a:rPr lang="en-US" dirty="0" err="1"/>
              <a:t>letak</a:t>
            </a:r>
            <a:r>
              <a:rPr lang="en-US" dirty="0"/>
              <a:t> XML, string UI, </a:t>
            </a:r>
            <a:r>
              <a:rPr lang="en-US" dirty="0" err="1"/>
              <a:t>dan</a:t>
            </a:r>
            <a:r>
              <a:rPr lang="en-US" dirty="0"/>
              <a:t> </a:t>
            </a:r>
            <a:r>
              <a:rPr lang="en-US" dirty="0" err="1"/>
              <a:t>gambar</a:t>
            </a:r>
            <a:r>
              <a:rPr lang="en-US" dirty="0"/>
              <a:t> bitmap.</a:t>
            </a:r>
          </a:p>
          <a:p>
            <a:pPr marL="0" indent="0">
              <a:buNone/>
            </a:pPr>
            <a:endParaRPr lang="en-US" dirty="0"/>
          </a:p>
        </p:txBody>
      </p:sp>
    </p:spTree>
    <p:extLst>
      <p:ext uri="{BB962C8B-B14F-4D97-AF65-F5344CB8AC3E}">
        <p14:creationId xmlns:p14="http://schemas.microsoft.com/office/powerpoint/2010/main" val="192693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Sistematika</a:t>
            </a:r>
            <a:r>
              <a:rPr lang="en-US" dirty="0" smtClean="0"/>
              <a:t> </a:t>
            </a:r>
            <a:r>
              <a:rPr lang="en-US" dirty="0" err="1" smtClean="0"/>
              <a:t>Penulisan</a:t>
            </a:r>
            <a:endParaRPr lang="en-US" dirty="0"/>
          </a:p>
        </p:txBody>
      </p:sp>
      <p:sp>
        <p:nvSpPr>
          <p:cNvPr id="3" name="Content Placeholder 2"/>
          <p:cNvSpPr>
            <a:spLocks noGrp="1"/>
          </p:cNvSpPr>
          <p:nvPr>
            <p:ph idx="1"/>
          </p:nvPr>
        </p:nvSpPr>
        <p:spPr/>
        <p:txBody>
          <a:bodyPr/>
          <a:lstStyle/>
          <a:p>
            <a:pPr marL="0" indent="0">
              <a:buNone/>
            </a:pPr>
            <a:r>
              <a:rPr lang="en-US" dirty="0" err="1" smtClean="0"/>
              <a:t>Sistematika</a:t>
            </a:r>
            <a:r>
              <a:rPr lang="en-US" dirty="0" smtClean="0"/>
              <a:t> </a:t>
            </a:r>
            <a:r>
              <a:rPr lang="en-US" dirty="0" err="1" smtClean="0"/>
              <a:t>Penulisan</a:t>
            </a:r>
            <a:r>
              <a:rPr lang="en-US" dirty="0" smtClean="0"/>
              <a:t> </a:t>
            </a:r>
            <a:r>
              <a:rPr lang="en-US" dirty="0" err="1" smtClean="0"/>
              <a:t>berdasarkan</a:t>
            </a:r>
            <a:r>
              <a:rPr lang="en-US" dirty="0" smtClean="0"/>
              <a:t> </a:t>
            </a:r>
            <a:r>
              <a:rPr lang="en-US" dirty="0" err="1" smtClean="0"/>
              <a:t>Tugas</a:t>
            </a:r>
            <a:r>
              <a:rPr lang="en-US" dirty="0" smtClean="0"/>
              <a:t> </a:t>
            </a:r>
            <a:r>
              <a:rPr lang="en-US" dirty="0" err="1" smtClean="0"/>
              <a:t>Akhir</a:t>
            </a:r>
            <a:r>
              <a:rPr lang="en-US" dirty="0" smtClean="0"/>
              <a:t> INFORMATIKA </a:t>
            </a:r>
            <a:r>
              <a:rPr lang="en-US" dirty="0" err="1" smtClean="0"/>
              <a:t>Unibi</a:t>
            </a:r>
            <a:r>
              <a:rPr lang="en-US" dirty="0" smtClean="0"/>
              <a:t> 2018</a:t>
            </a:r>
            <a:endParaRPr lang="en-US" dirty="0"/>
          </a:p>
        </p:txBody>
      </p:sp>
    </p:spTree>
    <p:extLst>
      <p:ext uri="{BB962C8B-B14F-4D97-AF65-F5344CB8AC3E}">
        <p14:creationId xmlns:p14="http://schemas.microsoft.com/office/powerpoint/2010/main" val="38929497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69</TotalTime>
  <Words>5020</Words>
  <Application>Microsoft Office PowerPoint</Application>
  <PresentationFormat>Widescreen</PresentationFormat>
  <Paragraphs>322</Paragraphs>
  <Slides>80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Century Gothic</vt:lpstr>
      <vt:lpstr>Wingdings 3</vt:lpstr>
      <vt:lpstr>Wisp</vt:lpstr>
      <vt:lpstr>RANCANG BANGUN APLIKASI LAYANAN PDAM TIRTA RAHARJA BERBASIS ANDROID</vt:lpstr>
      <vt:lpstr>BAB 1</vt:lpstr>
      <vt:lpstr>Latar Belakang Penelitian</vt:lpstr>
      <vt:lpstr>Pada saat ini PDAM Tirta Raharja hanya memiliki website resmi dimana didalam website itu terdapat profile, berita, galeri foto perusahaan dan beberapa fitur pelayanan pelanggan, antara lain:</vt:lpstr>
      <vt:lpstr>PDAM Tirta Raharja pada saat ini tidak memiliki aplikasi resmi pelayanan terhadap pelanggan</vt:lpstr>
      <vt:lpstr>Rumusan Masalah :</vt:lpstr>
      <vt:lpstr>Ruang Lingkup Penelitian</vt:lpstr>
      <vt:lpstr>Tujuan Penelitian</vt:lpstr>
      <vt:lpstr>Sistematika Penulisan</vt:lpstr>
      <vt:lpstr>BAB 2</vt:lpstr>
      <vt:lpstr>Software (Perangkat Lunak)</vt:lpstr>
      <vt:lpstr>Definisi</vt:lpstr>
      <vt:lpstr>Definisi</vt:lpstr>
      <vt:lpstr>Definisi</vt:lpstr>
      <vt:lpstr>Definisi</vt:lpstr>
      <vt:lpstr>Karakteristik Perangkat Lunak</vt:lpstr>
      <vt:lpstr>Karakteristik Perangkat Lunak</vt:lpstr>
      <vt:lpstr>Karakteristik Perangkat Lunak</vt:lpstr>
      <vt:lpstr>Karakteristik Perangkat Lunak</vt:lpstr>
      <vt:lpstr>Karakteristik Perangkat Lunak</vt:lpstr>
      <vt:lpstr>Karateristik Perangkat Lunak</vt:lpstr>
      <vt:lpstr>Jenis Perangkat Lunak</vt:lpstr>
      <vt:lpstr>Karakteristik Produk Perangkat Lunak</vt:lpstr>
      <vt:lpstr>Karakteristik Perangkat Lunak</vt:lpstr>
      <vt:lpstr>Kategori Perangkat Lunak</vt:lpstr>
      <vt:lpstr>Kategori Perangkat Lunak</vt:lpstr>
      <vt:lpstr>Kategori Perangkat Lunak</vt:lpstr>
      <vt:lpstr>Kategori Perangkat Lunak</vt:lpstr>
      <vt:lpstr>Software Engineering  (Rekayasa Perangkat Lunak)</vt:lpstr>
      <vt:lpstr>Definisi</vt:lpstr>
      <vt:lpstr>Definisi</vt:lpstr>
      <vt:lpstr>PowerPoint Presentation</vt:lpstr>
      <vt:lpstr>Etika Rekayasa Perangkat Lunak</vt:lpstr>
      <vt:lpstr>Etika Rekayasa Perangkat Lunak</vt:lpstr>
      <vt:lpstr>Etika Rekayasa Perangkat Lunak</vt:lpstr>
      <vt:lpstr>Software Process (Proses Perangkat Lunak)</vt:lpstr>
      <vt:lpstr>Dasar Software Process</vt:lpstr>
      <vt:lpstr>Model Proses Perangkat Lunak</vt:lpstr>
      <vt:lpstr>Model Process</vt:lpstr>
      <vt:lpstr>Process Activities </vt:lpstr>
      <vt:lpstr>Software Specification</vt:lpstr>
      <vt:lpstr>4 kegiatan utama dalam proses Rekayasa Persyaratan</vt:lpstr>
      <vt:lpstr>4 kegiatan utama dalam proses Rekayasa Persyaratan</vt:lpstr>
      <vt:lpstr>Software Design and Implementation</vt:lpstr>
      <vt:lpstr>bagian dari proses desain untuk sistem informasi:</vt:lpstr>
      <vt:lpstr>bagian dari proses desain untuk sistem informasi:</vt:lpstr>
      <vt:lpstr>Software Validation</vt:lpstr>
      <vt:lpstr>Tahapan dalam proses pengujian adalah:</vt:lpstr>
      <vt:lpstr>Tahapan dalam proses pengujian adalah:</vt:lpstr>
      <vt:lpstr>Tahapan dalam proses pengujian adalah:</vt:lpstr>
      <vt:lpstr>Software Evolution</vt:lpstr>
      <vt:lpstr>Requirements Engineering</vt:lpstr>
      <vt:lpstr>Requirements Engineering</vt:lpstr>
      <vt:lpstr>Functional dan Non-Functional Requirements</vt:lpstr>
      <vt:lpstr>Functional dan Non-Functional Requirements</vt:lpstr>
      <vt:lpstr>Software Requirements Documents</vt:lpstr>
      <vt:lpstr>Requirements Specification</vt:lpstr>
      <vt:lpstr>Requirements Specification</vt:lpstr>
      <vt:lpstr>Requirements Specification</vt:lpstr>
      <vt:lpstr>Requirements Validation</vt:lpstr>
      <vt:lpstr>Requirements Management</vt:lpstr>
      <vt:lpstr>Android</vt:lpstr>
      <vt:lpstr>Bahasa Pemrograman Android</vt:lpstr>
      <vt:lpstr>Java</vt:lpstr>
      <vt:lpstr>Java - Interface</vt:lpstr>
      <vt:lpstr>Java - Method</vt:lpstr>
      <vt:lpstr>XML</vt:lpstr>
      <vt:lpstr>XML</vt:lpstr>
      <vt:lpstr>Databases</vt:lpstr>
      <vt:lpstr>SQLite</vt:lpstr>
      <vt:lpstr>Dalam sistem android memiliki beberapa teknik untuk melakukan penyimpanan data. Teknik yang umum digunakan adalah sebagai berikut :  </vt:lpstr>
      <vt:lpstr>SQLite</vt:lpstr>
      <vt:lpstr>Firebase</vt:lpstr>
      <vt:lpstr>Firebase</vt:lpstr>
      <vt:lpstr>Tools Android Developments</vt:lpstr>
      <vt:lpstr>Android Software Development Kit SDK</vt:lpstr>
      <vt:lpstr>Fitur – fitur android yang paling penting </vt:lpstr>
      <vt:lpstr>Java Development Kit (JDK)</vt:lpstr>
      <vt:lpstr>Android Studio</vt:lpstr>
      <vt:lpstr>Android 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APLIKASI LAYANAN PDAM TIRTA RAHARJA BERBASIS ANDROID</dc:title>
  <dc:creator>Rizky</dc:creator>
  <cp:lastModifiedBy>Rizky</cp:lastModifiedBy>
  <cp:revision>8</cp:revision>
  <dcterms:created xsi:type="dcterms:W3CDTF">2020-01-05T20:28:29Z</dcterms:created>
  <dcterms:modified xsi:type="dcterms:W3CDTF">2020-01-05T21:38:15Z</dcterms:modified>
</cp:coreProperties>
</file>