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7C33-54EA-124E-8B71-F7B577261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ibm</a:t>
            </a:r>
            <a:r>
              <a:rPr lang="en-US" dirty="0"/>
              <a:t> 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0D2FB-11D9-F247-BB62-B7382DFA9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Opening a New Shopping Mall In Kuala Lumpur, Malaysia</a:t>
            </a:r>
          </a:p>
        </p:txBody>
      </p:sp>
    </p:spTree>
    <p:extLst>
      <p:ext uri="{BB962C8B-B14F-4D97-AF65-F5344CB8AC3E}">
        <p14:creationId xmlns:p14="http://schemas.microsoft.com/office/powerpoint/2010/main" val="64571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379A-3FE3-3445-8BF2-5FFC093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EA15-C290-AD4E-AFE1-B5460B9F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the shopping mall is one of the most important decisions that will determine whether the mall will be a success or failure</a:t>
            </a:r>
          </a:p>
          <a:p>
            <a:r>
              <a:rPr lang="en-US" dirty="0"/>
              <a:t>Objective: Analyze locations in the city of Kuala Lumpur, selecting the best place for a new shopping mall</a:t>
            </a:r>
          </a:p>
          <a:p>
            <a:r>
              <a:rPr lang="en-US" dirty="0"/>
              <a:t>Business Question</a:t>
            </a:r>
          </a:p>
          <a:p>
            <a:pPr lvl="1"/>
            <a:r>
              <a:rPr lang="en-US" dirty="0"/>
              <a:t>In the city of Kuala Lumpur, Malaysia, if a property developer were looking to open a new shopping mall, where would you recommend that they open it</a:t>
            </a:r>
          </a:p>
        </p:txBody>
      </p:sp>
    </p:spTree>
    <p:extLst>
      <p:ext uri="{BB962C8B-B14F-4D97-AF65-F5344CB8AC3E}">
        <p14:creationId xmlns:p14="http://schemas.microsoft.com/office/powerpoint/2010/main" val="162968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0DBA-A727-1241-A37A-8FEB4E05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44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1EE-152A-B242-9CA5-9AAD9A62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0749"/>
            <a:ext cx="9905998" cy="4280452"/>
          </a:xfrm>
        </p:spPr>
        <p:txBody>
          <a:bodyPr/>
          <a:lstStyle/>
          <a:p>
            <a:r>
              <a:rPr lang="en-US" dirty="0"/>
              <a:t>Data Required</a:t>
            </a:r>
          </a:p>
          <a:p>
            <a:pPr lvl="1"/>
            <a:r>
              <a:rPr lang="en-US" dirty="0"/>
              <a:t>List of neighborhoods in Kuala Lumpur</a:t>
            </a:r>
          </a:p>
          <a:p>
            <a:pPr lvl="1"/>
            <a:r>
              <a:rPr lang="en-US" dirty="0"/>
              <a:t>Latitude and longitude coordinates of each neighborhood</a:t>
            </a:r>
          </a:p>
          <a:p>
            <a:pPr lvl="1"/>
            <a:r>
              <a:rPr lang="en-US" dirty="0"/>
              <a:t>Venue data, in particular data for shopping malls</a:t>
            </a:r>
          </a:p>
          <a:p>
            <a:pPr lvl="1"/>
            <a:endParaRPr lang="en-US" dirty="0"/>
          </a:p>
          <a:p>
            <a:r>
              <a:rPr lang="en-US" dirty="0"/>
              <a:t>Sources of data</a:t>
            </a:r>
          </a:p>
          <a:p>
            <a:pPr lvl="1"/>
            <a:r>
              <a:rPr lang="en-US" dirty="0"/>
              <a:t>Wikipedia page listing all Kuala Lumpur neighborhoods</a:t>
            </a:r>
          </a:p>
          <a:p>
            <a:pPr lvl="2"/>
            <a:r>
              <a:rPr lang="en-US" dirty="0">
                <a:hlinkClick r:id="rId2"/>
              </a:rPr>
              <a:t>https://en.wikipedia.org/wiki/Category:Suburbs_in_Kuala_Lumpur</a:t>
            </a:r>
            <a:endParaRPr lang="en-US" dirty="0"/>
          </a:p>
          <a:p>
            <a:pPr lvl="1"/>
            <a:r>
              <a:rPr lang="en-US" dirty="0"/>
              <a:t>Geocoder package for latitude and longitude coordinates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1369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7CAA-C08F-E747-AEF9-6EA65C03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5222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B897-C717-B547-B0CD-47074341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1823"/>
            <a:ext cx="9905998" cy="4129377"/>
          </a:xfrm>
        </p:spPr>
        <p:txBody>
          <a:bodyPr/>
          <a:lstStyle/>
          <a:p>
            <a:r>
              <a:rPr lang="en-US" dirty="0"/>
              <a:t>Web scraping the Wikipedia page for the neighborhood list</a:t>
            </a:r>
          </a:p>
          <a:p>
            <a:r>
              <a:rPr lang="en-US" dirty="0"/>
              <a:t>Obtain latitude and longitude coordinates using Geocoder</a:t>
            </a:r>
          </a:p>
          <a:p>
            <a:r>
              <a:rPr lang="en-US" dirty="0"/>
              <a:t>Use Foursquare API to obtain the venue data</a:t>
            </a:r>
          </a:p>
          <a:p>
            <a:r>
              <a:rPr lang="en-US" dirty="0"/>
              <a:t>Group the data by neighborhood, taking the mean of the frequency of occurrence of each venue category</a:t>
            </a:r>
          </a:p>
          <a:p>
            <a:r>
              <a:rPr lang="en-US" dirty="0"/>
              <a:t>Filter venue category by shopping mall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2620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DB7C-62CD-F541-875D-EA1ACD85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2A1F-327D-F54E-ADC0-A79C63BE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Categorized the neighborhoods into three clusters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Cluster 0: Neighborhoods with moderate number of shopping malls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Cluster 1: Neighborhoods with low number of shopping malls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effectLst/>
              </a:rPr>
              <a:t>Cluster 2: Neighborhoods with a high concentration of shopping malls </a:t>
            </a:r>
            <a:r>
              <a:rPr lang="en-US" sz="17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07EDC-7FC4-A349-AF48-FA93C7FE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38" y="645106"/>
            <a:ext cx="608434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810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69B-C681-A345-BAB7-4A717D8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089-6C63-0F4A-BD71-7E9022CF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shopping malls are concentrated in the central area of the city</a:t>
            </a:r>
          </a:p>
          <a:p>
            <a:r>
              <a:rPr lang="en-US" dirty="0"/>
              <a:t>Cluster 2 has the highest number with cluster 0 having a moderate number</a:t>
            </a:r>
          </a:p>
          <a:p>
            <a:r>
              <a:rPr lang="en-US" dirty="0"/>
              <a:t>Cluster 1 neighborhoods have a very low number of shopping malls</a:t>
            </a:r>
          </a:p>
          <a:p>
            <a:r>
              <a:rPr lang="en-US" dirty="0"/>
              <a:t>Oversupply of shopping malls is mostly happening in the central area of the city, with the suburb area offering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114141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41FA-F691-CC49-888F-58E62E94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C48D-72A6-3444-94A9-12653D8C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new shopping malls in neighborhoods in cluster 1</a:t>
            </a:r>
          </a:p>
          <a:p>
            <a:r>
              <a:rPr lang="en-US" dirty="0"/>
              <a:t>Cluster 0 can also be targeted for new shopping malls, if developers offer unique selling propositions to stand out from the competition</a:t>
            </a:r>
          </a:p>
          <a:p>
            <a:r>
              <a:rPr lang="en-US" dirty="0"/>
              <a:t>Avoid cluster 2, which already has a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136065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A365-7BDC-E845-9FB7-2297A2C2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10FF-572E-CB4E-AE62-F332F280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the business question: The neighborhoods in cluster 1 are preferred for the opening of a new shopping mall</a:t>
            </a:r>
          </a:p>
          <a:p>
            <a:r>
              <a:rPr lang="en-US" dirty="0"/>
              <a:t>Findings of this project will help the relevant stakeholders to capitalize on the opportunities of high potential locations while avoiding overcrowded areas in their decision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257079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425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Coursera capstone 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applied data science capstone</dc:title>
  <dc:creator>robertzelniker@gmail.com</dc:creator>
  <cp:lastModifiedBy>robertzelniker@gmail.com</cp:lastModifiedBy>
  <cp:revision>3</cp:revision>
  <dcterms:created xsi:type="dcterms:W3CDTF">2020-06-10T16:07:55Z</dcterms:created>
  <dcterms:modified xsi:type="dcterms:W3CDTF">2020-06-10T16:12:56Z</dcterms:modified>
</cp:coreProperties>
</file>