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19"/>
    <p:restoredTop sz="94645"/>
  </p:normalViewPr>
  <p:slideViewPr>
    <p:cSldViewPr snapToGrid="0" snapToObjects="1">
      <p:cViewPr varScale="1">
        <p:scale>
          <a:sx n="96" d="100"/>
          <a:sy n="96" d="100"/>
        </p:scale>
        <p:origin x="168" y="49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Cases</c:v>
                </c:pt>
              </c:strCache>
            </c:strRef>
          </c:tx>
          <c:spPr>
            <a:solidFill>
              <a:schemeClr val="accent1"/>
            </a:solidFill>
            <a:ln>
              <a:noFill/>
            </a:ln>
            <a:effectLst/>
          </c:spPr>
          <c:invertIfNegative val="0"/>
          <c:cat>
            <c:strRef>
              <c:f>Sheet1!$A$2:$A$11</c:f>
              <c:strCache>
                <c:ptCount val="10"/>
                <c:pt idx="0">
                  <c:v>New York</c:v>
                </c:pt>
                <c:pt idx="1">
                  <c:v>New Jersey</c:v>
                </c:pt>
                <c:pt idx="2">
                  <c:v>California</c:v>
                </c:pt>
                <c:pt idx="3">
                  <c:v>Illinois</c:v>
                </c:pt>
                <c:pt idx="4">
                  <c:v>Massachusetts</c:v>
                </c:pt>
                <c:pt idx="5">
                  <c:v>Texas</c:v>
                </c:pt>
                <c:pt idx="6">
                  <c:v>Pennsylvania</c:v>
                </c:pt>
                <c:pt idx="7">
                  <c:v>Florida</c:v>
                </c:pt>
                <c:pt idx="8">
                  <c:v>Michigan</c:v>
                </c:pt>
                <c:pt idx="9">
                  <c:v>Maryland</c:v>
                </c:pt>
              </c:strCache>
            </c:strRef>
          </c:cat>
          <c:val>
            <c:numRef>
              <c:f>Sheet1!$B$2:$B$11</c:f>
              <c:numCache>
                <c:formatCode>_(* #,##0_);_(* \(#,##0\);_(* "-"??_);_(@_)</c:formatCode>
                <c:ptCount val="10"/>
                <c:pt idx="0">
                  <c:v>380156</c:v>
                </c:pt>
                <c:pt idx="1">
                  <c:v>165346</c:v>
                </c:pt>
                <c:pt idx="2">
                  <c:v>136191</c:v>
                </c:pt>
                <c:pt idx="3">
                  <c:v>130561</c:v>
                </c:pt>
                <c:pt idx="4">
                  <c:v>104156</c:v>
                </c:pt>
                <c:pt idx="5">
                  <c:v>79757</c:v>
                </c:pt>
                <c:pt idx="6">
                  <c:v>77466</c:v>
                </c:pt>
                <c:pt idx="7">
                  <c:v>67371</c:v>
                </c:pt>
                <c:pt idx="8">
                  <c:v>65182</c:v>
                </c:pt>
                <c:pt idx="9">
                  <c:v>59465</c:v>
                </c:pt>
              </c:numCache>
            </c:numRef>
          </c:val>
          <c:extLst>
            <c:ext xmlns:c16="http://schemas.microsoft.com/office/drawing/2014/chart" uri="{C3380CC4-5D6E-409C-BE32-E72D297353CC}">
              <c16:uniqueId val="{00000000-C05D-DA44-8FE9-931B1ACB898F}"/>
            </c:ext>
          </c:extLst>
        </c:ser>
        <c:dLbls>
          <c:showLegendKey val="0"/>
          <c:showVal val="0"/>
          <c:showCatName val="0"/>
          <c:showSerName val="0"/>
          <c:showPercent val="0"/>
          <c:showBubbleSize val="0"/>
        </c:dLbls>
        <c:gapWidth val="150"/>
        <c:axId val="1237508559"/>
        <c:axId val="1234156367"/>
      </c:barChart>
      <c:catAx>
        <c:axId val="1237508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4156367"/>
        <c:crosses val="autoZero"/>
        <c:auto val="1"/>
        <c:lblAlgn val="ctr"/>
        <c:lblOffset val="100"/>
        <c:noMultiLvlLbl val="0"/>
      </c:catAx>
      <c:valAx>
        <c:axId val="1234156367"/>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75085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Deaths</c:v>
                </c:pt>
              </c:strCache>
            </c:strRef>
          </c:tx>
          <c:spPr>
            <a:solidFill>
              <a:srgbClr val="FFC000"/>
            </a:solidFill>
            <a:ln>
              <a:solidFill>
                <a:srgbClr val="FFC000"/>
              </a:solidFill>
            </a:ln>
            <a:effectLst/>
          </c:spPr>
          <c:invertIfNegative val="0"/>
          <c:cat>
            <c:strRef>
              <c:f>Sheet1!$A$2:$A$11</c:f>
              <c:strCache>
                <c:ptCount val="10"/>
                <c:pt idx="0">
                  <c:v>New York</c:v>
                </c:pt>
                <c:pt idx="1">
                  <c:v>New Jersey</c:v>
                </c:pt>
                <c:pt idx="2">
                  <c:v>Massachusetts</c:v>
                </c:pt>
                <c:pt idx="3">
                  <c:v>Illinois</c:v>
                </c:pt>
                <c:pt idx="4">
                  <c:v>Pennsylvania</c:v>
                </c:pt>
                <c:pt idx="5">
                  <c:v>Michigan</c:v>
                </c:pt>
                <c:pt idx="6">
                  <c:v>California</c:v>
                </c:pt>
                <c:pt idx="7">
                  <c:v>Connecticut</c:v>
                </c:pt>
                <c:pt idx="8">
                  <c:v>Louisiana</c:v>
                </c:pt>
                <c:pt idx="9">
                  <c:v>Florida</c:v>
                </c:pt>
              </c:strCache>
            </c:strRef>
          </c:cat>
          <c:val>
            <c:numRef>
              <c:f>Sheet1!$B$2:$B$11</c:f>
              <c:numCache>
                <c:formatCode>_(* #,##0_);_(* \(#,##0\);_(* "-"??_);_(@_)</c:formatCode>
                <c:ptCount val="10"/>
                <c:pt idx="0">
                  <c:v>24404</c:v>
                </c:pt>
                <c:pt idx="1">
                  <c:v>12377</c:v>
                </c:pt>
                <c:pt idx="2">
                  <c:v>7454</c:v>
                </c:pt>
                <c:pt idx="3">
                  <c:v>6273</c:v>
                </c:pt>
                <c:pt idx="4">
                  <c:v>6062</c:v>
                </c:pt>
                <c:pt idx="5">
                  <c:v>5952</c:v>
                </c:pt>
                <c:pt idx="6">
                  <c:v>4776</c:v>
                </c:pt>
                <c:pt idx="7">
                  <c:v>4120</c:v>
                </c:pt>
                <c:pt idx="8">
                  <c:v>2968</c:v>
                </c:pt>
                <c:pt idx="9">
                  <c:v>2889</c:v>
                </c:pt>
              </c:numCache>
            </c:numRef>
          </c:val>
          <c:extLst>
            <c:ext xmlns:c16="http://schemas.microsoft.com/office/drawing/2014/chart" uri="{C3380CC4-5D6E-409C-BE32-E72D297353CC}">
              <c16:uniqueId val="{00000000-4CF5-FA4F-A50A-1595D139EBCE}"/>
            </c:ext>
          </c:extLst>
        </c:ser>
        <c:dLbls>
          <c:showLegendKey val="0"/>
          <c:showVal val="0"/>
          <c:showCatName val="0"/>
          <c:showSerName val="0"/>
          <c:showPercent val="0"/>
          <c:showBubbleSize val="0"/>
        </c:dLbls>
        <c:gapWidth val="150"/>
        <c:axId val="1237508559"/>
        <c:axId val="1234156367"/>
      </c:barChart>
      <c:catAx>
        <c:axId val="1237508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4156367"/>
        <c:crosses val="autoZero"/>
        <c:auto val="1"/>
        <c:lblAlgn val="ctr"/>
        <c:lblOffset val="100"/>
        <c:noMultiLvlLbl val="0"/>
      </c:catAx>
      <c:valAx>
        <c:axId val="1234156367"/>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75085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2616922700097628E-2"/>
          <c:y val="9.8190798780034547E-2"/>
          <c:w val="0.90173572283631587"/>
          <c:h val="0.65513802661446052"/>
        </c:manualLayout>
      </c:layout>
      <c:lineChart>
        <c:grouping val="standard"/>
        <c:varyColors val="0"/>
        <c:ser>
          <c:idx val="0"/>
          <c:order val="0"/>
          <c:tx>
            <c:strRef>
              <c:f>Sheet1!$B$1</c:f>
              <c:strCache>
                <c:ptCount val="1"/>
                <c:pt idx="0">
                  <c:v> New York </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Sheet1!$A$2:$A$97</c:f>
              <c:numCache>
                <c:formatCode>General</c:formatCode>
                <c:ptCount val="96"/>
                <c:pt idx="7" formatCode="m/d/yy">
                  <c:v>43905</c:v>
                </c:pt>
                <c:pt idx="8" formatCode="m/d/yy">
                  <c:v>43906</c:v>
                </c:pt>
                <c:pt idx="9" formatCode="m/d/yy">
                  <c:v>43907</c:v>
                </c:pt>
                <c:pt idx="10" formatCode="m/d/yy">
                  <c:v>43908</c:v>
                </c:pt>
                <c:pt idx="11" formatCode="m/d/yy">
                  <c:v>43909</c:v>
                </c:pt>
                <c:pt idx="12" formatCode="m/d/yy">
                  <c:v>43910</c:v>
                </c:pt>
                <c:pt idx="13" formatCode="m/d/yy">
                  <c:v>43911</c:v>
                </c:pt>
                <c:pt idx="14" formatCode="m/d/yy">
                  <c:v>43912</c:v>
                </c:pt>
                <c:pt idx="15" formatCode="m/d/yy">
                  <c:v>43913</c:v>
                </c:pt>
                <c:pt idx="16" formatCode="m/d/yy">
                  <c:v>43914</c:v>
                </c:pt>
                <c:pt idx="17" formatCode="m/d/yy">
                  <c:v>43915</c:v>
                </c:pt>
                <c:pt idx="18" formatCode="m/d/yy">
                  <c:v>43916</c:v>
                </c:pt>
                <c:pt idx="19" formatCode="m/d/yy">
                  <c:v>43917</c:v>
                </c:pt>
                <c:pt idx="20" formatCode="m/d/yy">
                  <c:v>43918</c:v>
                </c:pt>
                <c:pt idx="21" formatCode="m/d/yy">
                  <c:v>43919</c:v>
                </c:pt>
                <c:pt idx="22" formatCode="m/d/yy">
                  <c:v>43920</c:v>
                </c:pt>
                <c:pt idx="23" formatCode="m/d/yy">
                  <c:v>43921</c:v>
                </c:pt>
                <c:pt idx="24" formatCode="m/d/yy">
                  <c:v>43922</c:v>
                </c:pt>
                <c:pt idx="25" formatCode="m/d/yy">
                  <c:v>43923</c:v>
                </c:pt>
                <c:pt idx="26" formatCode="m/d/yy">
                  <c:v>43924</c:v>
                </c:pt>
                <c:pt idx="27" formatCode="m/d/yy">
                  <c:v>43925</c:v>
                </c:pt>
                <c:pt idx="28" formatCode="m/d/yy">
                  <c:v>43926</c:v>
                </c:pt>
                <c:pt idx="29" formatCode="m/d/yy">
                  <c:v>43927</c:v>
                </c:pt>
                <c:pt idx="30" formatCode="m/d/yy">
                  <c:v>43928</c:v>
                </c:pt>
                <c:pt idx="31" formatCode="m/d/yy">
                  <c:v>43929</c:v>
                </c:pt>
                <c:pt idx="32" formatCode="m/d/yy">
                  <c:v>43930</c:v>
                </c:pt>
                <c:pt idx="33" formatCode="m/d/yy">
                  <c:v>43931</c:v>
                </c:pt>
                <c:pt idx="34" formatCode="m/d/yy">
                  <c:v>43932</c:v>
                </c:pt>
                <c:pt idx="35" formatCode="m/d/yy">
                  <c:v>43933</c:v>
                </c:pt>
                <c:pt idx="36" formatCode="m/d/yy">
                  <c:v>43934</c:v>
                </c:pt>
                <c:pt idx="37" formatCode="m/d/yy">
                  <c:v>43935</c:v>
                </c:pt>
                <c:pt idx="38" formatCode="m/d/yy">
                  <c:v>43936</c:v>
                </c:pt>
                <c:pt idx="39" formatCode="m/d/yy">
                  <c:v>43937</c:v>
                </c:pt>
                <c:pt idx="40" formatCode="m/d/yy">
                  <c:v>43938</c:v>
                </c:pt>
                <c:pt idx="41" formatCode="m/d/yy">
                  <c:v>43939</c:v>
                </c:pt>
                <c:pt idx="42" formatCode="m/d/yy">
                  <c:v>43940</c:v>
                </c:pt>
                <c:pt idx="43" formatCode="m/d/yy">
                  <c:v>43941</c:v>
                </c:pt>
                <c:pt idx="44" formatCode="m/d/yy">
                  <c:v>43942</c:v>
                </c:pt>
                <c:pt idx="45" formatCode="m/d/yy">
                  <c:v>43943</c:v>
                </c:pt>
                <c:pt idx="46" formatCode="m/d/yy">
                  <c:v>43944</c:v>
                </c:pt>
                <c:pt idx="47" formatCode="m/d/yy">
                  <c:v>43945</c:v>
                </c:pt>
                <c:pt idx="48" formatCode="m/d/yy">
                  <c:v>43946</c:v>
                </c:pt>
                <c:pt idx="49" formatCode="m/d/yy">
                  <c:v>43947</c:v>
                </c:pt>
                <c:pt idx="50" formatCode="m/d/yy">
                  <c:v>43948</c:v>
                </c:pt>
                <c:pt idx="51" formatCode="m/d/yy">
                  <c:v>43949</c:v>
                </c:pt>
                <c:pt idx="52" formatCode="m/d/yy">
                  <c:v>43950</c:v>
                </c:pt>
                <c:pt idx="53" formatCode="m/d/yy">
                  <c:v>43951</c:v>
                </c:pt>
                <c:pt idx="54" formatCode="m/d/yy">
                  <c:v>43952</c:v>
                </c:pt>
                <c:pt idx="55" formatCode="m/d/yy">
                  <c:v>43953</c:v>
                </c:pt>
                <c:pt idx="56" formatCode="m/d/yy">
                  <c:v>43954</c:v>
                </c:pt>
                <c:pt idx="57" formatCode="m/d/yy">
                  <c:v>43955</c:v>
                </c:pt>
                <c:pt idx="58" formatCode="m/d/yy">
                  <c:v>43956</c:v>
                </c:pt>
                <c:pt idx="59" formatCode="m/d/yy">
                  <c:v>43957</c:v>
                </c:pt>
                <c:pt idx="60" formatCode="m/d/yy">
                  <c:v>43958</c:v>
                </c:pt>
                <c:pt idx="61" formatCode="m/d/yy">
                  <c:v>43959</c:v>
                </c:pt>
                <c:pt idx="62" formatCode="m/d/yy">
                  <c:v>43960</c:v>
                </c:pt>
                <c:pt idx="63" formatCode="m/d/yy">
                  <c:v>43961</c:v>
                </c:pt>
                <c:pt idx="64" formatCode="m/d/yy">
                  <c:v>43962</c:v>
                </c:pt>
                <c:pt idx="65" formatCode="m/d/yy">
                  <c:v>43963</c:v>
                </c:pt>
                <c:pt idx="66" formatCode="m/d/yy">
                  <c:v>43964</c:v>
                </c:pt>
                <c:pt idx="67" formatCode="m/d/yy">
                  <c:v>43965</c:v>
                </c:pt>
                <c:pt idx="68" formatCode="m/d/yy">
                  <c:v>43966</c:v>
                </c:pt>
                <c:pt idx="69" formatCode="m/d/yy">
                  <c:v>43967</c:v>
                </c:pt>
                <c:pt idx="70" formatCode="m/d/yy">
                  <c:v>43968</c:v>
                </c:pt>
                <c:pt idx="71" formatCode="m/d/yy">
                  <c:v>43969</c:v>
                </c:pt>
                <c:pt idx="72" formatCode="m/d/yy">
                  <c:v>43970</c:v>
                </c:pt>
                <c:pt idx="73" formatCode="m/d/yy">
                  <c:v>43971</c:v>
                </c:pt>
                <c:pt idx="74" formatCode="m/d/yy">
                  <c:v>43972</c:v>
                </c:pt>
                <c:pt idx="75" formatCode="m/d/yy">
                  <c:v>43973</c:v>
                </c:pt>
                <c:pt idx="76" formatCode="m/d/yy">
                  <c:v>43974</c:v>
                </c:pt>
                <c:pt idx="77" formatCode="m/d/yy">
                  <c:v>43975</c:v>
                </c:pt>
                <c:pt idx="78" formatCode="m/d/yy">
                  <c:v>43976</c:v>
                </c:pt>
                <c:pt idx="79" formatCode="m/d/yy">
                  <c:v>43977</c:v>
                </c:pt>
                <c:pt idx="80" formatCode="m/d/yy">
                  <c:v>43978</c:v>
                </c:pt>
                <c:pt idx="81" formatCode="m/d/yy">
                  <c:v>43979</c:v>
                </c:pt>
                <c:pt idx="82" formatCode="m/d/yy">
                  <c:v>43980</c:v>
                </c:pt>
                <c:pt idx="83" formatCode="m/d/yy">
                  <c:v>43981</c:v>
                </c:pt>
                <c:pt idx="84" formatCode="m/d/yy">
                  <c:v>43982</c:v>
                </c:pt>
                <c:pt idx="85" formatCode="m/d/yy">
                  <c:v>43983</c:v>
                </c:pt>
                <c:pt idx="86" formatCode="m/d/yy">
                  <c:v>43984</c:v>
                </c:pt>
                <c:pt idx="87" formatCode="m/d/yy">
                  <c:v>43985</c:v>
                </c:pt>
                <c:pt idx="88" formatCode="m/d/yy">
                  <c:v>43986</c:v>
                </c:pt>
                <c:pt idx="89" formatCode="m/d/yy">
                  <c:v>43987</c:v>
                </c:pt>
                <c:pt idx="90" formatCode="m/d/yy">
                  <c:v>43988</c:v>
                </c:pt>
                <c:pt idx="91" formatCode="m/d/yy">
                  <c:v>43989</c:v>
                </c:pt>
                <c:pt idx="92" formatCode="m/d/yy">
                  <c:v>43990</c:v>
                </c:pt>
                <c:pt idx="93" formatCode="m/d/yy">
                  <c:v>43991</c:v>
                </c:pt>
                <c:pt idx="94" formatCode="m/d/yy">
                  <c:v>43992</c:v>
                </c:pt>
                <c:pt idx="95" formatCode="m/d/yy">
                  <c:v>43993</c:v>
                </c:pt>
              </c:numCache>
            </c:numRef>
          </c:cat>
          <c:val>
            <c:numRef>
              <c:f>Sheet1!$B$2:$B$97</c:f>
              <c:numCache>
                <c:formatCode>General</c:formatCode>
                <c:ptCount val="96"/>
                <c:pt idx="7" formatCode="_(* #,##0_);_(* \(#,##0\);_(* &quot;-&quot;??_);_(@_)">
                  <c:v>729</c:v>
                </c:pt>
                <c:pt idx="8" formatCode="_(* #,##0_);_(* \(#,##0\);_(* &quot;-&quot;??_);_(@_)">
                  <c:v>950</c:v>
                </c:pt>
                <c:pt idx="9" formatCode="_(* #,##0_);_(* \(#,##0\);_(* &quot;-&quot;??_);_(@_)">
                  <c:v>1700</c:v>
                </c:pt>
                <c:pt idx="10" formatCode="_(* #,##0_);_(* \(#,##0\);_(* &quot;-&quot;??_);_(@_)">
                  <c:v>2382</c:v>
                </c:pt>
                <c:pt idx="11" formatCode="_(* #,##0_);_(* \(#,##0\);_(* &quot;-&quot;??_);_(@_)">
                  <c:v>4152</c:v>
                </c:pt>
                <c:pt idx="12" formatCode="_(* #,##0_);_(* \(#,##0\);_(* &quot;-&quot;??_);_(@_)">
                  <c:v>7102</c:v>
                </c:pt>
                <c:pt idx="13" formatCode="_(* #,##0_);_(* \(#,##0\);_(* &quot;-&quot;??_);_(@_)">
                  <c:v>10356</c:v>
                </c:pt>
                <c:pt idx="14" formatCode="_(* #,##0_);_(* \(#,##0\);_(* &quot;-&quot;??_);_(@_)">
                  <c:v>15168</c:v>
                </c:pt>
                <c:pt idx="15" formatCode="_(* #,##0_);_(* \(#,##0\);_(* &quot;-&quot;??_);_(@_)">
                  <c:v>20875</c:v>
                </c:pt>
                <c:pt idx="16" formatCode="_(* #,##0_);_(* \(#,##0\);_(* &quot;-&quot;??_);_(@_)">
                  <c:v>25665</c:v>
                </c:pt>
                <c:pt idx="17" formatCode="_(* #,##0_);_(* \(#,##0\);_(* &quot;-&quot;??_);_(@_)">
                  <c:v>30811</c:v>
                </c:pt>
                <c:pt idx="18" formatCode="_(* #,##0_);_(* \(#,##0\);_(* &quot;-&quot;??_);_(@_)">
                  <c:v>37258</c:v>
                </c:pt>
                <c:pt idx="19" formatCode="_(* #,##0_);_(* \(#,##0\);_(* &quot;-&quot;??_);_(@_)">
                  <c:v>44635</c:v>
                </c:pt>
                <c:pt idx="20" formatCode="_(* #,##0_);_(* \(#,##0\);_(* &quot;-&quot;??_);_(@_)">
                  <c:v>52318</c:v>
                </c:pt>
                <c:pt idx="21" formatCode="_(* #,##0_);_(* \(#,##0\);_(* &quot;-&quot;??_);_(@_)">
                  <c:v>59513</c:v>
                </c:pt>
                <c:pt idx="22" formatCode="_(* #,##0_);_(* \(#,##0\);_(* &quot;-&quot;??_);_(@_)">
                  <c:v>66497</c:v>
                </c:pt>
                <c:pt idx="23" formatCode="_(* #,##0_);_(* \(#,##0\);_(* &quot;-&quot;??_);_(@_)">
                  <c:v>75795</c:v>
                </c:pt>
                <c:pt idx="24" formatCode="_(* #,##0_);_(* \(#,##0\);_(* &quot;-&quot;??_);_(@_)">
                  <c:v>83712</c:v>
                </c:pt>
                <c:pt idx="25" formatCode="_(* #,##0_);_(* \(#,##0\);_(* &quot;-&quot;??_);_(@_)">
                  <c:v>92381</c:v>
                </c:pt>
                <c:pt idx="26" formatCode="_(* #,##0_);_(* \(#,##0\);_(* &quot;-&quot;??_);_(@_)">
                  <c:v>102863</c:v>
                </c:pt>
                <c:pt idx="27" formatCode="_(* #,##0_);_(* \(#,##0\);_(* &quot;-&quot;??_);_(@_)">
                  <c:v>113704</c:v>
                </c:pt>
                <c:pt idx="28" formatCode="_(* #,##0_);_(* \(#,##0\);_(* &quot;-&quot;??_);_(@_)">
                  <c:v>122031</c:v>
                </c:pt>
                <c:pt idx="29" formatCode="_(* #,##0_);_(* \(#,##0\);_(* &quot;-&quot;??_);_(@_)">
                  <c:v>130689</c:v>
                </c:pt>
                <c:pt idx="30" formatCode="_(* #,##0_);_(* \(#,##0\);_(* &quot;-&quot;??_);_(@_)">
                  <c:v>138863</c:v>
                </c:pt>
                <c:pt idx="31" formatCode="_(* #,##0_);_(* \(#,##0\);_(* &quot;-&quot;??_);_(@_)">
                  <c:v>149316</c:v>
                </c:pt>
                <c:pt idx="32" formatCode="_(* #,##0_);_(* \(#,##0\);_(* &quot;-&quot;??_);_(@_)">
                  <c:v>159937</c:v>
                </c:pt>
                <c:pt idx="33" formatCode="_(* #,##0_);_(* \(#,##0\);_(* &quot;-&quot;??_);_(@_)">
                  <c:v>170512</c:v>
                </c:pt>
                <c:pt idx="34" formatCode="_(* #,##0_);_(* \(#,##0\);_(* &quot;-&quot;??_);_(@_)">
                  <c:v>180458</c:v>
                </c:pt>
                <c:pt idx="35" formatCode="_(* #,##0_);_(* \(#,##0\);_(* &quot;-&quot;??_);_(@_)">
                  <c:v>188694</c:v>
                </c:pt>
                <c:pt idx="36" formatCode="_(* #,##0_);_(* \(#,##0\);_(* &quot;-&quot;??_);_(@_)">
                  <c:v>195031</c:v>
                </c:pt>
                <c:pt idx="37" formatCode="_(* #,##0_);_(* \(#,##0\);_(* &quot;-&quot;??_);_(@_)">
                  <c:v>202208</c:v>
                </c:pt>
                <c:pt idx="38" formatCode="_(* #,##0_);_(* \(#,##0\);_(* &quot;-&quot;??_);_(@_)">
                  <c:v>213779</c:v>
                </c:pt>
                <c:pt idx="39" formatCode="_(* #,##0_);_(* \(#,##0\);_(* &quot;-&quot;??_);_(@_)">
                  <c:v>222284</c:v>
                </c:pt>
                <c:pt idx="40" formatCode="_(* #,##0_);_(* \(#,##0\);_(* &quot;-&quot;??_);_(@_)">
                  <c:v>229642</c:v>
                </c:pt>
                <c:pt idx="41" formatCode="_(* #,##0_);_(* \(#,##0\);_(* &quot;-&quot;??_);_(@_)">
                  <c:v>236732</c:v>
                </c:pt>
                <c:pt idx="42" formatCode="_(* #,##0_);_(* \(#,##0\);_(* &quot;-&quot;??_);_(@_)">
                  <c:v>242786</c:v>
                </c:pt>
                <c:pt idx="43" formatCode="_(* #,##0_);_(* \(#,##0\);_(* &quot;-&quot;??_);_(@_)">
                  <c:v>247512</c:v>
                </c:pt>
                <c:pt idx="44" formatCode="_(* #,##0_);_(* \(#,##0\);_(* &quot;-&quot;??_);_(@_)">
                  <c:v>251690</c:v>
                </c:pt>
                <c:pt idx="45" formatCode="_(* #,##0_);_(* \(#,##0\);_(* &quot;-&quot;??_);_(@_)">
                  <c:v>257216</c:v>
                </c:pt>
                <c:pt idx="46" formatCode="_(* #,##0_);_(* \(#,##0\);_(* &quot;-&quot;??_);_(@_)">
                  <c:v>263460</c:v>
                </c:pt>
                <c:pt idx="47" formatCode="_(* #,##0_);_(* \(#,##0\);_(* &quot;-&quot;??_);_(@_)">
                  <c:v>271590</c:v>
                </c:pt>
                <c:pt idx="48" formatCode="_(* #,##0_);_(* \(#,##0\);_(* &quot;-&quot;??_);_(@_)">
                  <c:v>282143</c:v>
                </c:pt>
                <c:pt idx="49" formatCode="_(* #,##0_);_(* \(#,##0\);_(* &quot;-&quot;??_);_(@_)">
                  <c:v>288045</c:v>
                </c:pt>
                <c:pt idx="50" formatCode="_(* #,##0_);_(* \(#,##0\);_(* &quot;-&quot;??_);_(@_)">
                  <c:v>291996</c:v>
                </c:pt>
                <c:pt idx="51" formatCode="_(* #,##0_);_(* \(#,##0\);_(* &quot;-&quot;??_);_(@_)">
                  <c:v>295106</c:v>
                </c:pt>
                <c:pt idx="52" formatCode="_(* #,##0_);_(* \(#,##0\);_(* &quot;-&quot;??_);_(@_)">
                  <c:v>299691</c:v>
                </c:pt>
                <c:pt idx="53" formatCode="_(* #,##0_);_(* \(#,##0\);_(* &quot;-&quot;??_);_(@_)">
                  <c:v>304372</c:v>
                </c:pt>
                <c:pt idx="54" formatCode="_(* #,##0_);_(* \(#,##0\);_(* &quot;-&quot;??_);_(@_)">
                  <c:v>308314</c:v>
                </c:pt>
                <c:pt idx="55" formatCode="_(* #,##0_);_(* \(#,##0\);_(* &quot;-&quot;??_);_(@_)">
                  <c:v>312977</c:v>
                </c:pt>
                <c:pt idx="56" formatCode="_(* #,##0_);_(* \(#,##0\);_(* &quot;-&quot;??_);_(@_)">
                  <c:v>316415</c:v>
                </c:pt>
                <c:pt idx="57" formatCode="_(* #,##0_);_(* \(#,##0\);_(* &quot;-&quot;??_);_(@_)">
                  <c:v>318953</c:v>
                </c:pt>
                <c:pt idx="58" formatCode="_(* #,##0_);_(* \(#,##0\);_(* &quot;-&quot;??_);_(@_)">
                  <c:v>321192</c:v>
                </c:pt>
                <c:pt idx="59" formatCode="_(* #,##0_);_(* \(#,##0\);_(* &quot;-&quot;??_);_(@_)">
                  <c:v>323978</c:v>
                </c:pt>
                <c:pt idx="60" formatCode="_(* #,##0_);_(* \(#,##0\);_(* &quot;-&quot;??_);_(@_)">
                  <c:v>327649</c:v>
                </c:pt>
                <c:pt idx="61" formatCode="_(* #,##0_);_(* \(#,##0\);_(* &quot;-&quot;??_);_(@_)">
                  <c:v>330407</c:v>
                </c:pt>
                <c:pt idx="62" formatCode="_(* #,##0_);_(* \(#,##0\);_(* &quot;-&quot;??_);_(@_)">
                  <c:v>333122</c:v>
                </c:pt>
                <c:pt idx="63" formatCode="_(* #,##0_);_(* \(#,##0\);_(* &quot;-&quot;??_);_(@_)">
                  <c:v>335395</c:v>
                </c:pt>
                <c:pt idx="64" formatCode="_(* #,##0_);_(* \(#,##0\);_(* &quot;-&quot;??_);_(@_)">
                  <c:v>337055</c:v>
                </c:pt>
                <c:pt idx="65" formatCode="_(* #,##0_);_(* \(#,##0\);_(* &quot;-&quot;??_);_(@_)">
                  <c:v>338485</c:v>
                </c:pt>
                <c:pt idx="66" formatCode="_(* #,##0_);_(* \(#,##0\);_(* &quot;-&quot;??_);_(@_)">
                  <c:v>340661</c:v>
                </c:pt>
                <c:pt idx="67" formatCode="_(* #,##0_);_(* \(#,##0\);_(* &quot;-&quot;??_);_(@_)">
                  <c:v>343051</c:v>
                </c:pt>
                <c:pt idx="68" formatCode="_(* #,##0_);_(* \(#,##0\);_(* &quot;-&quot;??_);_(@_)">
                  <c:v>345813</c:v>
                </c:pt>
                <c:pt idx="69" formatCode="_(* #,##0_);_(* \(#,##0\);_(* &quot;-&quot;??_);_(@_)">
                  <c:v>348232</c:v>
                </c:pt>
                <c:pt idx="70" formatCode="_(* #,##0_);_(* \(#,##0\);_(* &quot;-&quot;??_);_(@_)">
                  <c:v>350121</c:v>
                </c:pt>
                <c:pt idx="71" formatCode="_(* #,##0_);_(* \(#,##0\);_(* &quot;-&quot;??_);_(@_)">
                  <c:v>351371</c:v>
                </c:pt>
                <c:pt idx="72" formatCode="_(* #,##0_);_(* \(#,##0\);_(* &quot;-&quot;??_);_(@_)">
                  <c:v>352845</c:v>
                </c:pt>
                <c:pt idx="73" formatCode="_(* #,##0_);_(* \(#,##0\);_(* &quot;-&quot;??_);_(@_)">
                  <c:v>354370</c:v>
                </c:pt>
                <c:pt idx="74" formatCode="_(* #,##0_);_(* \(#,##0\);_(* &quot;-&quot;??_);_(@_)">
                  <c:v>356458</c:v>
                </c:pt>
                <c:pt idx="75" formatCode="_(* #,##0_);_(* \(#,##0\);_(* &quot;-&quot;??_);_(@_)">
                  <c:v>358154</c:v>
                </c:pt>
                <c:pt idx="76" formatCode="_(* #,##0_);_(* \(#,##0\);_(* &quot;-&quot;??_);_(@_)">
                  <c:v>359926</c:v>
                </c:pt>
                <c:pt idx="77" formatCode="_(* #,##0_);_(* \(#,##0\);_(* &quot;-&quot;??_);_(@_)">
                  <c:v>361515</c:v>
                </c:pt>
                <c:pt idx="78" formatCode="_(* #,##0_);_(* \(#,##0\);_(* &quot;-&quot;??_);_(@_)">
                  <c:v>362764</c:v>
                </c:pt>
                <c:pt idx="79" formatCode="_(* #,##0_);_(* \(#,##0\);_(* &quot;-&quot;??_);_(@_)">
                  <c:v>363836</c:v>
                </c:pt>
                <c:pt idx="80" formatCode="_(* #,##0_);_(* \(#,##0\);_(* &quot;-&quot;??_);_(@_)">
                  <c:v>364965</c:v>
                </c:pt>
                <c:pt idx="81" formatCode="_(* #,##0_);_(* \(#,##0\);_(* &quot;-&quot;??_);_(@_)">
                  <c:v>366733</c:v>
                </c:pt>
                <c:pt idx="82" formatCode="_(* #,##0_);_(* \(#,##0\);_(* &quot;-&quot;??_);_(@_)">
                  <c:v>368284</c:v>
                </c:pt>
                <c:pt idx="83" formatCode="_(* #,##0_);_(* \(#,##0\);_(* &quot;-&quot;??_);_(@_)">
                  <c:v>369660</c:v>
                </c:pt>
                <c:pt idx="84" formatCode="_(* #,##0_);_(* \(#,##0\);_(* &quot;-&quot;??_);_(@_)">
                  <c:v>370770</c:v>
                </c:pt>
                <c:pt idx="85" formatCode="_(* #,##0_);_(* \(#,##0\);_(* &quot;-&quot;??_);_(@_)">
                  <c:v>371711</c:v>
                </c:pt>
                <c:pt idx="86" formatCode="_(* #,##0_);_(* \(#,##0\);_(* &quot;-&quot;??_);_(@_)">
                  <c:v>373040</c:v>
                </c:pt>
                <c:pt idx="87" formatCode="_(* #,##0_);_(* \(#,##0\);_(* &quot;-&quot;??_);_(@_)">
                  <c:v>374085</c:v>
                </c:pt>
                <c:pt idx="88" formatCode="_(* #,##0_);_(* \(#,##0\);_(* &quot;-&quot;??_);_(@_)">
                  <c:v>375133</c:v>
                </c:pt>
                <c:pt idx="89" formatCode="_(* #,##0_);_(* \(#,##0\);_(* &quot;-&quot;??_);_(@_)">
                  <c:v>376208</c:v>
                </c:pt>
                <c:pt idx="90" formatCode="_(* #,##0_);_(* \(#,##0\);_(* &quot;-&quot;??_);_(@_)">
                  <c:v>377316</c:v>
                </c:pt>
                <c:pt idx="91" formatCode="_(* #,##0_);_(* \(#,##0\);_(* &quot;-&quot;??_);_(@_)">
                  <c:v>378097</c:v>
                </c:pt>
                <c:pt idx="92" formatCode="_(* #,##0_);_(* \(#,##0\);_(* &quot;-&quot;??_);_(@_)">
                  <c:v>378799</c:v>
                </c:pt>
                <c:pt idx="93" formatCode="_(* #,##0_);_(* \(#,##0\);_(* &quot;-&quot;??_);_(@_)">
                  <c:v>379482</c:v>
                </c:pt>
                <c:pt idx="94" formatCode="_(* #,##0_);_(* \(#,##0\);_(* &quot;-&quot;??_);_(@_)">
                  <c:v>380156</c:v>
                </c:pt>
                <c:pt idx="95" formatCode="_(* #,##0_);_(* \(#,##0\);_(* &quot;-&quot;??_);_(@_)">
                  <c:v>380892</c:v>
                </c:pt>
              </c:numCache>
            </c:numRef>
          </c:val>
          <c:smooth val="0"/>
          <c:extLst>
            <c:ext xmlns:c16="http://schemas.microsoft.com/office/drawing/2014/chart" uri="{C3380CC4-5D6E-409C-BE32-E72D297353CC}">
              <c16:uniqueId val="{00000000-D4DF-054B-B7DE-96F427E49A97}"/>
            </c:ext>
          </c:extLst>
        </c:ser>
        <c:ser>
          <c:idx val="1"/>
          <c:order val="1"/>
          <c:tx>
            <c:strRef>
              <c:f>Sheet1!$C$1</c:f>
              <c:strCache>
                <c:ptCount val="1"/>
                <c:pt idx="0">
                  <c:v> New Jersey </c:v>
                </c:pt>
              </c:strCache>
            </c:strRef>
          </c:tx>
          <c:spPr>
            <a:ln w="28575" cap="rnd">
              <a:solidFill>
                <a:srgbClr val="FFC000"/>
              </a:solidFill>
              <a:round/>
            </a:ln>
            <a:effectLst/>
          </c:spPr>
          <c:marker>
            <c:symbol val="circle"/>
            <c:size val="5"/>
            <c:spPr>
              <a:solidFill>
                <a:srgbClr val="FFC000"/>
              </a:solidFill>
              <a:ln w="9525">
                <a:solidFill>
                  <a:srgbClr val="FFC000"/>
                </a:solidFill>
              </a:ln>
              <a:effectLst/>
            </c:spPr>
          </c:marker>
          <c:cat>
            <c:numRef>
              <c:f>Sheet1!$A$2:$A$97</c:f>
              <c:numCache>
                <c:formatCode>General</c:formatCode>
                <c:ptCount val="96"/>
                <c:pt idx="7" formatCode="m/d/yy">
                  <c:v>43905</c:v>
                </c:pt>
                <c:pt idx="8" formatCode="m/d/yy">
                  <c:v>43906</c:v>
                </c:pt>
                <c:pt idx="9" formatCode="m/d/yy">
                  <c:v>43907</c:v>
                </c:pt>
                <c:pt idx="10" formatCode="m/d/yy">
                  <c:v>43908</c:v>
                </c:pt>
                <c:pt idx="11" formatCode="m/d/yy">
                  <c:v>43909</c:v>
                </c:pt>
                <c:pt idx="12" formatCode="m/d/yy">
                  <c:v>43910</c:v>
                </c:pt>
                <c:pt idx="13" formatCode="m/d/yy">
                  <c:v>43911</c:v>
                </c:pt>
                <c:pt idx="14" formatCode="m/d/yy">
                  <c:v>43912</c:v>
                </c:pt>
                <c:pt idx="15" formatCode="m/d/yy">
                  <c:v>43913</c:v>
                </c:pt>
                <c:pt idx="16" formatCode="m/d/yy">
                  <c:v>43914</c:v>
                </c:pt>
                <c:pt idx="17" formatCode="m/d/yy">
                  <c:v>43915</c:v>
                </c:pt>
                <c:pt idx="18" formatCode="m/d/yy">
                  <c:v>43916</c:v>
                </c:pt>
                <c:pt idx="19" formatCode="m/d/yy">
                  <c:v>43917</c:v>
                </c:pt>
                <c:pt idx="20" formatCode="m/d/yy">
                  <c:v>43918</c:v>
                </c:pt>
                <c:pt idx="21" formatCode="m/d/yy">
                  <c:v>43919</c:v>
                </c:pt>
                <c:pt idx="22" formatCode="m/d/yy">
                  <c:v>43920</c:v>
                </c:pt>
                <c:pt idx="23" formatCode="m/d/yy">
                  <c:v>43921</c:v>
                </c:pt>
                <c:pt idx="24" formatCode="m/d/yy">
                  <c:v>43922</c:v>
                </c:pt>
                <c:pt idx="25" formatCode="m/d/yy">
                  <c:v>43923</c:v>
                </c:pt>
                <c:pt idx="26" formatCode="m/d/yy">
                  <c:v>43924</c:v>
                </c:pt>
                <c:pt idx="27" formatCode="m/d/yy">
                  <c:v>43925</c:v>
                </c:pt>
                <c:pt idx="28" formatCode="m/d/yy">
                  <c:v>43926</c:v>
                </c:pt>
                <c:pt idx="29" formatCode="m/d/yy">
                  <c:v>43927</c:v>
                </c:pt>
                <c:pt idx="30" formatCode="m/d/yy">
                  <c:v>43928</c:v>
                </c:pt>
                <c:pt idx="31" formatCode="m/d/yy">
                  <c:v>43929</c:v>
                </c:pt>
                <c:pt idx="32" formatCode="m/d/yy">
                  <c:v>43930</c:v>
                </c:pt>
                <c:pt idx="33" formatCode="m/d/yy">
                  <c:v>43931</c:v>
                </c:pt>
                <c:pt idx="34" formatCode="m/d/yy">
                  <c:v>43932</c:v>
                </c:pt>
                <c:pt idx="35" formatCode="m/d/yy">
                  <c:v>43933</c:v>
                </c:pt>
                <c:pt idx="36" formatCode="m/d/yy">
                  <c:v>43934</c:v>
                </c:pt>
                <c:pt idx="37" formatCode="m/d/yy">
                  <c:v>43935</c:v>
                </c:pt>
                <c:pt idx="38" formatCode="m/d/yy">
                  <c:v>43936</c:v>
                </c:pt>
                <c:pt idx="39" formatCode="m/d/yy">
                  <c:v>43937</c:v>
                </c:pt>
                <c:pt idx="40" formatCode="m/d/yy">
                  <c:v>43938</c:v>
                </c:pt>
                <c:pt idx="41" formatCode="m/d/yy">
                  <c:v>43939</c:v>
                </c:pt>
                <c:pt idx="42" formatCode="m/d/yy">
                  <c:v>43940</c:v>
                </c:pt>
                <c:pt idx="43" formatCode="m/d/yy">
                  <c:v>43941</c:v>
                </c:pt>
                <c:pt idx="44" formatCode="m/d/yy">
                  <c:v>43942</c:v>
                </c:pt>
                <c:pt idx="45" formatCode="m/d/yy">
                  <c:v>43943</c:v>
                </c:pt>
                <c:pt idx="46" formatCode="m/d/yy">
                  <c:v>43944</c:v>
                </c:pt>
                <c:pt idx="47" formatCode="m/d/yy">
                  <c:v>43945</c:v>
                </c:pt>
                <c:pt idx="48" formatCode="m/d/yy">
                  <c:v>43946</c:v>
                </c:pt>
                <c:pt idx="49" formatCode="m/d/yy">
                  <c:v>43947</c:v>
                </c:pt>
                <c:pt idx="50" formatCode="m/d/yy">
                  <c:v>43948</c:v>
                </c:pt>
                <c:pt idx="51" formatCode="m/d/yy">
                  <c:v>43949</c:v>
                </c:pt>
                <c:pt idx="52" formatCode="m/d/yy">
                  <c:v>43950</c:v>
                </c:pt>
                <c:pt idx="53" formatCode="m/d/yy">
                  <c:v>43951</c:v>
                </c:pt>
                <c:pt idx="54" formatCode="m/d/yy">
                  <c:v>43952</c:v>
                </c:pt>
                <c:pt idx="55" formatCode="m/d/yy">
                  <c:v>43953</c:v>
                </c:pt>
                <c:pt idx="56" formatCode="m/d/yy">
                  <c:v>43954</c:v>
                </c:pt>
                <c:pt idx="57" formatCode="m/d/yy">
                  <c:v>43955</c:v>
                </c:pt>
                <c:pt idx="58" formatCode="m/d/yy">
                  <c:v>43956</c:v>
                </c:pt>
                <c:pt idx="59" formatCode="m/d/yy">
                  <c:v>43957</c:v>
                </c:pt>
                <c:pt idx="60" formatCode="m/d/yy">
                  <c:v>43958</c:v>
                </c:pt>
                <c:pt idx="61" formatCode="m/d/yy">
                  <c:v>43959</c:v>
                </c:pt>
                <c:pt idx="62" formatCode="m/d/yy">
                  <c:v>43960</c:v>
                </c:pt>
                <c:pt idx="63" formatCode="m/d/yy">
                  <c:v>43961</c:v>
                </c:pt>
                <c:pt idx="64" formatCode="m/d/yy">
                  <c:v>43962</c:v>
                </c:pt>
                <c:pt idx="65" formatCode="m/d/yy">
                  <c:v>43963</c:v>
                </c:pt>
                <c:pt idx="66" formatCode="m/d/yy">
                  <c:v>43964</c:v>
                </c:pt>
                <c:pt idx="67" formatCode="m/d/yy">
                  <c:v>43965</c:v>
                </c:pt>
                <c:pt idx="68" formatCode="m/d/yy">
                  <c:v>43966</c:v>
                </c:pt>
                <c:pt idx="69" formatCode="m/d/yy">
                  <c:v>43967</c:v>
                </c:pt>
                <c:pt idx="70" formatCode="m/d/yy">
                  <c:v>43968</c:v>
                </c:pt>
                <c:pt idx="71" formatCode="m/d/yy">
                  <c:v>43969</c:v>
                </c:pt>
                <c:pt idx="72" formatCode="m/d/yy">
                  <c:v>43970</c:v>
                </c:pt>
                <c:pt idx="73" formatCode="m/d/yy">
                  <c:v>43971</c:v>
                </c:pt>
                <c:pt idx="74" formatCode="m/d/yy">
                  <c:v>43972</c:v>
                </c:pt>
                <c:pt idx="75" formatCode="m/d/yy">
                  <c:v>43973</c:v>
                </c:pt>
                <c:pt idx="76" formatCode="m/d/yy">
                  <c:v>43974</c:v>
                </c:pt>
                <c:pt idx="77" formatCode="m/d/yy">
                  <c:v>43975</c:v>
                </c:pt>
                <c:pt idx="78" formatCode="m/d/yy">
                  <c:v>43976</c:v>
                </c:pt>
                <c:pt idx="79" formatCode="m/d/yy">
                  <c:v>43977</c:v>
                </c:pt>
                <c:pt idx="80" formatCode="m/d/yy">
                  <c:v>43978</c:v>
                </c:pt>
                <c:pt idx="81" formatCode="m/d/yy">
                  <c:v>43979</c:v>
                </c:pt>
                <c:pt idx="82" formatCode="m/d/yy">
                  <c:v>43980</c:v>
                </c:pt>
                <c:pt idx="83" formatCode="m/d/yy">
                  <c:v>43981</c:v>
                </c:pt>
                <c:pt idx="84" formatCode="m/d/yy">
                  <c:v>43982</c:v>
                </c:pt>
                <c:pt idx="85" formatCode="m/d/yy">
                  <c:v>43983</c:v>
                </c:pt>
                <c:pt idx="86" formatCode="m/d/yy">
                  <c:v>43984</c:v>
                </c:pt>
                <c:pt idx="87" formatCode="m/d/yy">
                  <c:v>43985</c:v>
                </c:pt>
                <c:pt idx="88" formatCode="m/d/yy">
                  <c:v>43986</c:v>
                </c:pt>
                <c:pt idx="89" formatCode="m/d/yy">
                  <c:v>43987</c:v>
                </c:pt>
                <c:pt idx="90" formatCode="m/d/yy">
                  <c:v>43988</c:v>
                </c:pt>
                <c:pt idx="91" formatCode="m/d/yy">
                  <c:v>43989</c:v>
                </c:pt>
                <c:pt idx="92" formatCode="m/d/yy">
                  <c:v>43990</c:v>
                </c:pt>
                <c:pt idx="93" formatCode="m/d/yy">
                  <c:v>43991</c:v>
                </c:pt>
                <c:pt idx="94" formatCode="m/d/yy">
                  <c:v>43992</c:v>
                </c:pt>
                <c:pt idx="95" formatCode="m/d/yy">
                  <c:v>43993</c:v>
                </c:pt>
              </c:numCache>
            </c:numRef>
          </c:cat>
          <c:val>
            <c:numRef>
              <c:f>Sheet1!$C$2:$C$97</c:f>
              <c:numCache>
                <c:formatCode>General</c:formatCode>
                <c:ptCount val="96"/>
                <c:pt idx="7" formatCode="_(* #,##0_);_(* \(#,##0\);_(* &quot;-&quot;??_);_(@_)">
                  <c:v>98</c:v>
                </c:pt>
                <c:pt idx="8" formatCode="_(* #,##0_);_(* \(#,##0\);_(* &quot;-&quot;??_);_(@_)">
                  <c:v>178</c:v>
                </c:pt>
                <c:pt idx="9" formatCode="_(* #,##0_);_(* \(#,##0\);_(* &quot;-&quot;??_);_(@_)">
                  <c:v>267</c:v>
                </c:pt>
                <c:pt idx="10" formatCode="_(* #,##0_);_(* \(#,##0\);_(* &quot;-&quot;??_);_(@_)">
                  <c:v>427</c:v>
                </c:pt>
                <c:pt idx="11" formatCode="_(* #,##0_);_(* \(#,##0\);_(* &quot;-&quot;??_);_(@_)">
                  <c:v>742</c:v>
                </c:pt>
                <c:pt idx="12" formatCode="_(* #,##0_);_(* \(#,##0\);_(* &quot;-&quot;??_);_(@_)">
                  <c:v>890</c:v>
                </c:pt>
                <c:pt idx="13" formatCode="_(* #,##0_);_(* \(#,##0\);_(* &quot;-&quot;??_);_(@_)">
                  <c:v>1327</c:v>
                </c:pt>
                <c:pt idx="14" formatCode="_(* #,##0_);_(* \(#,##0\);_(* &quot;-&quot;??_);_(@_)">
                  <c:v>1914</c:v>
                </c:pt>
                <c:pt idx="15" formatCode="_(* #,##0_);_(* \(#,##0\);_(* &quot;-&quot;??_);_(@_)">
                  <c:v>2844</c:v>
                </c:pt>
                <c:pt idx="16" formatCode="_(* #,##0_);_(* \(#,##0\);_(* &quot;-&quot;??_);_(@_)">
                  <c:v>3675</c:v>
                </c:pt>
                <c:pt idx="17" formatCode="_(* #,##0_);_(* \(#,##0\);_(* &quot;-&quot;??_);_(@_)">
                  <c:v>4402</c:v>
                </c:pt>
                <c:pt idx="18" formatCode="_(* #,##0_);_(* \(#,##0\);_(* &quot;-&quot;??_);_(@_)">
                  <c:v>6876</c:v>
                </c:pt>
                <c:pt idx="19" formatCode="_(* #,##0_);_(* \(#,##0\);_(* &quot;-&quot;??_);_(@_)">
                  <c:v>8825</c:v>
                </c:pt>
                <c:pt idx="20" formatCode="_(* #,##0_);_(* \(#,##0\);_(* &quot;-&quot;??_);_(@_)">
                  <c:v>11124</c:v>
                </c:pt>
                <c:pt idx="21" formatCode="_(* #,##0_);_(* \(#,##0\);_(* &quot;-&quot;??_);_(@_)">
                  <c:v>13386</c:v>
                </c:pt>
                <c:pt idx="22" formatCode="_(* #,##0_);_(* \(#,##0\);_(* &quot;-&quot;??_);_(@_)">
                  <c:v>16636</c:v>
                </c:pt>
                <c:pt idx="23" formatCode="_(* #,##0_);_(* \(#,##0\);_(* &quot;-&quot;??_);_(@_)">
                  <c:v>18696</c:v>
                </c:pt>
                <c:pt idx="24" formatCode="_(* #,##0_);_(* \(#,##0\);_(* &quot;-&quot;??_);_(@_)">
                  <c:v>22255</c:v>
                </c:pt>
                <c:pt idx="25" formatCode="_(* #,##0_);_(* \(#,##0\);_(* &quot;-&quot;??_);_(@_)">
                  <c:v>25590</c:v>
                </c:pt>
                <c:pt idx="26" formatCode="_(* #,##0_);_(* \(#,##0\);_(* &quot;-&quot;??_);_(@_)">
                  <c:v>29895</c:v>
                </c:pt>
                <c:pt idx="27" formatCode="_(* #,##0_);_(* \(#,##0\);_(* &quot;-&quot;??_);_(@_)">
                  <c:v>34124</c:v>
                </c:pt>
                <c:pt idx="28" formatCode="_(* #,##0_);_(* \(#,##0\);_(* &quot;-&quot;??_);_(@_)">
                  <c:v>37505</c:v>
                </c:pt>
                <c:pt idx="29" formatCode="_(* #,##0_);_(* \(#,##0\);_(* &quot;-&quot;??_);_(@_)">
                  <c:v>41090</c:v>
                </c:pt>
                <c:pt idx="30" formatCode="_(* #,##0_);_(* \(#,##0\);_(* &quot;-&quot;??_);_(@_)">
                  <c:v>44416</c:v>
                </c:pt>
                <c:pt idx="31" formatCode="_(* #,##0_);_(* \(#,##0\);_(* &quot;-&quot;??_);_(@_)">
                  <c:v>47437</c:v>
                </c:pt>
                <c:pt idx="32" formatCode="_(* #,##0_);_(* \(#,##0\);_(* &quot;-&quot;??_);_(@_)">
                  <c:v>51027</c:v>
                </c:pt>
                <c:pt idx="33" formatCode="_(* #,##0_);_(* \(#,##0\);_(* &quot;-&quot;??_);_(@_)">
                  <c:v>54588</c:v>
                </c:pt>
                <c:pt idx="34" formatCode="_(* #,##0_);_(* \(#,##0\);_(* &quot;-&quot;??_);_(@_)">
                  <c:v>58151</c:v>
                </c:pt>
                <c:pt idx="35" formatCode="_(* #,##0_);_(* \(#,##0\);_(* &quot;-&quot;??_);_(@_)">
                  <c:v>61850</c:v>
                </c:pt>
                <c:pt idx="36" formatCode="_(* #,##0_);_(* \(#,##0\);_(* &quot;-&quot;??_);_(@_)">
                  <c:v>64584</c:v>
                </c:pt>
                <c:pt idx="37" formatCode="_(* #,##0_);_(* \(#,##0\);_(* &quot;-&quot;??_);_(@_)">
                  <c:v>68824</c:v>
                </c:pt>
                <c:pt idx="38" formatCode="_(* #,##0_);_(* \(#,##0\);_(* &quot;-&quot;??_);_(@_)">
                  <c:v>71030</c:v>
                </c:pt>
                <c:pt idx="39" formatCode="_(* #,##0_);_(* \(#,##0\);_(* &quot;-&quot;??_);_(@_)">
                  <c:v>75317</c:v>
                </c:pt>
                <c:pt idx="40" formatCode="_(* #,##0_);_(* \(#,##0\);_(* &quot;-&quot;??_);_(@_)">
                  <c:v>78467</c:v>
                </c:pt>
                <c:pt idx="41" formatCode="_(* #,##0_);_(* \(#,##0\);_(* &quot;-&quot;??_);_(@_)">
                  <c:v>81420</c:v>
                </c:pt>
                <c:pt idx="42" formatCode="_(* #,##0_);_(* \(#,##0\);_(* &quot;-&quot;??_);_(@_)">
                  <c:v>85301</c:v>
                </c:pt>
                <c:pt idx="43" formatCode="_(* #,##0_);_(* \(#,##0\);_(* &quot;-&quot;??_);_(@_)">
                  <c:v>88806</c:v>
                </c:pt>
                <c:pt idx="44" formatCode="_(* #,##0_);_(* \(#,##0\);_(* &quot;-&quot;??_);_(@_)">
                  <c:v>92387</c:v>
                </c:pt>
                <c:pt idx="45" formatCode="_(* #,##0_);_(* \(#,##0\);_(* &quot;-&quot;??_);_(@_)">
                  <c:v>95865</c:v>
                </c:pt>
                <c:pt idx="46" formatCode="_(* #,##0_);_(* \(#,##0\);_(* &quot;-&quot;??_);_(@_)">
                  <c:v>99989</c:v>
                </c:pt>
                <c:pt idx="47" formatCode="_(* #,##0_);_(* \(#,##0\);_(* &quot;-&quot;??_);_(@_)">
                  <c:v>102196</c:v>
                </c:pt>
                <c:pt idx="48" formatCode="_(* #,##0_);_(* \(#,##0\);_(* &quot;-&quot;??_);_(@_)">
                  <c:v>105523</c:v>
                </c:pt>
                <c:pt idx="49" formatCode="_(* #,##0_);_(* \(#,##0\);_(* &quot;-&quot;??_);_(@_)">
                  <c:v>109038</c:v>
                </c:pt>
                <c:pt idx="50" formatCode="_(* #,##0_);_(* \(#,##0\);_(* &quot;-&quot;??_);_(@_)">
                  <c:v>111188</c:v>
                </c:pt>
                <c:pt idx="51" formatCode="_(* #,##0_);_(* \(#,##0\);_(* &quot;-&quot;??_);_(@_)">
                  <c:v>113856</c:v>
                </c:pt>
                <c:pt idx="52" formatCode="_(* #,##0_);_(* \(#,##0\);_(* &quot;-&quot;??_);_(@_)">
                  <c:v>116264</c:v>
                </c:pt>
                <c:pt idx="53" formatCode="_(* #,##0_);_(* \(#,##0\);_(* &quot;-&quot;??_);_(@_)">
                  <c:v>118652</c:v>
                </c:pt>
                <c:pt idx="54" formatCode="_(* #,##0_);_(* \(#,##0\);_(* &quot;-&quot;??_);_(@_)">
                  <c:v>121190</c:v>
                </c:pt>
                <c:pt idx="55" formatCode="_(* #,##0_);_(* \(#,##0\);_(* &quot;-&quot;??_);_(@_)">
                  <c:v>123717</c:v>
                </c:pt>
                <c:pt idx="56" formatCode="_(* #,##0_);_(* \(#,##0\);_(* &quot;-&quot;??_);_(@_)">
                  <c:v>126744</c:v>
                </c:pt>
                <c:pt idx="57" formatCode="_(* #,##0_);_(* \(#,##0\);_(* &quot;-&quot;??_);_(@_)">
                  <c:v>128269</c:v>
                </c:pt>
                <c:pt idx="58" formatCode="_(* #,##0_);_(* \(#,##0\);_(* &quot;-&quot;??_);_(@_)">
                  <c:v>130593</c:v>
                </c:pt>
                <c:pt idx="59" formatCode="_(* #,##0_);_(* \(#,##0\);_(* &quot;-&quot;??_);_(@_)">
                  <c:v>131890</c:v>
                </c:pt>
                <c:pt idx="60" formatCode="_(* #,##0_);_(* \(#,##0\);_(* &quot;-&quot;??_);_(@_)">
                  <c:v>133635</c:v>
                </c:pt>
                <c:pt idx="61" formatCode="_(* #,##0_);_(* \(#,##0\);_(* &quot;-&quot;??_);_(@_)">
                  <c:v>135454</c:v>
                </c:pt>
                <c:pt idx="62" formatCode="_(* #,##0_);_(* \(#,##0\);_(* &quot;-&quot;??_);_(@_)">
                  <c:v>137085</c:v>
                </c:pt>
                <c:pt idx="63" formatCode="_(* #,##0_);_(* \(#,##0\);_(* &quot;-&quot;??_);_(@_)">
                  <c:v>138532</c:v>
                </c:pt>
                <c:pt idx="64" formatCode="_(* #,##0_);_(* \(#,##0\);_(* &quot;-&quot;??_);_(@_)">
                  <c:v>139945</c:v>
                </c:pt>
                <c:pt idx="65" formatCode="_(* #,##0_);_(* \(#,##0\);_(* &quot;-&quot;??_);_(@_)">
                  <c:v>140743</c:v>
                </c:pt>
                <c:pt idx="66" formatCode="_(* #,##0_);_(* \(#,##0\);_(* &quot;-&quot;??_);_(@_)">
                  <c:v>141560</c:v>
                </c:pt>
                <c:pt idx="67" formatCode="_(* #,##0_);_(* \(#,##0\);_(* &quot;-&quot;??_);_(@_)">
                  <c:v>142704</c:v>
                </c:pt>
                <c:pt idx="68" formatCode="_(* #,##0_);_(* \(#,##0\);_(* &quot;-&quot;??_);_(@_)">
                  <c:v>143905</c:v>
                </c:pt>
                <c:pt idx="69" formatCode="_(* #,##0_);_(* \(#,##0\);_(* &quot;-&quot;??_);_(@_)">
                  <c:v>145089</c:v>
                </c:pt>
                <c:pt idx="70" formatCode="_(* #,##0_);_(* \(#,##0\);_(* &quot;-&quot;??_);_(@_)">
                  <c:v>146334</c:v>
                </c:pt>
                <c:pt idx="71" formatCode="_(* #,##0_);_(* \(#,##0\);_(* &quot;-&quot;??_);_(@_)">
                  <c:v>148039</c:v>
                </c:pt>
                <c:pt idx="72" formatCode="_(* #,##0_);_(* \(#,##0\);_(* &quot;-&quot;??_);_(@_)">
                  <c:v>149013</c:v>
                </c:pt>
                <c:pt idx="73" formatCode="_(* #,##0_);_(* \(#,##0\);_(* &quot;-&quot;??_);_(@_)">
                  <c:v>150399</c:v>
                </c:pt>
                <c:pt idx="74" formatCode="_(* #,##0_);_(* \(#,##0\);_(* &quot;-&quot;??_);_(@_)">
                  <c:v>151472</c:v>
                </c:pt>
                <c:pt idx="75" formatCode="_(* #,##0_);_(* \(#,##0\);_(* &quot;-&quot;??_);_(@_)">
                  <c:v>152719</c:v>
                </c:pt>
                <c:pt idx="76" formatCode="_(* #,##0_);_(* \(#,##0\);_(* &quot;-&quot;??_);_(@_)">
                  <c:v>153104</c:v>
                </c:pt>
                <c:pt idx="77" formatCode="_(* #,##0_);_(* \(#,##0\);_(* &quot;-&quot;??_);_(@_)">
                  <c:v>154154</c:v>
                </c:pt>
                <c:pt idx="78" formatCode="_(* #,##0_);_(* \(#,##0\);_(* &quot;-&quot;??_);_(@_)">
                  <c:v>155092</c:v>
                </c:pt>
                <c:pt idx="79" formatCode="_(* #,##0_);_(* \(#,##0\);_(* &quot;-&quot;??_);_(@_)">
                  <c:v>155764</c:v>
                </c:pt>
                <c:pt idx="80" formatCode="_(* #,##0_);_(* \(#,##0\);_(* &quot;-&quot;??_);_(@_)">
                  <c:v>156628</c:v>
                </c:pt>
                <c:pt idx="81" formatCode="_(* #,##0_);_(* \(#,##0\);_(* &quot;-&quot;??_);_(@_)">
                  <c:v>157815</c:v>
                </c:pt>
                <c:pt idx="82" formatCode="_(* #,##0_);_(* \(#,##0\);_(* &quot;-&quot;??_);_(@_)">
                  <c:v>158844</c:v>
                </c:pt>
                <c:pt idx="83" formatCode="_(* #,##0_);_(* \(#,##0\);_(* &quot;-&quot;??_);_(@_)">
                  <c:v>159608</c:v>
                </c:pt>
                <c:pt idx="84" formatCode="_(* #,##0_);_(* \(#,##0\);_(* &quot;-&quot;??_);_(@_)">
                  <c:v>160445</c:v>
                </c:pt>
                <c:pt idx="85" formatCode="_(* #,##0_);_(* \(#,##0\);_(* &quot;-&quot;??_);_(@_)">
                  <c:v>160918</c:v>
                </c:pt>
                <c:pt idx="86" formatCode="_(* #,##0_);_(* \(#,##0\);_(* &quot;-&quot;??_);_(@_)">
                  <c:v>161545</c:v>
                </c:pt>
                <c:pt idx="87" formatCode="_(* #,##0_);_(* \(#,##0\);_(* &quot;-&quot;??_);_(@_)">
                  <c:v>162068</c:v>
                </c:pt>
                <c:pt idx="88" formatCode="_(* #,##0_);_(* \(#,##0\);_(* &quot;-&quot;??_);_(@_)">
                  <c:v>162530</c:v>
                </c:pt>
                <c:pt idx="89" formatCode="_(* #,##0_);_(* \(#,##0\);_(* &quot;-&quot;??_);_(@_)">
                  <c:v>163336</c:v>
                </c:pt>
                <c:pt idx="90" formatCode="_(* #,##0_);_(* \(#,##0\);_(* &quot;-&quot;??_);_(@_)">
                  <c:v>163893</c:v>
                </c:pt>
                <c:pt idx="91" formatCode="_(* #,##0_);_(* \(#,##0\);_(* &quot;-&quot;??_);_(@_)">
                  <c:v>164164</c:v>
                </c:pt>
                <c:pt idx="92" formatCode="_(* #,##0_);_(* \(#,##0\);_(* &quot;-&quot;??_);_(@_)">
                  <c:v>164497</c:v>
                </c:pt>
                <c:pt idx="93" formatCode="_(* #,##0_);_(* \(#,##0\);_(* &quot;-&quot;??_);_(@_)">
                  <c:v>164796</c:v>
                </c:pt>
                <c:pt idx="94" formatCode="_(* #,##0_);_(* \(#,##0\);_(* &quot;-&quot;??_);_(@_)">
                  <c:v>165346</c:v>
                </c:pt>
                <c:pt idx="95" formatCode="_(* #,##0_);_(* \(#,##0\);_(* &quot;-&quot;??_);_(@_)">
                  <c:v>165816</c:v>
                </c:pt>
              </c:numCache>
            </c:numRef>
          </c:val>
          <c:smooth val="0"/>
          <c:extLst>
            <c:ext xmlns:c16="http://schemas.microsoft.com/office/drawing/2014/chart" uri="{C3380CC4-5D6E-409C-BE32-E72D297353CC}">
              <c16:uniqueId val="{00000001-D4DF-054B-B7DE-96F427E49A97}"/>
            </c:ext>
          </c:extLst>
        </c:ser>
        <c:ser>
          <c:idx val="2"/>
          <c:order val="2"/>
          <c:tx>
            <c:strRef>
              <c:f>Sheet1!$D$1</c:f>
              <c:strCache>
                <c:ptCount val="1"/>
                <c:pt idx="0">
                  <c:v> California </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Sheet1!$A$2:$A$97</c:f>
              <c:numCache>
                <c:formatCode>General</c:formatCode>
                <c:ptCount val="96"/>
                <c:pt idx="7" formatCode="m/d/yy">
                  <c:v>43905</c:v>
                </c:pt>
                <c:pt idx="8" formatCode="m/d/yy">
                  <c:v>43906</c:v>
                </c:pt>
                <c:pt idx="9" formatCode="m/d/yy">
                  <c:v>43907</c:v>
                </c:pt>
                <c:pt idx="10" formatCode="m/d/yy">
                  <c:v>43908</c:v>
                </c:pt>
                <c:pt idx="11" formatCode="m/d/yy">
                  <c:v>43909</c:v>
                </c:pt>
                <c:pt idx="12" formatCode="m/d/yy">
                  <c:v>43910</c:v>
                </c:pt>
                <c:pt idx="13" formatCode="m/d/yy">
                  <c:v>43911</c:v>
                </c:pt>
                <c:pt idx="14" formatCode="m/d/yy">
                  <c:v>43912</c:v>
                </c:pt>
                <c:pt idx="15" formatCode="m/d/yy">
                  <c:v>43913</c:v>
                </c:pt>
                <c:pt idx="16" formatCode="m/d/yy">
                  <c:v>43914</c:v>
                </c:pt>
                <c:pt idx="17" formatCode="m/d/yy">
                  <c:v>43915</c:v>
                </c:pt>
                <c:pt idx="18" formatCode="m/d/yy">
                  <c:v>43916</c:v>
                </c:pt>
                <c:pt idx="19" formatCode="m/d/yy">
                  <c:v>43917</c:v>
                </c:pt>
                <c:pt idx="20" formatCode="m/d/yy">
                  <c:v>43918</c:v>
                </c:pt>
                <c:pt idx="21" formatCode="m/d/yy">
                  <c:v>43919</c:v>
                </c:pt>
                <c:pt idx="22" formatCode="m/d/yy">
                  <c:v>43920</c:v>
                </c:pt>
                <c:pt idx="23" formatCode="m/d/yy">
                  <c:v>43921</c:v>
                </c:pt>
                <c:pt idx="24" formatCode="m/d/yy">
                  <c:v>43922</c:v>
                </c:pt>
                <c:pt idx="25" formatCode="m/d/yy">
                  <c:v>43923</c:v>
                </c:pt>
                <c:pt idx="26" formatCode="m/d/yy">
                  <c:v>43924</c:v>
                </c:pt>
                <c:pt idx="27" formatCode="m/d/yy">
                  <c:v>43925</c:v>
                </c:pt>
                <c:pt idx="28" formatCode="m/d/yy">
                  <c:v>43926</c:v>
                </c:pt>
                <c:pt idx="29" formatCode="m/d/yy">
                  <c:v>43927</c:v>
                </c:pt>
                <c:pt idx="30" formatCode="m/d/yy">
                  <c:v>43928</c:v>
                </c:pt>
                <c:pt idx="31" formatCode="m/d/yy">
                  <c:v>43929</c:v>
                </c:pt>
                <c:pt idx="32" formatCode="m/d/yy">
                  <c:v>43930</c:v>
                </c:pt>
                <c:pt idx="33" formatCode="m/d/yy">
                  <c:v>43931</c:v>
                </c:pt>
                <c:pt idx="34" formatCode="m/d/yy">
                  <c:v>43932</c:v>
                </c:pt>
                <c:pt idx="35" formatCode="m/d/yy">
                  <c:v>43933</c:v>
                </c:pt>
                <c:pt idx="36" formatCode="m/d/yy">
                  <c:v>43934</c:v>
                </c:pt>
                <c:pt idx="37" formatCode="m/d/yy">
                  <c:v>43935</c:v>
                </c:pt>
                <c:pt idx="38" formatCode="m/d/yy">
                  <c:v>43936</c:v>
                </c:pt>
                <c:pt idx="39" formatCode="m/d/yy">
                  <c:v>43937</c:v>
                </c:pt>
                <c:pt idx="40" formatCode="m/d/yy">
                  <c:v>43938</c:v>
                </c:pt>
                <c:pt idx="41" formatCode="m/d/yy">
                  <c:v>43939</c:v>
                </c:pt>
                <c:pt idx="42" formatCode="m/d/yy">
                  <c:v>43940</c:v>
                </c:pt>
                <c:pt idx="43" formatCode="m/d/yy">
                  <c:v>43941</c:v>
                </c:pt>
                <c:pt idx="44" formatCode="m/d/yy">
                  <c:v>43942</c:v>
                </c:pt>
                <c:pt idx="45" formatCode="m/d/yy">
                  <c:v>43943</c:v>
                </c:pt>
                <c:pt idx="46" formatCode="m/d/yy">
                  <c:v>43944</c:v>
                </c:pt>
                <c:pt idx="47" formatCode="m/d/yy">
                  <c:v>43945</c:v>
                </c:pt>
                <c:pt idx="48" formatCode="m/d/yy">
                  <c:v>43946</c:v>
                </c:pt>
                <c:pt idx="49" formatCode="m/d/yy">
                  <c:v>43947</c:v>
                </c:pt>
                <c:pt idx="50" formatCode="m/d/yy">
                  <c:v>43948</c:v>
                </c:pt>
                <c:pt idx="51" formatCode="m/d/yy">
                  <c:v>43949</c:v>
                </c:pt>
                <c:pt idx="52" formatCode="m/d/yy">
                  <c:v>43950</c:v>
                </c:pt>
                <c:pt idx="53" formatCode="m/d/yy">
                  <c:v>43951</c:v>
                </c:pt>
                <c:pt idx="54" formatCode="m/d/yy">
                  <c:v>43952</c:v>
                </c:pt>
                <c:pt idx="55" formatCode="m/d/yy">
                  <c:v>43953</c:v>
                </c:pt>
                <c:pt idx="56" formatCode="m/d/yy">
                  <c:v>43954</c:v>
                </c:pt>
                <c:pt idx="57" formatCode="m/d/yy">
                  <c:v>43955</c:v>
                </c:pt>
                <c:pt idx="58" formatCode="m/d/yy">
                  <c:v>43956</c:v>
                </c:pt>
                <c:pt idx="59" formatCode="m/d/yy">
                  <c:v>43957</c:v>
                </c:pt>
                <c:pt idx="60" formatCode="m/d/yy">
                  <c:v>43958</c:v>
                </c:pt>
                <c:pt idx="61" formatCode="m/d/yy">
                  <c:v>43959</c:v>
                </c:pt>
                <c:pt idx="62" formatCode="m/d/yy">
                  <c:v>43960</c:v>
                </c:pt>
                <c:pt idx="63" formatCode="m/d/yy">
                  <c:v>43961</c:v>
                </c:pt>
                <c:pt idx="64" formatCode="m/d/yy">
                  <c:v>43962</c:v>
                </c:pt>
                <c:pt idx="65" formatCode="m/d/yy">
                  <c:v>43963</c:v>
                </c:pt>
                <c:pt idx="66" formatCode="m/d/yy">
                  <c:v>43964</c:v>
                </c:pt>
                <c:pt idx="67" formatCode="m/d/yy">
                  <c:v>43965</c:v>
                </c:pt>
                <c:pt idx="68" formatCode="m/d/yy">
                  <c:v>43966</c:v>
                </c:pt>
                <c:pt idx="69" formatCode="m/d/yy">
                  <c:v>43967</c:v>
                </c:pt>
                <c:pt idx="70" formatCode="m/d/yy">
                  <c:v>43968</c:v>
                </c:pt>
                <c:pt idx="71" formatCode="m/d/yy">
                  <c:v>43969</c:v>
                </c:pt>
                <c:pt idx="72" formatCode="m/d/yy">
                  <c:v>43970</c:v>
                </c:pt>
                <c:pt idx="73" formatCode="m/d/yy">
                  <c:v>43971</c:v>
                </c:pt>
                <c:pt idx="74" formatCode="m/d/yy">
                  <c:v>43972</c:v>
                </c:pt>
                <c:pt idx="75" formatCode="m/d/yy">
                  <c:v>43973</c:v>
                </c:pt>
                <c:pt idx="76" formatCode="m/d/yy">
                  <c:v>43974</c:v>
                </c:pt>
                <c:pt idx="77" formatCode="m/d/yy">
                  <c:v>43975</c:v>
                </c:pt>
                <c:pt idx="78" formatCode="m/d/yy">
                  <c:v>43976</c:v>
                </c:pt>
                <c:pt idx="79" formatCode="m/d/yy">
                  <c:v>43977</c:v>
                </c:pt>
                <c:pt idx="80" formatCode="m/d/yy">
                  <c:v>43978</c:v>
                </c:pt>
                <c:pt idx="81" formatCode="m/d/yy">
                  <c:v>43979</c:v>
                </c:pt>
                <c:pt idx="82" formatCode="m/d/yy">
                  <c:v>43980</c:v>
                </c:pt>
                <c:pt idx="83" formatCode="m/d/yy">
                  <c:v>43981</c:v>
                </c:pt>
                <c:pt idx="84" formatCode="m/d/yy">
                  <c:v>43982</c:v>
                </c:pt>
                <c:pt idx="85" formatCode="m/d/yy">
                  <c:v>43983</c:v>
                </c:pt>
                <c:pt idx="86" formatCode="m/d/yy">
                  <c:v>43984</c:v>
                </c:pt>
                <c:pt idx="87" formatCode="m/d/yy">
                  <c:v>43985</c:v>
                </c:pt>
                <c:pt idx="88" formatCode="m/d/yy">
                  <c:v>43986</c:v>
                </c:pt>
                <c:pt idx="89" formatCode="m/d/yy">
                  <c:v>43987</c:v>
                </c:pt>
                <c:pt idx="90" formatCode="m/d/yy">
                  <c:v>43988</c:v>
                </c:pt>
                <c:pt idx="91" formatCode="m/d/yy">
                  <c:v>43989</c:v>
                </c:pt>
                <c:pt idx="92" formatCode="m/d/yy">
                  <c:v>43990</c:v>
                </c:pt>
                <c:pt idx="93" formatCode="m/d/yy">
                  <c:v>43991</c:v>
                </c:pt>
                <c:pt idx="94" formatCode="m/d/yy">
                  <c:v>43992</c:v>
                </c:pt>
                <c:pt idx="95" formatCode="m/d/yy">
                  <c:v>43993</c:v>
                </c:pt>
              </c:numCache>
            </c:numRef>
          </c:cat>
          <c:val>
            <c:numRef>
              <c:f>Sheet1!$D$2:$D$97</c:f>
              <c:numCache>
                <c:formatCode>General</c:formatCode>
                <c:ptCount val="96"/>
                <c:pt idx="7" formatCode="_(* #,##0_);_(* \(#,##0\);_(* &quot;-&quot;??_);_(@_)">
                  <c:v>293</c:v>
                </c:pt>
                <c:pt idx="8" formatCode="_(* #,##0_);_(* \(#,##0\);_(* &quot;-&quot;??_);_(@_)">
                  <c:v>335</c:v>
                </c:pt>
                <c:pt idx="9" formatCode="_(* #,##0_);_(* \(#,##0\);_(* &quot;-&quot;??_);_(@_)">
                  <c:v>483</c:v>
                </c:pt>
                <c:pt idx="10" formatCode="_(* #,##0_);_(* \(#,##0\);_(* &quot;-&quot;??_);_(@_)">
                  <c:v>611</c:v>
                </c:pt>
                <c:pt idx="11" formatCode="_(* #,##0_);_(* \(#,##0\);_(* &quot;-&quot;??_);_(@_)">
                  <c:v>924</c:v>
                </c:pt>
                <c:pt idx="12" formatCode="_(* #,##0_);_(* \(#,##0\);_(* &quot;-&quot;??_);_(@_)">
                  <c:v>1063</c:v>
                </c:pt>
                <c:pt idx="13" formatCode="_(* #,##0_);_(* \(#,##0\);_(* &quot;-&quot;??_);_(@_)">
                  <c:v>1279</c:v>
                </c:pt>
                <c:pt idx="14" formatCode="_(* #,##0_);_(* \(#,##0\);_(* &quot;-&quot;??_);_(@_)">
                  <c:v>1536</c:v>
                </c:pt>
                <c:pt idx="15" formatCode="_(* #,##0_);_(* \(#,##0\);_(* &quot;-&quot;??_);_(@_)">
                  <c:v>1733</c:v>
                </c:pt>
                <c:pt idx="16" formatCode="_(* #,##0_);_(* \(#,##0\);_(* &quot;-&quot;??_);_(@_)">
                  <c:v>2102</c:v>
                </c:pt>
                <c:pt idx="17" formatCode="_(* #,##0_);_(* \(#,##0\);_(* &quot;-&quot;??_);_(@_)">
                  <c:v>2355</c:v>
                </c:pt>
                <c:pt idx="18" formatCode="_(* #,##0_);_(* \(#,##0\);_(* &quot;-&quot;??_);_(@_)">
                  <c:v>3006</c:v>
                </c:pt>
                <c:pt idx="19" formatCode="_(* #,##0_);_(* \(#,##0\);_(* &quot;-&quot;??_);_(@_)">
                  <c:v>3879</c:v>
                </c:pt>
                <c:pt idx="20" formatCode="_(* #,##0_);_(* \(#,##0\);_(* &quot;-&quot;??_);_(@_)">
                  <c:v>4643</c:v>
                </c:pt>
                <c:pt idx="21" formatCode="_(* #,##0_);_(* \(#,##0\);_(* &quot;-&quot;??_);_(@_)">
                  <c:v>5708</c:v>
                </c:pt>
                <c:pt idx="22" formatCode="_(* #,##0_);_(* \(#,##0\);_(* &quot;-&quot;??_);_(@_)">
                  <c:v>6447</c:v>
                </c:pt>
                <c:pt idx="23" formatCode="_(* #,##0_);_(* \(#,##0\);_(* &quot;-&quot;??_);_(@_)">
                  <c:v>7482</c:v>
                </c:pt>
                <c:pt idx="24" formatCode="_(* #,##0_);_(* \(#,##0\);_(* &quot;-&quot;??_);_(@_)">
                  <c:v>8155</c:v>
                </c:pt>
                <c:pt idx="25" formatCode="_(* #,##0_);_(* \(#,##0\);_(* &quot;-&quot;??_);_(@_)">
                  <c:v>9191</c:v>
                </c:pt>
                <c:pt idx="26" formatCode="_(* #,##0_);_(* \(#,##0\);_(* &quot;-&quot;??_);_(@_)">
                  <c:v>10701</c:v>
                </c:pt>
                <c:pt idx="27" formatCode="_(* #,##0_);_(* \(#,##0\);_(* &quot;-&quot;??_);_(@_)">
                  <c:v>12026</c:v>
                </c:pt>
                <c:pt idx="28" formatCode="_(* #,##0_);_(* \(#,##0\);_(* &quot;-&quot;??_);_(@_)">
                  <c:v>13438</c:v>
                </c:pt>
                <c:pt idx="29" formatCode="_(* #,##0_);_(* \(#,##0\);_(* &quot;-&quot;??_);_(@_)">
                  <c:v>14336</c:v>
                </c:pt>
                <c:pt idx="30" formatCode="_(* #,##0_);_(* \(#,##0\);_(* &quot;-&quot;??_);_(@_)">
                  <c:v>15865</c:v>
                </c:pt>
                <c:pt idx="31" formatCode="_(* #,##0_);_(* \(#,##0\);_(* &quot;-&quot;??_);_(@_)">
                  <c:v>16957</c:v>
                </c:pt>
                <c:pt idx="32" formatCode="_(* #,##0_);_(* \(#,##0\);_(* &quot;-&quot;??_);_(@_)">
                  <c:v>18309</c:v>
                </c:pt>
                <c:pt idx="33" formatCode="_(* #,##0_);_(* \(#,##0\);_(* &quot;-&quot;??_);_(@_)">
                  <c:v>19472</c:v>
                </c:pt>
                <c:pt idx="34" formatCode="_(* #,##0_);_(* \(#,##0\);_(* &quot;-&quot;??_);_(@_)">
                  <c:v>20615</c:v>
                </c:pt>
                <c:pt idx="35" formatCode="_(* #,##0_);_(* \(#,##0\);_(* &quot;-&quot;??_);_(@_)">
                  <c:v>21794</c:v>
                </c:pt>
                <c:pt idx="36" formatCode="_(* #,##0_);_(* \(#,##0\);_(* &quot;-&quot;??_);_(@_)">
                  <c:v>22348</c:v>
                </c:pt>
                <c:pt idx="37" formatCode="_(* #,##0_);_(* \(#,##0\);_(* &quot;-&quot;??_);_(@_)">
                  <c:v>23338</c:v>
                </c:pt>
                <c:pt idx="38" formatCode="_(* #,##0_);_(* \(#,##0\);_(* &quot;-&quot;??_);_(@_)">
                  <c:v>24424</c:v>
                </c:pt>
                <c:pt idx="39" formatCode="_(* #,##0_);_(* \(#,##0\);_(* &quot;-&quot;??_);_(@_)">
                  <c:v>26182</c:v>
                </c:pt>
                <c:pt idx="40" formatCode="_(* #,##0_);_(* \(#,##0\);_(* &quot;-&quot;??_);_(@_)">
                  <c:v>27528</c:v>
                </c:pt>
                <c:pt idx="41" formatCode="_(* #,##0_);_(* \(#,##0\);_(* &quot;-&quot;??_);_(@_)">
                  <c:v>28963</c:v>
                </c:pt>
                <c:pt idx="42" formatCode="_(* #,##0_);_(* \(#,##0\);_(* &quot;-&quot;??_);_(@_)">
                  <c:v>30333</c:v>
                </c:pt>
                <c:pt idx="43" formatCode="_(* #,##0_);_(* \(#,##0\);_(* &quot;-&quot;??_);_(@_)">
                  <c:v>30978</c:v>
                </c:pt>
                <c:pt idx="44" formatCode="_(* #,##0_);_(* \(#,##0\);_(* &quot;-&quot;??_);_(@_)">
                  <c:v>33261</c:v>
                </c:pt>
                <c:pt idx="45" formatCode="_(* #,##0_);_(* \(#,##0\);_(* &quot;-&quot;??_);_(@_)">
                  <c:v>35396</c:v>
                </c:pt>
                <c:pt idx="46" formatCode="_(* #,##0_);_(* \(#,##0\);_(* &quot;-&quot;??_);_(@_)">
                  <c:v>37369</c:v>
                </c:pt>
                <c:pt idx="47" formatCode="_(* #,##0_);_(* \(#,##0\);_(* &quot;-&quot;??_);_(@_)">
                  <c:v>39254</c:v>
                </c:pt>
                <c:pt idx="48" formatCode="_(* #,##0_);_(* \(#,##0\);_(* &quot;-&quot;??_);_(@_)">
                  <c:v>41137</c:v>
                </c:pt>
                <c:pt idx="49" formatCode="_(* #,##0_);_(* \(#,##0\);_(* &quot;-&quot;??_);_(@_)">
                  <c:v>42164</c:v>
                </c:pt>
                <c:pt idx="50" formatCode="_(* #,##0_);_(* \(#,##0\);_(* &quot;-&quot;??_);_(@_)">
                  <c:v>43464</c:v>
                </c:pt>
                <c:pt idx="51" formatCode="_(* #,##0_);_(* \(#,##0\);_(* &quot;-&quot;??_);_(@_)">
                  <c:v>45031</c:v>
                </c:pt>
                <c:pt idx="52" formatCode="_(* #,##0_);_(* \(#,##0\);_(* &quot;-&quot;??_);_(@_)">
                  <c:v>46500</c:v>
                </c:pt>
                <c:pt idx="53" formatCode="_(* #,##0_);_(* \(#,##0\);_(* &quot;-&quot;??_);_(@_)">
                  <c:v>48917</c:v>
                </c:pt>
                <c:pt idx="54" formatCode="_(* #,##0_);_(* \(#,##0\);_(* &quot;-&quot;??_);_(@_)">
                  <c:v>50442</c:v>
                </c:pt>
                <c:pt idx="55" formatCode="_(* #,##0_);_(* \(#,##0\);_(* &quot;-&quot;??_);_(@_)">
                  <c:v>52197</c:v>
                </c:pt>
                <c:pt idx="56" formatCode="_(* #,##0_);_(* \(#,##0\);_(* &quot;-&quot;??_);_(@_)">
                  <c:v>53616</c:v>
                </c:pt>
                <c:pt idx="57" formatCode="_(* #,##0_);_(* \(#,##0\);_(* &quot;-&quot;??_);_(@_)">
                  <c:v>54937</c:v>
                </c:pt>
                <c:pt idx="58" formatCode="_(* #,##0_);_(* \(#,##0\);_(* &quot;-&quot;??_);_(@_)">
                  <c:v>56212</c:v>
                </c:pt>
                <c:pt idx="59" formatCode="_(* #,##0_);_(* \(#,##0\);_(* &quot;-&quot;??_);_(@_)">
                  <c:v>58815</c:v>
                </c:pt>
                <c:pt idx="60" formatCode="_(* #,##0_);_(* \(#,##0\);_(* &quot;-&quot;??_);_(@_)">
                  <c:v>60614</c:v>
                </c:pt>
                <c:pt idx="61" formatCode="_(* #,##0_);_(* \(#,##0\);_(* &quot;-&quot;??_);_(@_)">
                  <c:v>62512</c:v>
                </c:pt>
                <c:pt idx="62" formatCode="_(* #,##0_);_(* \(#,##0\);_(* &quot;-&quot;??_);_(@_)">
                  <c:v>64561</c:v>
                </c:pt>
                <c:pt idx="63" formatCode="_(* #,##0_);_(* \(#,##0\);_(* &quot;-&quot;??_);_(@_)">
                  <c:v>66680</c:v>
                </c:pt>
                <c:pt idx="64" formatCode="_(* #,##0_);_(* \(#,##0\);_(* &quot;-&quot;??_);_(@_)">
                  <c:v>67939</c:v>
                </c:pt>
                <c:pt idx="65" formatCode="_(* #,##0_);_(* \(#,##0\);_(* &quot;-&quot;??_);_(@_)">
                  <c:v>69382</c:v>
                </c:pt>
                <c:pt idx="66" formatCode="_(* #,##0_);_(* \(#,##0\);_(* &quot;-&quot;??_);_(@_)">
                  <c:v>71141</c:v>
                </c:pt>
                <c:pt idx="67" formatCode="_(* #,##0_);_(* \(#,##0\);_(* &quot;-&quot;??_);_(@_)">
                  <c:v>73164</c:v>
                </c:pt>
                <c:pt idx="68" formatCode="_(* #,##0_);_(* \(#,##0\);_(* &quot;-&quot;??_);_(@_)">
                  <c:v>74936</c:v>
                </c:pt>
                <c:pt idx="69" formatCode="_(* #,##0_);_(* \(#,##0\);_(* &quot;-&quot;??_);_(@_)">
                  <c:v>76793</c:v>
                </c:pt>
                <c:pt idx="70" formatCode="_(* #,##0_);_(* \(#,##0\);_(* &quot;-&quot;??_);_(@_)">
                  <c:v>78839</c:v>
                </c:pt>
                <c:pt idx="71" formatCode="_(* #,##0_);_(* \(#,##0\);_(* &quot;-&quot;??_);_(@_)">
                  <c:v>80430</c:v>
                </c:pt>
                <c:pt idx="72" formatCode="_(* #,##0_);_(* \(#,##0\);_(* &quot;-&quot;??_);_(@_)">
                  <c:v>81795</c:v>
                </c:pt>
                <c:pt idx="73" formatCode="_(* #,##0_);_(* \(#,##0\);_(* &quot;-&quot;??_);_(@_)">
                  <c:v>84057</c:v>
                </c:pt>
                <c:pt idx="74" formatCode="_(* #,##0_);_(* \(#,##0\);_(* &quot;-&quot;??_);_(@_)">
                  <c:v>86197</c:v>
                </c:pt>
                <c:pt idx="75" formatCode="_(* #,##0_);_(* \(#,##0\);_(* &quot;-&quot;??_);_(@_)">
                  <c:v>88444</c:v>
                </c:pt>
                <c:pt idx="76" formatCode="_(* #,##0_);_(* \(#,##0\);_(* &quot;-&quot;??_);_(@_)">
                  <c:v>90631</c:v>
                </c:pt>
                <c:pt idx="77" formatCode="_(* #,##0_);_(* \(#,##0\);_(* &quot;-&quot;??_);_(@_)">
                  <c:v>92710</c:v>
                </c:pt>
                <c:pt idx="78" formatCode="_(* #,##0_);_(* \(#,##0\);_(* &quot;-&quot;??_);_(@_)">
                  <c:v>94558</c:v>
                </c:pt>
                <c:pt idx="79" formatCode="_(* #,##0_);_(* \(#,##0\);_(* &quot;-&quot;??_);_(@_)">
                  <c:v>96733</c:v>
                </c:pt>
                <c:pt idx="80" formatCode="_(* #,##0_);_(* \(#,##0\);_(* &quot;-&quot;??_);_(@_)">
                  <c:v>98980</c:v>
                </c:pt>
                <c:pt idx="81" formatCode="_(* #,##0_);_(* \(#,##0\);_(* &quot;-&quot;??_);_(@_)">
                  <c:v>101697</c:v>
                </c:pt>
                <c:pt idx="82" formatCode="_(* #,##0_);_(* \(#,##0\);_(* &quot;-&quot;??_);_(@_)">
                  <c:v>103886</c:v>
                </c:pt>
                <c:pt idx="83" formatCode="_(* #,##0_);_(* \(#,##0\);_(* &quot;-&quot;??_);_(@_)">
                  <c:v>106878</c:v>
                </c:pt>
                <c:pt idx="84" formatCode="_(* #,##0_);_(* \(#,##0\);_(* &quot;-&quot;??_);_(@_)">
                  <c:v>110583</c:v>
                </c:pt>
                <c:pt idx="85" formatCode="_(* #,##0_);_(* \(#,##0\);_(* &quot;-&quot;??_);_(@_)">
                  <c:v>113006</c:v>
                </c:pt>
                <c:pt idx="86" formatCode="_(* #,##0_);_(* \(#,##0\);_(* &quot;-&quot;??_);_(@_)">
                  <c:v>115310</c:v>
                </c:pt>
                <c:pt idx="87" formatCode="_(* #,##0_);_(* \(#,##0\);_(* &quot;-&quot;??_);_(@_)">
                  <c:v>117687</c:v>
                </c:pt>
                <c:pt idx="88" formatCode="_(* #,##0_);_(* \(#,##0\);_(* &quot;-&quot;??_);_(@_)">
                  <c:v>119807</c:v>
                </c:pt>
                <c:pt idx="89" formatCode="_(* #,##0_);_(* \(#,##0\);_(* &quot;-&quot;??_);_(@_)">
                  <c:v>122901</c:v>
                </c:pt>
                <c:pt idx="90" formatCode="_(* #,##0_);_(* \(#,##0\);_(* &quot;-&quot;??_);_(@_)">
                  <c:v>126016</c:v>
                </c:pt>
                <c:pt idx="91" formatCode="_(* #,##0_);_(* \(#,##0\);_(* &quot;-&quot;??_);_(@_)">
                  <c:v>128812</c:v>
                </c:pt>
                <c:pt idx="92" formatCode="_(* #,##0_);_(* \(#,##0\);_(* &quot;-&quot;??_);_(@_)">
                  <c:v>131319</c:v>
                </c:pt>
                <c:pt idx="93" formatCode="_(* #,##0_);_(* \(#,##0\);_(* &quot;-&quot;??_);_(@_)">
                  <c:v>133489</c:v>
                </c:pt>
                <c:pt idx="94" formatCode="_(* #,##0_);_(* \(#,##0\);_(* &quot;-&quot;??_);_(@_)">
                  <c:v>136191</c:v>
                </c:pt>
                <c:pt idx="95" formatCode="_(* #,##0_);_(* \(#,##0\);_(* &quot;-&quot;??_);_(@_)">
                  <c:v>139281</c:v>
                </c:pt>
              </c:numCache>
            </c:numRef>
          </c:val>
          <c:smooth val="0"/>
          <c:extLst>
            <c:ext xmlns:c16="http://schemas.microsoft.com/office/drawing/2014/chart" uri="{C3380CC4-5D6E-409C-BE32-E72D297353CC}">
              <c16:uniqueId val="{00000002-D4DF-054B-B7DE-96F427E49A97}"/>
            </c:ext>
          </c:extLst>
        </c:ser>
        <c:ser>
          <c:idx val="3"/>
          <c:order val="3"/>
          <c:tx>
            <c:strRef>
              <c:f>Sheet1!$E$1</c:f>
              <c:strCache>
                <c:ptCount val="1"/>
                <c:pt idx="0">
                  <c:v> Illinois </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Sheet1!$A$2:$A$97</c:f>
              <c:numCache>
                <c:formatCode>General</c:formatCode>
                <c:ptCount val="96"/>
                <c:pt idx="7" formatCode="m/d/yy">
                  <c:v>43905</c:v>
                </c:pt>
                <c:pt idx="8" formatCode="m/d/yy">
                  <c:v>43906</c:v>
                </c:pt>
                <c:pt idx="9" formatCode="m/d/yy">
                  <c:v>43907</c:v>
                </c:pt>
                <c:pt idx="10" formatCode="m/d/yy">
                  <c:v>43908</c:v>
                </c:pt>
                <c:pt idx="11" formatCode="m/d/yy">
                  <c:v>43909</c:v>
                </c:pt>
                <c:pt idx="12" formatCode="m/d/yy">
                  <c:v>43910</c:v>
                </c:pt>
                <c:pt idx="13" formatCode="m/d/yy">
                  <c:v>43911</c:v>
                </c:pt>
                <c:pt idx="14" formatCode="m/d/yy">
                  <c:v>43912</c:v>
                </c:pt>
                <c:pt idx="15" formatCode="m/d/yy">
                  <c:v>43913</c:v>
                </c:pt>
                <c:pt idx="16" formatCode="m/d/yy">
                  <c:v>43914</c:v>
                </c:pt>
                <c:pt idx="17" formatCode="m/d/yy">
                  <c:v>43915</c:v>
                </c:pt>
                <c:pt idx="18" formatCode="m/d/yy">
                  <c:v>43916</c:v>
                </c:pt>
                <c:pt idx="19" formatCode="m/d/yy">
                  <c:v>43917</c:v>
                </c:pt>
                <c:pt idx="20" formatCode="m/d/yy">
                  <c:v>43918</c:v>
                </c:pt>
                <c:pt idx="21" formatCode="m/d/yy">
                  <c:v>43919</c:v>
                </c:pt>
                <c:pt idx="22" formatCode="m/d/yy">
                  <c:v>43920</c:v>
                </c:pt>
                <c:pt idx="23" formatCode="m/d/yy">
                  <c:v>43921</c:v>
                </c:pt>
                <c:pt idx="24" formatCode="m/d/yy">
                  <c:v>43922</c:v>
                </c:pt>
                <c:pt idx="25" formatCode="m/d/yy">
                  <c:v>43923</c:v>
                </c:pt>
                <c:pt idx="26" formatCode="m/d/yy">
                  <c:v>43924</c:v>
                </c:pt>
                <c:pt idx="27" formatCode="m/d/yy">
                  <c:v>43925</c:v>
                </c:pt>
                <c:pt idx="28" formatCode="m/d/yy">
                  <c:v>43926</c:v>
                </c:pt>
                <c:pt idx="29" formatCode="m/d/yy">
                  <c:v>43927</c:v>
                </c:pt>
                <c:pt idx="30" formatCode="m/d/yy">
                  <c:v>43928</c:v>
                </c:pt>
                <c:pt idx="31" formatCode="m/d/yy">
                  <c:v>43929</c:v>
                </c:pt>
                <c:pt idx="32" formatCode="m/d/yy">
                  <c:v>43930</c:v>
                </c:pt>
                <c:pt idx="33" formatCode="m/d/yy">
                  <c:v>43931</c:v>
                </c:pt>
                <c:pt idx="34" formatCode="m/d/yy">
                  <c:v>43932</c:v>
                </c:pt>
                <c:pt idx="35" formatCode="m/d/yy">
                  <c:v>43933</c:v>
                </c:pt>
                <c:pt idx="36" formatCode="m/d/yy">
                  <c:v>43934</c:v>
                </c:pt>
                <c:pt idx="37" formatCode="m/d/yy">
                  <c:v>43935</c:v>
                </c:pt>
                <c:pt idx="38" formatCode="m/d/yy">
                  <c:v>43936</c:v>
                </c:pt>
                <c:pt idx="39" formatCode="m/d/yy">
                  <c:v>43937</c:v>
                </c:pt>
                <c:pt idx="40" formatCode="m/d/yy">
                  <c:v>43938</c:v>
                </c:pt>
                <c:pt idx="41" formatCode="m/d/yy">
                  <c:v>43939</c:v>
                </c:pt>
                <c:pt idx="42" formatCode="m/d/yy">
                  <c:v>43940</c:v>
                </c:pt>
                <c:pt idx="43" formatCode="m/d/yy">
                  <c:v>43941</c:v>
                </c:pt>
                <c:pt idx="44" formatCode="m/d/yy">
                  <c:v>43942</c:v>
                </c:pt>
                <c:pt idx="45" formatCode="m/d/yy">
                  <c:v>43943</c:v>
                </c:pt>
                <c:pt idx="46" formatCode="m/d/yy">
                  <c:v>43944</c:v>
                </c:pt>
                <c:pt idx="47" formatCode="m/d/yy">
                  <c:v>43945</c:v>
                </c:pt>
                <c:pt idx="48" formatCode="m/d/yy">
                  <c:v>43946</c:v>
                </c:pt>
                <c:pt idx="49" formatCode="m/d/yy">
                  <c:v>43947</c:v>
                </c:pt>
                <c:pt idx="50" formatCode="m/d/yy">
                  <c:v>43948</c:v>
                </c:pt>
                <c:pt idx="51" formatCode="m/d/yy">
                  <c:v>43949</c:v>
                </c:pt>
                <c:pt idx="52" formatCode="m/d/yy">
                  <c:v>43950</c:v>
                </c:pt>
                <c:pt idx="53" formatCode="m/d/yy">
                  <c:v>43951</c:v>
                </c:pt>
                <c:pt idx="54" formatCode="m/d/yy">
                  <c:v>43952</c:v>
                </c:pt>
                <c:pt idx="55" formatCode="m/d/yy">
                  <c:v>43953</c:v>
                </c:pt>
                <c:pt idx="56" formatCode="m/d/yy">
                  <c:v>43954</c:v>
                </c:pt>
                <c:pt idx="57" formatCode="m/d/yy">
                  <c:v>43955</c:v>
                </c:pt>
                <c:pt idx="58" formatCode="m/d/yy">
                  <c:v>43956</c:v>
                </c:pt>
                <c:pt idx="59" formatCode="m/d/yy">
                  <c:v>43957</c:v>
                </c:pt>
                <c:pt idx="60" formatCode="m/d/yy">
                  <c:v>43958</c:v>
                </c:pt>
                <c:pt idx="61" formatCode="m/d/yy">
                  <c:v>43959</c:v>
                </c:pt>
                <c:pt idx="62" formatCode="m/d/yy">
                  <c:v>43960</c:v>
                </c:pt>
                <c:pt idx="63" formatCode="m/d/yy">
                  <c:v>43961</c:v>
                </c:pt>
                <c:pt idx="64" formatCode="m/d/yy">
                  <c:v>43962</c:v>
                </c:pt>
                <c:pt idx="65" formatCode="m/d/yy">
                  <c:v>43963</c:v>
                </c:pt>
                <c:pt idx="66" formatCode="m/d/yy">
                  <c:v>43964</c:v>
                </c:pt>
                <c:pt idx="67" formatCode="m/d/yy">
                  <c:v>43965</c:v>
                </c:pt>
                <c:pt idx="68" formatCode="m/d/yy">
                  <c:v>43966</c:v>
                </c:pt>
                <c:pt idx="69" formatCode="m/d/yy">
                  <c:v>43967</c:v>
                </c:pt>
                <c:pt idx="70" formatCode="m/d/yy">
                  <c:v>43968</c:v>
                </c:pt>
                <c:pt idx="71" formatCode="m/d/yy">
                  <c:v>43969</c:v>
                </c:pt>
                <c:pt idx="72" formatCode="m/d/yy">
                  <c:v>43970</c:v>
                </c:pt>
                <c:pt idx="73" formatCode="m/d/yy">
                  <c:v>43971</c:v>
                </c:pt>
                <c:pt idx="74" formatCode="m/d/yy">
                  <c:v>43972</c:v>
                </c:pt>
                <c:pt idx="75" formatCode="m/d/yy">
                  <c:v>43973</c:v>
                </c:pt>
                <c:pt idx="76" formatCode="m/d/yy">
                  <c:v>43974</c:v>
                </c:pt>
                <c:pt idx="77" formatCode="m/d/yy">
                  <c:v>43975</c:v>
                </c:pt>
                <c:pt idx="78" formatCode="m/d/yy">
                  <c:v>43976</c:v>
                </c:pt>
                <c:pt idx="79" formatCode="m/d/yy">
                  <c:v>43977</c:v>
                </c:pt>
                <c:pt idx="80" formatCode="m/d/yy">
                  <c:v>43978</c:v>
                </c:pt>
                <c:pt idx="81" formatCode="m/d/yy">
                  <c:v>43979</c:v>
                </c:pt>
                <c:pt idx="82" formatCode="m/d/yy">
                  <c:v>43980</c:v>
                </c:pt>
                <c:pt idx="83" formatCode="m/d/yy">
                  <c:v>43981</c:v>
                </c:pt>
                <c:pt idx="84" formatCode="m/d/yy">
                  <c:v>43982</c:v>
                </c:pt>
                <c:pt idx="85" formatCode="m/d/yy">
                  <c:v>43983</c:v>
                </c:pt>
                <c:pt idx="86" formatCode="m/d/yy">
                  <c:v>43984</c:v>
                </c:pt>
                <c:pt idx="87" formatCode="m/d/yy">
                  <c:v>43985</c:v>
                </c:pt>
                <c:pt idx="88" formatCode="m/d/yy">
                  <c:v>43986</c:v>
                </c:pt>
                <c:pt idx="89" formatCode="m/d/yy">
                  <c:v>43987</c:v>
                </c:pt>
                <c:pt idx="90" formatCode="m/d/yy">
                  <c:v>43988</c:v>
                </c:pt>
                <c:pt idx="91" formatCode="m/d/yy">
                  <c:v>43989</c:v>
                </c:pt>
                <c:pt idx="92" formatCode="m/d/yy">
                  <c:v>43990</c:v>
                </c:pt>
                <c:pt idx="93" formatCode="m/d/yy">
                  <c:v>43991</c:v>
                </c:pt>
                <c:pt idx="94" formatCode="m/d/yy">
                  <c:v>43992</c:v>
                </c:pt>
                <c:pt idx="95" formatCode="m/d/yy">
                  <c:v>43993</c:v>
                </c:pt>
              </c:numCache>
            </c:numRef>
          </c:cat>
          <c:val>
            <c:numRef>
              <c:f>Sheet1!$E$2:$E$97</c:f>
              <c:numCache>
                <c:formatCode>General</c:formatCode>
                <c:ptCount val="96"/>
                <c:pt idx="7" formatCode="_(* #,##0_);_(* \(#,##0\);_(* &quot;-&quot;??_);_(@_)">
                  <c:v>64</c:v>
                </c:pt>
                <c:pt idx="8" formatCode="_(* #,##0_);_(* \(#,##0\);_(* &quot;-&quot;??_);_(@_)">
                  <c:v>93</c:v>
                </c:pt>
                <c:pt idx="9" formatCode="_(* #,##0_);_(* \(#,##0\);_(* &quot;-&quot;??_);_(@_)">
                  <c:v>159</c:v>
                </c:pt>
                <c:pt idx="10" formatCode="_(* #,##0_);_(* \(#,##0\);_(* &quot;-&quot;??_);_(@_)">
                  <c:v>288</c:v>
                </c:pt>
                <c:pt idx="11" formatCode="_(* #,##0_);_(* \(#,##0\);_(* &quot;-&quot;??_);_(@_)">
                  <c:v>422</c:v>
                </c:pt>
                <c:pt idx="12" formatCode="_(* #,##0_);_(* \(#,##0\);_(* &quot;-&quot;??_);_(@_)">
                  <c:v>585</c:v>
                </c:pt>
                <c:pt idx="13" formatCode="_(* #,##0_);_(* \(#,##0\);_(* &quot;-&quot;??_);_(@_)">
                  <c:v>753</c:v>
                </c:pt>
                <c:pt idx="14" formatCode="_(* #,##0_);_(* \(#,##0\);_(* &quot;-&quot;??_);_(@_)">
                  <c:v>1049</c:v>
                </c:pt>
                <c:pt idx="15" formatCode="_(* #,##0_);_(* \(#,##0\);_(* &quot;-&quot;??_);_(@_)">
                  <c:v>1273</c:v>
                </c:pt>
                <c:pt idx="16" formatCode="_(* #,##0_);_(* \(#,##0\);_(* &quot;-&quot;??_);_(@_)">
                  <c:v>1535</c:v>
                </c:pt>
                <c:pt idx="17" formatCode="_(* #,##0_);_(* \(#,##0\);_(* &quot;-&quot;??_);_(@_)">
                  <c:v>1865</c:v>
                </c:pt>
                <c:pt idx="18" formatCode="_(* #,##0_);_(* \(#,##0\);_(* &quot;-&quot;??_);_(@_)">
                  <c:v>2538</c:v>
                </c:pt>
                <c:pt idx="19" formatCode="_(* #,##0_);_(* \(#,##0\);_(* &quot;-&quot;??_);_(@_)">
                  <c:v>3026</c:v>
                </c:pt>
                <c:pt idx="20" formatCode="_(* #,##0_);_(* \(#,##0\);_(* &quot;-&quot;??_);_(@_)">
                  <c:v>3491</c:v>
                </c:pt>
                <c:pt idx="21" formatCode="_(* #,##0_);_(* \(#,##0\);_(* &quot;-&quot;??_);_(@_)">
                  <c:v>4596</c:v>
                </c:pt>
                <c:pt idx="22" formatCode="_(* #,##0_);_(* \(#,##0\);_(* &quot;-&quot;??_);_(@_)">
                  <c:v>5057</c:v>
                </c:pt>
                <c:pt idx="23" formatCode="_(* #,##0_);_(* \(#,##0\);_(* &quot;-&quot;??_);_(@_)">
                  <c:v>5994</c:v>
                </c:pt>
                <c:pt idx="24" formatCode="_(* #,##0_);_(* \(#,##0\);_(* &quot;-&quot;??_);_(@_)">
                  <c:v>6980</c:v>
                </c:pt>
                <c:pt idx="25" formatCode="_(* #,##0_);_(* \(#,##0\);_(* &quot;-&quot;??_);_(@_)">
                  <c:v>7695</c:v>
                </c:pt>
                <c:pt idx="26" formatCode="_(* #,##0_);_(* \(#,##0\);_(* &quot;-&quot;??_);_(@_)">
                  <c:v>8904</c:v>
                </c:pt>
                <c:pt idx="27" formatCode="_(* #,##0_);_(* \(#,##0\);_(* &quot;-&quot;??_);_(@_)">
                  <c:v>10357</c:v>
                </c:pt>
                <c:pt idx="28" formatCode="_(* #,##0_);_(* \(#,##0\);_(* &quot;-&quot;??_);_(@_)">
                  <c:v>11256</c:v>
                </c:pt>
                <c:pt idx="29" formatCode="_(* #,##0_);_(* \(#,##0\);_(* &quot;-&quot;??_);_(@_)">
                  <c:v>12262</c:v>
                </c:pt>
                <c:pt idx="30" formatCode="_(* #,##0_);_(* \(#,##0\);_(* &quot;-&quot;??_);_(@_)">
                  <c:v>13549</c:v>
                </c:pt>
                <c:pt idx="31" formatCode="_(* #,##0_);_(* \(#,##0\);_(* &quot;-&quot;??_);_(@_)">
                  <c:v>15078</c:v>
                </c:pt>
                <c:pt idx="32" formatCode="_(* #,##0_);_(* \(#,##0\);_(* &quot;-&quot;??_);_(@_)">
                  <c:v>16422</c:v>
                </c:pt>
                <c:pt idx="33" formatCode="_(* #,##0_);_(* \(#,##0\);_(* &quot;-&quot;??_);_(@_)">
                  <c:v>17887</c:v>
                </c:pt>
                <c:pt idx="34" formatCode="_(* #,##0_);_(* \(#,##0\);_(* &quot;-&quot;??_);_(@_)">
                  <c:v>19180</c:v>
                </c:pt>
                <c:pt idx="35" formatCode="_(* #,##0_);_(* \(#,##0\);_(* &quot;-&quot;??_);_(@_)">
                  <c:v>20852</c:v>
                </c:pt>
                <c:pt idx="36" formatCode="_(* #,##0_);_(* \(#,##0\);_(* &quot;-&quot;??_);_(@_)">
                  <c:v>22025</c:v>
                </c:pt>
                <c:pt idx="37" formatCode="_(* #,##0_);_(* \(#,##0\);_(* &quot;-&quot;??_);_(@_)">
                  <c:v>23247</c:v>
                </c:pt>
                <c:pt idx="38" formatCode="_(* #,##0_);_(* \(#,##0\);_(* &quot;-&quot;??_);_(@_)">
                  <c:v>24593</c:v>
                </c:pt>
                <c:pt idx="39" formatCode="_(* #,##0_);_(* \(#,##0\);_(* &quot;-&quot;??_);_(@_)">
                  <c:v>25733</c:v>
                </c:pt>
                <c:pt idx="40" formatCode="_(* #,##0_);_(* \(#,##0\);_(* &quot;-&quot;??_);_(@_)">
                  <c:v>27575</c:v>
                </c:pt>
                <c:pt idx="41" formatCode="_(* #,##0_);_(* \(#,##0\);_(* &quot;-&quot;??_);_(@_)">
                  <c:v>29160</c:v>
                </c:pt>
                <c:pt idx="42" formatCode="_(* #,##0_);_(* \(#,##0\);_(* &quot;-&quot;??_);_(@_)">
                  <c:v>30357</c:v>
                </c:pt>
                <c:pt idx="43" formatCode="_(* #,##0_);_(* \(#,##0\);_(* &quot;-&quot;??_);_(@_)">
                  <c:v>31508</c:v>
                </c:pt>
                <c:pt idx="44" formatCode="_(* #,##0_);_(* \(#,##0\);_(* &quot;-&quot;??_);_(@_)">
                  <c:v>33059</c:v>
                </c:pt>
                <c:pt idx="45" formatCode="_(* #,##0_);_(* \(#,##0\);_(* &quot;-&quot;??_);_(@_)">
                  <c:v>35108</c:v>
                </c:pt>
                <c:pt idx="46" formatCode="_(* #,##0_);_(* \(#,##0\);_(* &quot;-&quot;??_);_(@_)">
                  <c:v>36934</c:v>
                </c:pt>
                <c:pt idx="47" formatCode="_(* #,##0_);_(* \(#,##0\);_(* &quot;-&quot;??_);_(@_)">
                  <c:v>39658</c:v>
                </c:pt>
                <c:pt idx="48" formatCode="_(* #,##0_);_(* \(#,##0\);_(* &quot;-&quot;??_);_(@_)">
                  <c:v>41777</c:v>
                </c:pt>
                <c:pt idx="49" formatCode="_(* #,##0_);_(* \(#,##0\);_(* &quot;-&quot;??_);_(@_)">
                  <c:v>43903</c:v>
                </c:pt>
                <c:pt idx="50" formatCode="_(* #,##0_);_(* \(#,##0\);_(* &quot;-&quot;??_);_(@_)">
                  <c:v>45883</c:v>
                </c:pt>
                <c:pt idx="51" formatCode="_(* #,##0_);_(* \(#,##0\);_(* &quot;-&quot;??_);_(@_)">
                  <c:v>48102</c:v>
                </c:pt>
                <c:pt idx="52" formatCode="_(* #,##0_);_(* \(#,##0\);_(* &quot;-&quot;??_);_(@_)">
                  <c:v>50355</c:v>
                </c:pt>
                <c:pt idx="53" formatCode="_(* #,##0_);_(* \(#,##0\);_(* &quot;-&quot;??_);_(@_)">
                  <c:v>52918</c:v>
                </c:pt>
                <c:pt idx="54" formatCode="_(* #,##0_);_(* \(#,##0\);_(* &quot;-&quot;??_);_(@_)">
                  <c:v>56055</c:v>
                </c:pt>
                <c:pt idx="55" formatCode="_(* #,##0_);_(* \(#,##0\);_(* &quot;-&quot;??_);_(@_)">
                  <c:v>58505</c:v>
                </c:pt>
                <c:pt idx="56" formatCode="_(* #,##0_);_(* \(#,##0\);_(* &quot;-&quot;??_);_(@_)">
                  <c:v>61499</c:v>
                </c:pt>
                <c:pt idx="57" formatCode="_(* #,##0_);_(* \(#,##0\);_(* &quot;-&quot;??_);_(@_)">
                  <c:v>63840</c:v>
                </c:pt>
                <c:pt idx="58" formatCode="_(* #,##0_);_(* \(#,##0\);_(* &quot;-&quot;??_);_(@_)">
                  <c:v>65962</c:v>
                </c:pt>
                <c:pt idx="59" formatCode="_(* #,##0_);_(* \(#,##0\);_(* &quot;-&quot;??_);_(@_)">
                  <c:v>68232</c:v>
                </c:pt>
                <c:pt idx="60" formatCode="_(* #,##0_);_(* \(#,##0\);_(* &quot;-&quot;??_);_(@_)">
                  <c:v>70873</c:v>
                </c:pt>
                <c:pt idx="61" formatCode="_(* #,##0_);_(* \(#,##0\);_(* &quot;-&quot;??_);_(@_)">
                  <c:v>73760</c:v>
                </c:pt>
                <c:pt idx="62" formatCode="_(* #,##0_);_(* \(#,##0\);_(* &quot;-&quot;??_);_(@_)">
                  <c:v>76085</c:v>
                </c:pt>
                <c:pt idx="63" formatCode="_(* #,##0_);_(* \(#,##0\);_(* &quot;-&quot;??_);_(@_)">
                  <c:v>77741</c:v>
                </c:pt>
                <c:pt idx="64" formatCode="_(* #,##0_);_(* \(#,##0\);_(* &quot;-&quot;??_);_(@_)">
                  <c:v>79007</c:v>
                </c:pt>
                <c:pt idx="65" formatCode="_(* #,##0_);_(* \(#,##0\);_(* &quot;-&quot;??_);_(@_)">
                  <c:v>83021</c:v>
                </c:pt>
                <c:pt idx="66" formatCode="_(* #,##0_);_(* \(#,##0\);_(* &quot;-&quot;??_);_(@_)">
                  <c:v>84698</c:v>
                </c:pt>
                <c:pt idx="67" formatCode="_(* #,##0_);_(* \(#,##0\);_(* &quot;-&quot;??_);_(@_)">
                  <c:v>87937</c:v>
                </c:pt>
                <c:pt idx="68" formatCode="_(* #,##0_);_(* \(#,##0\);_(* &quot;-&quot;??_);_(@_)">
                  <c:v>90369</c:v>
                </c:pt>
                <c:pt idx="69" formatCode="_(* #,##0_);_(* \(#,##0\);_(* &quot;-&quot;??_);_(@_)">
                  <c:v>92457</c:v>
                </c:pt>
                <c:pt idx="70" formatCode="_(* #,##0_);_(* \(#,##0\);_(* &quot;-&quot;??_);_(@_)">
                  <c:v>94191</c:v>
                </c:pt>
                <c:pt idx="71" formatCode="_(* #,##0_);_(* \(#,##0\);_(* &quot;-&quot;??_);_(@_)">
                  <c:v>96485</c:v>
                </c:pt>
                <c:pt idx="72" formatCode="_(* #,##0_);_(* \(#,##0\);_(* &quot;-&quot;??_);_(@_)">
                  <c:v>98030</c:v>
                </c:pt>
                <c:pt idx="73" formatCode="_(* #,##0_);_(* \(#,##0\);_(* &quot;-&quot;??_);_(@_)">
                  <c:v>100418</c:v>
                </c:pt>
                <c:pt idx="74" formatCode="_(* #,##0_);_(* \(#,##0\);_(* &quot;-&quot;??_);_(@_)">
                  <c:v>102686</c:v>
                </c:pt>
                <c:pt idx="75" formatCode="_(* #,##0_);_(* \(#,##0\);_(* &quot;-&quot;??_);_(@_)">
                  <c:v>105444</c:v>
                </c:pt>
                <c:pt idx="76" formatCode="_(* #,##0_);_(* \(#,##0\);_(* &quot;-&quot;??_);_(@_)">
                  <c:v>107796</c:v>
                </c:pt>
                <c:pt idx="77" formatCode="_(* #,##0_);_(* \(#,##0\);_(* &quot;-&quot;??_);_(@_)">
                  <c:v>110304</c:v>
                </c:pt>
                <c:pt idx="78" formatCode="_(* #,##0_);_(* \(#,##0\);_(* &quot;-&quot;??_);_(@_)">
                  <c:v>112017</c:v>
                </c:pt>
                <c:pt idx="79" formatCode="_(* #,##0_);_(* \(#,##0\);_(* &quot;-&quot;??_);_(@_)">
                  <c:v>113195</c:v>
                </c:pt>
                <c:pt idx="80" formatCode="_(* #,##0_);_(* \(#,##0\);_(* &quot;-&quot;??_);_(@_)">
                  <c:v>114306</c:v>
                </c:pt>
                <c:pt idx="81" formatCode="_(* #,##0_);_(* \(#,##0\);_(* &quot;-&quot;??_);_(@_)">
                  <c:v>115833</c:v>
                </c:pt>
                <c:pt idx="82" formatCode="_(* #,##0_);_(* \(#,##0\);_(* &quot;-&quot;??_);_(@_)">
                  <c:v>117455</c:v>
                </c:pt>
                <c:pt idx="83" formatCode="_(* #,##0_);_(* \(#,##0\);_(* &quot;-&quot;??_);_(@_)">
                  <c:v>118917</c:v>
                </c:pt>
                <c:pt idx="84" formatCode="_(* #,##0_);_(* \(#,##0\);_(* &quot;-&quot;??_);_(@_)">
                  <c:v>120260</c:v>
                </c:pt>
                <c:pt idx="85" formatCode="_(* #,##0_);_(* \(#,##0\);_(* &quot;-&quot;??_);_(@_)">
                  <c:v>121234</c:v>
                </c:pt>
                <c:pt idx="86" formatCode="_(* #,##0_);_(* \(#,##0\);_(* &quot;-&quot;??_);_(@_)">
                  <c:v>122848</c:v>
                </c:pt>
                <c:pt idx="87" formatCode="_(* #,##0_);_(* \(#,##0\);_(* &quot;-&quot;??_);_(@_)">
                  <c:v>123830</c:v>
                </c:pt>
                <c:pt idx="88" formatCode="_(* #,##0_);_(* \(#,##0\);_(* &quot;-&quot;??_);_(@_)">
                  <c:v>124759</c:v>
                </c:pt>
                <c:pt idx="89" formatCode="_(* #,##0_);_(* \(#,##0\);_(* &quot;-&quot;??_);_(@_)">
                  <c:v>125915</c:v>
                </c:pt>
                <c:pt idx="90" formatCode="_(* #,##0_);_(* \(#,##0\);_(* &quot;-&quot;??_);_(@_)">
                  <c:v>126890</c:v>
                </c:pt>
                <c:pt idx="91" formatCode="_(* #,##0_);_(* \(#,##0\);_(* &quot;-&quot;??_);_(@_)">
                  <c:v>127757</c:v>
                </c:pt>
                <c:pt idx="92" formatCode="_(* #,##0_);_(* \(#,##0\);_(* &quot;-&quot;??_);_(@_)">
                  <c:v>129139</c:v>
                </c:pt>
                <c:pt idx="93" formatCode="_(* #,##0_);_(* \(#,##0\);_(* &quot;-&quot;??_);_(@_)">
                  <c:v>129936</c:v>
                </c:pt>
                <c:pt idx="94" formatCode="_(* #,##0_);_(* \(#,##0\);_(* &quot;-&quot;??_);_(@_)">
                  <c:v>130561</c:v>
                </c:pt>
                <c:pt idx="95" formatCode="_(* #,##0_);_(* \(#,##0\);_(* &quot;-&quot;??_);_(@_)">
                  <c:v>131327</c:v>
                </c:pt>
              </c:numCache>
            </c:numRef>
          </c:val>
          <c:smooth val="0"/>
          <c:extLst>
            <c:ext xmlns:c16="http://schemas.microsoft.com/office/drawing/2014/chart" uri="{C3380CC4-5D6E-409C-BE32-E72D297353CC}">
              <c16:uniqueId val="{00000003-D4DF-054B-B7DE-96F427E49A97}"/>
            </c:ext>
          </c:extLst>
        </c:ser>
        <c:ser>
          <c:idx val="4"/>
          <c:order val="4"/>
          <c:tx>
            <c:strRef>
              <c:f>Sheet1!$F$1</c:f>
              <c:strCache>
                <c:ptCount val="1"/>
                <c:pt idx="0">
                  <c:v> Massachusetts </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Sheet1!$A$2:$A$97</c:f>
              <c:numCache>
                <c:formatCode>General</c:formatCode>
                <c:ptCount val="96"/>
                <c:pt idx="7" formatCode="m/d/yy">
                  <c:v>43905</c:v>
                </c:pt>
                <c:pt idx="8" formatCode="m/d/yy">
                  <c:v>43906</c:v>
                </c:pt>
                <c:pt idx="9" formatCode="m/d/yy">
                  <c:v>43907</c:v>
                </c:pt>
                <c:pt idx="10" formatCode="m/d/yy">
                  <c:v>43908</c:v>
                </c:pt>
                <c:pt idx="11" formatCode="m/d/yy">
                  <c:v>43909</c:v>
                </c:pt>
                <c:pt idx="12" formatCode="m/d/yy">
                  <c:v>43910</c:v>
                </c:pt>
                <c:pt idx="13" formatCode="m/d/yy">
                  <c:v>43911</c:v>
                </c:pt>
                <c:pt idx="14" formatCode="m/d/yy">
                  <c:v>43912</c:v>
                </c:pt>
                <c:pt idx="15" formatCode="m/d/yy">
                  <c:v>43913</c:v>
                </c:pt>
                <c:pt idx="16" formatCode="m/d/yy">
                  <c:v>43914</c:v>
                </c:pt>
                <c:pt idx="17" formatCode="m/d/yy">
                  <c:v>43915</c:v>
                </c:pt>
                <c:pt idx="18" formatCode="m/d/yy">
                  <c:v>43916</c:v>
                </c:pt>
                <c:pt idx="19" formatCode="m/d/yy">
                  <c:v>43917</c:v>
                </c:pt>
                <c:pt idx="20" formatCode="m/d/yy">
                  <c:v>43918</c:v>
                </c:pt>
                <c:pt idx="21" formatCode="m/d/yy">
                  <c:v>43919</c:v>
                </c:pt>
                <c:pt idx="22" formatCode="m/d/yy">
                  <c:v>43920</c:v>
                </c:pt>
                <c:pt idx="23" formatCode="m/d/yy">
                  <c:v>43921</c:v>
                </c:pt>
                <c:pt idx="24" formatCode="m/d/yy">
                  <c:v>43922</c:v>
                </c:pt>
                <c:pt idx="25" formatCode="m/d/yy">
                  <c:v>43923</c:v>
                </c:pt>
                <c:pt idx="26" formatCode="m/d/yy">
                  <c:v>43924</c:v>
                </c:pt>
                <c:pt idx="27" formatCode="m/d/yy">
                  <c:v>43925</c:v>
                </c:pt>
                <c:pt idx="28" formatCode="m/d/yy">
                  <c:v>43926</c:v>
                </c:pt>
                <c:pt idx="29" formatCode="m/d/yy">
                  <c:v>43927</c:v>
                </c:pt>
                <c:pt idx="30" formatCode="m/d/yy">
                  <c:v>43928</c:v>
                </c:pt>
                <c:pt idx="31" formatCode="m/d/yy">
                  <c:v>43929</c:v>
                </c:pt>
                <c:pt idx="32" formatCode="m/d/yy">
                  <c:v>43930</c:v>
                </c:pt>
                <c:pt idx="33" formatCode="m/d/yy">
                  <c:v>43931</c:v>
                </c:pt>
                <c:pt idx="34" formatCode="m/d/yy">
                  <c:v>43932</c:v>
                </c:pt>
                <c:pt idx="35" formatCode="m/d/yy">
                  <c:v>43933</c:v>
                </c:pt>
                <c:pt idx="36" formatCode="m/d/yy">
                  <c:v>43934</c:v>
                </c:pt>
                <c:pt idx="37" formatCode="m/d/yy">
                  <c:v>43935</c:v>
                </c:pt>
                <c:pt idx="38" formatCode="m/d/yy">
                  <c:v>43936</c:v>
                </c:pt>
                <c:pt idx="39" formatCode="m/d/yy">
                  <c:v>43937</c:v>
                </c:pt>
                <c:pt idx="40" formatCode="m/d/yy">
                  <c:v>43938</c:v>
                </c:pt>
                <c:pt idx="41" formatCode="m/d/yy">
                  <c:v>43939</c:v>
                </c:pt>
                <c:pt idx="42" formatCode="m/d/yy">
                  <c:v>43940</c:v>
                </c:pt>
                <c:pt idx="43" formatCode="m/d/yy">
                  <c:v>43941</c:v>
                </c:pt>
                <c:pt idx="44" formatCode="m/d/yy">
                  <c:v>43942</c:v>
                </c:pt>
                <c:pt idx="45" formatCode="m/d/yy">
                  <c:v>43943</c:v>
                </c:pt>
                <c:pt idx="46" formatCode="m/d/yy">
                  <c:v>43944</c:v>
                </c:pt>
                <c:pt idx="47" formatCode="m/d/yy">
                  <c:v>43945</c:v>
                </c:pt>
                <c:pt idx="48" formatCode="m/d/yy">
                  <c:v>43946</c:v>
                </c:pt>
                <c:pt idx="49" formatCode="m/d/yy">
                  <c:v>43947</c:v>
                </c:pt>
                <c:pt idx="50" formatCode="m/d/yy">
                  <c:v>43948</c:v>
                </c:pt>
                <c:pt idx="51" formatCode="m/d/yy">
                  <c:v>43949</c:v>
                </c:pt>
                <c:pt idx="52" formatCode="m/d/yy">
                  <c:v>43950</c:v>
                </c:pt>
                <c:pt idx="53" formatCode="m/d/yy">
                  <c:v>43951</c:v>
                </c:pt>
                <c:pt idx="54" formatCode="m/d/yy">
                  <c:v>43952</c:v>
                </c:pt>
                <c:pt idx="55" formatCode="m/d/yy">
                  <c:v>43953</c:v>
                </c:pt>
                <c:pt idx="56" formatCode="m/d/yy">
                  <c:v>43954</c:v>
                </c:pt>
                <c:pt idx="57" formatCode="m/d/yy">
                  <c:v>43955</c:v>
                </c:pt>
                <c:pt idx="58" formatCode="m/d/yy">
                  <c:v>43956</c:v>
                </c:pt>
                <c:pt idx="59" formatCode="m/d/yy">
                  <c:v>43957</c:v>
                </c:pt>
                <c:pt idx="60" formatCode="m/d/yy">
                  <c:v>43958</c:v>
                </c:pt>
                <c:pt idx="61" formatCode="m/d/yy">
                  <c:v>43959</c:v>
                </c:pt>
                <c:pt idx="62" formatCode="m/d/yy">
                  <c:v>43960</c:v>
                </c:pt>
                <c:pt idx="63" formatCode="m/d/yy">
                  <c:v>43961</c:v>
                </c:pt>
                <c:pt idx="64" formatCode="m/d/yy">
                  <c:v>43962</c:v>
                </c:pt>
                <c:pt idx="65" formatCode="m/d/yy">
                  <c:v>43963</c:v>
                </c:pt>
                <c:pt idx="66" formatCode="m/d/yy">
                  <c:v>43964</c:v>
                </c:pt>
                <c:pt idx="67" formatCode="m/d/yy">
                  <c:v>43965</c:v>
                </c:pt>
                <c:pt idx="68" formatCode="m/d/yy">
                  <c:v>43966</c:v>
                </c:pt>
                <c:pt idx="69" formatCode="m/d/yy">
                  <c:v>43967</c:v>
                </c:pt>
                <c:pt idx="70" formatCode="m/d/yy">
                  <c:v>43968</c:v>
                </c:pt>
                <c:pt idx="71" formatCode="m/d/yy">
                  <c:v>43969</c:v>
                </c:pt>
                <c:pt idx="72" formatCode="m/d/yy">
                  <c:v>43970</c:v>
                </c:pt>
                <c:pt idx="73" formatCode="m/d/yy">
                  <c:v>43971</c:v>
                </c:pt>
                <c:pt idx="74" formatCode="m/d/yy">
                  <c:v>43972</c:v>
                </c:pt>
                <c:pt idx="75" formatCode="m/d/yy">
                  <c:v>43973</c:v>
                </c:pt>
                <c:pt idx="76" formatCode="m/d/yy">
                  <c:v>43974</c:v>
                </c:pt>
                <c:pt idx="77" formatCode="m/d/yy">
                  <c:v>43975</c:v>
                </c:pt>
                <c:pt idx="78" formatCode="m/d/yy">
                  <c:v>43976</c:v>
                </c:pt>
                <c:pt idx="79" formatCode="m/d/yy">
                  <c:v>43977</c:v>
                </c:pt>
                <c:pt idx="80" formatCode="m/d/yy">
                  <c:v>43978</c:v>
                </c:pt>
                <c:pt idx="81" formatCode="m/d/yy">
                  <c:v>43979</c:v>
                </c:pt>
                <c:pt idx="82" formatCode="m/d/yy">
                  <c:v>43980</c:v>
                </c:pt>
                <c:pt idx="83" formatCode="m/d/yy">
                  <c:v>43981</c:v>
                </c:pt>
                <c:pt idx="84" formatCode="m/d/yy">
                  <c:v>43982</c:v>
                </c:pt>
                <c:pt idx="85" formatCode="m/d/yy">
                  <c:v>43983</c:v>
                </c:pt>
                <c:pt idx="86" formatCode="m/d/yy">
                  <c:v>43984</c:v>
                </c:pt>
                <c:pt idx="87" formatCode="m/d/yy">
                  <c:v>43985</c:v>
                </c:pt>
                <c:pt idx="88" formatCode="m/d/yy">
                  <c:v>43986</c:v>
                </c:pt>
                <c:pt idx="89" formatCode="m/d/yy">
                  <c:v>43987</c:v>
                </c:pt>
                <c:pt idx="90" formatCode="m/d/yy">
                  <c:v>43988</c:v>
                </c:pt>
                <c:pt idx="91" formatCode="m/d/yy">
                  <c:v>43989</c:v>
                </c:pt>
                <c:pt idx="92" formatCode="m/d/yy">
                  <c:v>43990</c:v>
                </c:pt>
                <c:pt idx="93" formatCode="m/d/yy">
                  <c:v>43991</c:v>
                </c:pt>
                <c:pt idx="94" formatCode="m/d/yy">
                  <c:v>43992</c:v>
                </c:pt>
                <c:pt idx="95" formatCode="m/d/yy">
                  <c:v>43993</c:v>
                </c:pt>
              </c:numCache>
            </c:numRef>
          </c:cat>
          <c:val>
            <c:numRef>
              <c:f>Sheet1!$F$2:$F$97</c:f>
              <c:numCache>
                <c:formatCode>General</c:formatCode>
                <c:ptCount val="96"/>
                <c:pt idx="7" formatCode="_(* #,##0_);_(* \(#,##0\);_(* &quot;-&quot;??_);_(@_)">
                  <c:v>64</c:v>
                </c:pt>
                <c:pt idx="8" formatCode="_(* #,##0_);_(* \(#,##0\);_(* &quot;-&quot;??_);_(@_)">
                  <c:v>97</c:v>
                </c:pt>
                <c:pt idx="9" formatCode="_(* #,##0_);_(* \(#,##0\);_(* &quot;-&quot;??_);_(@_)">
                  <c:v>118</c:v>
                </c:pt>
                <c:pt idx="10" formatCode="_(* #,##0_);_(* \(#,##0\);_(* &quot;-&quot;??_);_(@_)">
                  <c:v>156</c:v>
                </c:pt>
                <c:pt idx="11" formatCode="_(* #,##0_);_(* \(#,##0\);_(* &quot;-&quot;??_);_(@_)">
                  <c:v>229</c:v>
                </c:pt>
                <c:pt idx="12" formatCode="_(* #,##0_);_(* \(#,##0\);_(* &quot;-&quot;??_);_(@_)">
                  <c:v>314</c:v>
                </c:pt>
                <c:pt idx="13" formatCode="_(* #,##0_);_(* \(#,##0\);_(* &quot;-&quot;??_);_(@_)">
                  <c:v>426</c:v>
                </c:pt>
                <c:pt idx="14" formatCode="_(* #,##0_);_(* \(#,##0\);_(* &quot;-&quot;??_);_(@_)">
                  <c:v>547</c:v>
                </c:pt>
                <c:pt idx="15" formatCode="_(* #,##0_);_(* \(#,##0\);_(* &quot;-&quot;??_);_(@_)">
                  <c:v>678</c:v>
                </c:pt>
                <c:pt idx="16" formatCode="_(* #,##0_);_(* \(#,##0\);_(* &quot;-&quot;??_);_(@_)">
                  <c:v>1060</c:v>
                </c:pt>
                <c:pt idx="17" formatCode="_(* #,##0_);_(* \(#,##0\);_(* &quot;-&quot;??_);_(@_)">
                  <c:v>1739</c:v>
                </c:pt>
                <c:pt idx="18" formatCode="_(* #,##0_);_(* \(#,##0\);_(* &quot;-&quot;??_);_(@_)">
                  <c:v>2318</c:v>
                </c:pt>
                <c:pt idx="19" formatCode="_(* #,##0_);_(* \(#,##0\);_(* &quot;-&quot;??_);_(@_)">
                  <c:v>3151</c:v>
                </c:pt>
                <c:pt idx="20" formatCode="_(* #,##0_);_(* \(#,##0\);_(* &quot;-&quot;??_);_(@_)">
                  <c:v>4158</c:v>
                </c:pt>
                <c:pt idx="21" formatCode="_(* #,##0_);_(* \(#,##0\);_(* &quot;-&quot;??_);_(@_)">
                  <c:v>4856</c:v>
                </c:pt>
                <c:pt idx="22" formatCode="_(* #,##0_);_(* \(#,##0\);_(* &quot;-&quot;??_);_(@_)">
                  <c:v>5653</c:v>
                </c:pt>
                <c:pt idx="23" formatCode="_(* #,##0_);_(* \(#,##0\);_(* &quot;-&quot;??_);_(@_)">
                  <c:v>6521</c:v>
                </c:pt>
                <c:pt idx="24" formatCode="_(* #,##0_);_(* \(#,##0\);_(* &quot;-&quot;??_);_(@_)">
                  <c:v>7639</c:v>
                </c:pt>
                <c:pt idx="25" formatCode="_(* #,##0_);_(* \(#,##0\);_(* &quot;-&quot;??_);_(@_)">
                  <c:v>8867</c:v>
                </c:pt>
                <c:pt idx="26" formatCode="_(* #,##0_);_(* \(#,##0\);_(* &quot;-&quot;??_);_(@_)">
                  <c:v>10303</c:v>
                </c:pt>
                <c:pt idx="27" formatCode="_(* #,##0_);_(* \(#,##0\);_(* &quot;-&quot;??_);_(@_)">
                  <c:v>11637</c:v>
                </c:pt>
                <c:pt idx="28" formatCode="_(* #,##0_);_(* \(#,##0\);_(* &quot;-&quot;??_);_(@_)">
                  <c:v>12402</c:v>
                </c:pt>
                <c:pt idx="29" formatCode="_(* #,##0_);_(* \(#,##0\);_(* &quot;-&quot;??_);_(@_)">
                  <c:v>13739</c:v>
                </c:pt>
                <c:pt idx="30" formatCode="_(* #,##0_);_(* \(#,##0\);_(* &quot;-&quot;??_);_(@_)">
                  <c:v>15104</c:v>
                </c:pt>
                <c:pt idx="31" formatCode="_(* #,##0_);_(* \(#,##0\);_(* &quot;-&quot;??_);_(@_)">
                  <c:v>16692</c:v>
                </c:pt>
                <c:pt idx="32" formatCode="_(* #,##0_);_(* \(#,##0\);_(* &quot;-&quot;??_);_(@_)">
                  <c:v>18843</c:v>
                </c:pt>
                <c:pt idx="33" formatCode="_(* #,##0_);_(* \(#,##0\);_(* &quot;-&quot;??_);_(@_)">
                  <c:v>20878</c:v>
                </c:pt>
                <c:pt idx="34" formatCode="_(* #,##0_);_(* \(#,##0\);_(* &quot;-&quot;??_);_(@_)">
                  <c:v>22766</c:v>
                </c:pt>
                <c:pt idx="35" formatCode="_(* #,##0_);_(* \(#,##0\);_(* &quot;-&quot;??_);_(@_)">
                  <c:v>25381</c:v>
                </c:pt>
                <c:pt idx="36" formatCode="_(* #,##0_);_(* \(#,##0\);_(* &quot;-&quot;??_);_(@_)">
                  <c:v>26794</c:v>
                </c:pt>
                <c:pt idx="37" formatCode="_(* #,##0_);_(* \(#,##0\);_(* &quot;-&quot;??_);_(@_)">
                  <c:v>28109</c:v>
                </c:pt>
                <c:pt idx="38" formatCode="_(* #,##0_);_(* \(#,##0\);_(* &quot;-&quot;??_);_(@_)">
                  <c:v>29970</c:v>
                </c:pt>
                <c:pt idx="39" formatCode="_(* #,##0_);_(* \(#,##0\);_(* &quot;-&quot;??_);_(@_)">
                  <c:v>32492</c:v>
                </c:pt>
                <c:pt idx="40" formatCode="_(* #,##0_);_(* \(#,##0\);_(* &quot;-&quot;??_);_(@_)">
                  <c:v>35125</c:v>
                </c:pt>
                <c:pt idx="41" formatCode="_(* #,##0_);_(* \(#,##0\);_(* &quot;-&quot;??_);_(@_)">
                  <c:v>37527</c:v>
                </c:pt>
                <c:pt idx="42" formatCode="_(* #,##0_);_(* \(#,##0\);_(* &quot;-&quot;??_);_(@_)">
                  <c:v>39820</c:v>
                </c:pt>
                <c:pt idx="43" formatCode="_(* #,##0_);_(* \(#,##0\);_(* &quot;-&quot;??_);_(@_)">
                  <c:v>41416</c:v>
                </c:pt>
                <c:pt idx="44" formatCode="_(* #,##0_);_(* \(#,##0\);_(* &quot;-&quot;??_);_(@_)">
                  <c:v>43168</c:v>
                </c:pt>
                <c:pt idx="45" formatCode="_(* #,##0_);_(* \(#,##0\);_(* &quot;-&quot;??_);_(@_)">
                  <c:v>44913</c:v>
                </c:pt>
                <c:pt idx="46" formatCode="_(* #,##0_);_(* \(#,##0\);_(* &quot;-&quot;??_);_(@_)">
                  <c:v>47992</c:v>
                </c:pt>
                <c:pt idx="47" formatCode="_(* #,##0_);_(* \(#,##0\);_(* &quot;-&quot;??_);_(@_)">
                  <c:v>50969</c:v>
                </c:pt>
                <c:pt idx="48" formatCode="_(* #,##0_);_(* \(#,##0\);_(* &quot;-&quot;??_);_(@_)">
                  <c:v>53348</c:v>
                </c:pt>
                <c:pt idx="49" formatCode="_(* #,##0_);_(* \(#,##0\);_(* &quot;-&quot;??_);_(@_)">
                  <c:v>54938</c:v>
                </c:pt>
                <c:pt idx="50" formatCode="_(* #,##0_);_(* \(#,##0\);_(* &quot;-&quot;??_);_(@_)">
                  <c:v>56462</c:v>
                </c:pt>
                <c:pt idx="51" formatCode="_(* #,##0_);_(* \(#,##0\);_(* &quot;-&quot;??_);_(@_)">
                  <c:v>58302</c:v>
                </c:pt>
                <c:pt idx="52" formatCode="_(* #,##0_);_(* \(#,##0\);_(* &quot;-&quot;??_);_(@_)">
                  <c:v>60265</c:v>
                </c:pt>
                <c:pt idx="53" formatCode="_(* #,##0_);_(* \(#,##0\);_(* &quot;-&quot;??_);_(@_)">
                  <c:v>62205</c:v>
                </c:pt>
                <c:pt idx="54" formatCode="_(* #,##0_);_(* \(#,##0\);_(* &quot;-&quot;??_);_(@_)">
                  <c:v>64311</c:v>
                </c:pt>
                <c:pt idx="55" formatCode="_(* #,##0_);_(* \(#,##0\);_(* &quot;-&quot;??_);_(@_)">
                  <c:v>66263</c:v>
                </c:pt>
                <c:pt idx="56" formatCode="_(* #,##0_);_(* \(#,##0\);_(* &quot;-&quot;??_);_(@_)">
                  <c:v>68087</c:v>
                </c:pt>
                <c:pt idx="57" formatCode="_(* #,##0_);_(* \(#,##0\);_(* &quot;-&quot;??_);_(@_)">
                  <c:v>69087</c:v>
                </c:pt>
                <c:pt idx="58" formatCode="_(* #,##0_);_(* \(#,##0\);_(* &quot;-&quot;??_);_(@_)">
                  <c:v>70271</c:v>
                </c:pt>
                <c:pt idx="59" formatCode="_(* #,##0_);_(* \(#,##0\);_(* &quot;-&quot;??_);_(@_)">
                  <c:v>72025</c:v>
                </c:pt>
                <c:pt idx="60" formatCode="_(* #,##0_);_(* \(#,##0\);_(* &quot;-&quot;??_);_(@_)">
                  <c:v>73721</c:v>
                </c:pt>
                <c:pt idx="61" formatCode="_(* #,##0_);_(* \(#,##0\);_(* &quot;-&quot;??_);_(@_)">
                  <c:v>75333</c:v>
                </c:pt>
                <c:pt idx="62" formatCode="_(* #,##0_);_(* \(#,##0\);_(* &quot;-&quot;??_);_(@_)">
                  <c:v>76743</c:v>
                </c:pt>
                <c:pt idx="63" formatCode="_(* #,##0_);_(* \(#,##0\);_(* &quot;-&quot;??_);_(@_)">
                  <c:v>77793</c:v>
                </c:pt>
                <c:pt idx="64" formatCode="_(* #,##0_);_(* \(#,##0\);_(* &quot;-&quot;??_);_(@_)">
                  <c:v>78462</c:v>
                </c:pt>
                <c:pt idx="65" formatCode="_(* #,##0_);_(* \(#,##0\);_(* &quot;-&quot;??_);_(@_)">
                  <c:v>79332</c:v>
                </c:pt>
                <c:pt idx="66" formatCode="_(* #,##0_);_(* \(#,##0\);_(* &quot;-&quot;??_);_(@_)">
                  <c:v>80497</c:v>
                </c:pt>
                <c:pt idx="67" formatCode="_(* #,##0_);_(* \(#,##0\);_(* &quot;-&quot;??_);_(@_)">
                  <c:v>82182</c:v>
                </c:pt>
                <c:pt idx="68" formatCode="_(* #,##0_);_(* \(#,##0\);_(* &quot;-&quot;??_);_(@_)">
                  <c:v>83421</c:v>
                </c:pt>
                <c:pt idx="69" formatCode="_(* #,##0_);_(* \(#,##0\);_(* &quot;-&quot;??_);_(@_)">
                  <c:v>84933</c:v>
                </c:pt>
                <c:pt idx="70" formatCode="_(* #,##0_);_(* \(#,##0\);_(* &quot;-&quot;??_);_(@_)">
                  <c:v>86010</c:v>
                </c:pt>
                <c:pt idx="71" formatCode="_(* #,##0_);_(* \(#,##0\);_(* &quot;-&quot;??_);_(@_)">
                  <c:v>86010</c:v>
                </c:pt>
                <c:pt idx="72" formatCode="_(* #,##0_);_(* \(#,##0\);_(* &quot;-&quot;??_);_(@_)">
                  <c:v>87925</c:v>
                </c:pt>
                <c:pt idx="73" formatCode="_(* #,##0_);_(* \(#,##0\);_(* &quot;-&quot;??_);_(@_)">
                  <c:v>88970</c:v>
                </c:pt>
                <c:pt idx="74" formatCode="_(* #,##0_);_(* \(#,##0\);_(* &quot;-&quot;??_);_(@_)">
                  <c:v>90084</c:v>
                </c:pt>
                <c:pt idx="75" formatCode="_(* #,##0_);_(* \(#,##0\);_(* &quot;-&quot;??_);_(@_)">
                  <c:v>90889</c:v>
                </c:pt>
                <c:pt idx="76" formatCode="_(* #,##0_);_(* \(#,##0\);_(* &quot;-&quot;??_);_(@_)">
                  <c:v>91662</c:v>
                </c:pt>
                <c:pt idx="77" formatCode="_(* #,##0_);_(* \(#,##0\);_(* &quot;-&quot;??_);_(@_)">
                  <c:v>92675</c:v>
                </c:pt>
                <c:pt idx="78" formatCode="_(* #,##0_);_(* \(#,##0\);_(* &quot;-&quot;??_);_(@_)">
                  <c:v>93271</c:v>
                </c:pt>
                <c:pt idx="79" formatCode="_(* #,##0_);_(* \(#,##0\);_(* &quot;-&quot;??_);_(@_)">
                  <c:v>93693</c:v>
                </c:pt>
                <c:pt idx="80" formatCode="_(* #,##0_);_(* \(#,##0\);_(* &quot;-&quot;??_);_(@_)">
                  <c:v>94220</c:v>
                </c:pt>
                <c:pt idx="81" formatCode="_(* #,##0_);_(* \(#,##0\);_(* &quot;-&quot;??_);_(@_)">
                  <c:v>94895</c:v>
                </c:pt>
                <c:pt idx="82" formatCode="_(* #,##0_);_(* \(#,##0\);_(* &quot;-&quot;??_);_(@_)">
                  <c:v>95512</c:v>
                </c:pt>
                <c:pt idx="83" formatCode="_(* #,##0_);_(* \(#,##0\);_(* &quot;-&quot;??_);_(@_)">
                  <c:v>96301</c:v>
                </c:pt>
                <c:pt idx="84" formatCode="_(* #,##0_);_(* \(#,##0\);_(* &quot;-&quot;??_);_(@_)">
                  <c:v>96965</c:v>
                </c:pt>
                <c:pt idx="85" formatCode="_(* #,##0_);_(* \(#,##0\);_(* &quot;-&quot;??_);_(@_)">
                  <c:v>96965</c:v>
                </c:pt>
                <c:pt idx="86" formatCode="_(* #,##0_);_(* \(#,##0\);_(* &quot;-&quot;??_);_(@_)">
                  <c:v>101163</c:v>
                </c:pt>
                <c:pt idx="87" formatCode="_(* #,##0_);_(* \(#,##0\);_(* &quot;-&quot;??_);_(@_)">
                  <c:v>101592</c:v>
                </c:pt>
                <c:pt idx="88" formatCode="_(* #,##0_);_(* \(#,##0\);_(* &quot;-&quot;??_);_(@_)">
                  <c:v>102063</c:v>
                </c:pt>
                <c:pt idx="89" formatCode="_(* #,##0_);_(* \(#,##0\);_(* &quot;-&quot;??_);_(@_)">
                  <c:v>102557</c:v>
                </c:pt>
                <c:pt idx="90" formatCode="_(* #,##0_);_(* \(#,##0\);_(* &quot;-&quot;??_);_(@_)">
                  <c:v>103132</c:v>
                </c:pt>
                <c:pt idx="91" formatCode="_(* #,##0_);_(* \(#,##0\);_(* &quot;-&quot;??_);_(@_)">
                  <c:v>103436</c:v>
                </c:pt>
                <c:pt idx="92" formatCode="_(* #,##0_);_(* \(#,##0\);_(* &quot;-&quot;??_);_(@_)">
                  <c:v>103626</c:v>
                </c:pt>
                <c:pt idx="93" formatCode="_(* #,##0_);_(* \(#,##0\);_(* &quot;-&quot;??_);_(@_)">
                  <c:v>103889</c:v>
                </c:pt>
                <c:pt idx="94" formatCode="_(* #,##0_);_(* \(#,##0\);_(* &quot;-&quot;??_);_(@_)">
                  <c:v>104156</c:v>
                </c:pt>
                <c:pt idx="95" formatCode="_(* #,##0_);_(* \(#,##0\);_(* &quot;-&quot;??_);_(@_)">
                  <c:v>104667</c:v>
                </c:pt>
              </c:numCache>
            </c:numRef>
          </c:val>
          <c:smooth val="0"/>
          <c:extLst>
            <c:ext xmlns:c16="http://schemas.microsoft.com/office/drawing/2014/chart" uri="{C3380CC4-5D6E-409C-BE32-E72D297353CC}">
              <c16:uniqueId val="{00000004-D4DF-054B-B7DE-96F427E49A97}"/>
            </c:ext>
          </c:extLst>
        </c:ser>
        <c:dLbls>
          <c:showLegendKey val="0"/>
          <c:showVal val="0"/>
          <c:showCatName val="0"/>
          <c:showSerName val="0"/>
          <c:showPercent val="0"/>
          <c:showBubbleSize val="0"/>
        </c:dLbls>
        <c:marker val="1"/>
        <c:smooth val="0"/>
        <c:axId val="1238125279"/>
        <c:axId val="1237881295"/>
      </c:lineChart>
      <c:dateAx>
        <c:axId val="1238125279"/>
        <c:scaling>
          <c:orientation val="minMax"/>
        </c:scaling>
        <c:delete val="0"/>
        <c:axPos val="b"/>
        <c:numFmt formatCode="m/d/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7881295"/>
        <c:crosses val="autoZero"/>
        <c:auto val="1"/>
        <c:lblOffset val="100"/>
        <c:baseTimeUnit val="days"/>
      </c:dateAx>
      <c:valAx>
        <c:axId val="1237881295"/>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8125279"/>
        <c:crosses val="autoZero"/>
        <c:crossBetween val="between"/>
      </c:valAx>
      <c:spPr>
        <a:noFill/>
        <a:ln>
          <a:noFill/>
        </a:ln>
        <a:effectLst/>
      </c:spPr>
    </c:plotArea>
    <c:legend>
      <c:legendPos val="b"/>
      <c:layout>
        <c:manualLayout>
          <c:xMode val="edge"/>
          <c:yMode val="edge"/>
          <c:x val="0.18941164798611557"/>
          <c:y val="0.86702699960411644"/>
          <c:w val="0.62117660391495177"/>
          <c:h val="7.1438607971767709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2616922700097628E-2"/>
          <c:y val="9.8190798780034547E-2"/>
          <c:w val="0.90173572283631587"/>
          <c:h val="0.55983349212220634"/>
        </c:manualLayout>
      </c:layout>
      <c:lineChart>
        <c:grouping val="standard"/>
        <c:varyColors val="0"/>
        <c:ser>
          <c:idx val="0"/>
          <c:order val="0"/>
          <c:tx>
            <c:strRef>
              <c:f>Sheet1!$B$1</c:f>
              <c:strCache>
                <c:ptCount val="1"/>
                <c:pt idx="0">
                  <c:v> Original </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Sheet1!$A$2:$A$90</c:f>
              <c:numCache>
                <c:formatCode>m/d/yy</c:formatCode>
                <c:ptCount val="89"/>
                <c:pt idx="0">
                  <c:v>43905</c:v>
                </c:pt>
                <c:pt idx="1">
                  <c:v>43906</c:v>
                </c:pt>
                <c:pt idx="2">
                  <c:v>43907</c:v>
                </c:pt>
                <c:pt idx="3">
                  <c:v>43908</c:v>
                </c:pt>
                <c:pt idx="4">
                  <c:v>43909</c:v>
                </c:pt>
                <c:pt idx="5">
                  <c:v>43910</c:v>
                </c:pt>
                <c:pt idx="6">
                  <c:v>43911</c:v>
                </c:pt>
                <c:pt idx="7">
                  <c:v>43912</c:v>
                </c:pt>
                <c:pt idx="8">
                  <c:v>43913</c:v>
                </c:pt>
                <c:pt idx="9">
                  <c:v>43914</c:v>
                </c:pt>
                <c:pt idx="10">
                  <c:v>43915</c:v>
                </c:pt>
                <c:pt idx="11">
                  <c:v>43916</c:v>
                </c:pt>
                <c:pt idx="12">
                  <c:v>43917</c:v>
                </c:pt>
                <c:pt idx="13">
                  <c:v>43918</c:v>
                </c:pt>
                <c:pt idx="14">
                  <c:v>43919</c:v>
                </c:pt>
                <c:pt idx="15">
                  <c:v>43920</c:v>
                </c:pt>
                <c:pt idx="16">
                  <c:v>43921</c:v>
                </c:pt>
                <c:pt idx="17">
                  <c:v>43922</c:v>
                </c:pt>
                <c:pt idx="18">
                  <c:v>43923</c:v>
                </c:pt>
                <c:pt idx="19">
                  <c:v>43924</c:v>
                </c:pt>
                <c:pt idx="20">
                  <c:v>43925</c:v>
                </c:pt>
                <c:pt idx="21">
                  <c:v>43926</c:v>
                </c:pt>
                <c:pt idx="22">
                  <c:v>43927</c:v>
                </c:pt>
                <c:pt idx="23">
                  <c:v>43928</c:v>
                </c:pt>
                <c:pt idx="24">
                  <c:v>43929</c:v>
                </c:pt>
                <c:pt idx="25">
                  <c:v>43930</c:v>
                </c:pt>
                <c:pt idx="26">
                  <c:v>43931</c:v>
                </c:pt>
                <c:pt idx="27">
                  <c:v>43932</c:v>
                </c:pt>
                <c:pt idx="28">
                  <c:v>43933</c:v>
                </c:pt>
                <c:pt idx="29">
                  <c:v>43934</c:v>
                </c:pt>
                <c:pt idx="30">
                  <c:v>43935</c:v>
                </c:pt>
                <c:pt idx="31">
                  <c:v>43936</c:v>
                </c:pt>
                <c:pt idx="32">
                  <c:v>43937</c:v>
                </c:pt>
                <c:pt idx="33">
                  <c:v>43938</c:v>
                </c:pt>
                <c:pt idx="34">
                  <c:v>43939</c:v>
                </c:pt>
                <c:pt idx="35">
                  <c:v>43940</c:v>
                </c:pt>
                <c:pt idx="36">
                  <c:v>43941</c:v>
                </c:pt>
                <c:pt idx="37">
                  <c:v>43942</c:v>
                </c:pt>
                <c:pt idx="38">
                  <c:v>43943</c:v>
                </c:pt>
                <c:pt idx="39">
                  <c:v>43944</c:v>
                </c:pt>
                <c:pt idx="40">
                  <c:v>43945</c:v>
                </c:pt>
                <c:pt idx="41">
                  <c:v>43946</c:v>
                </c:pt>
                <c:pt idx="42">
                  <c:v>43947</c:v>
                </c:pt>
                <c:pt idx="43">
                  <c:v>43948</c:v>
                </c:pt>
                <c:pt idx="44">
                  <c:v>43949</c:v>
                </c:pt>
                <c:pt idx="45">
                  <c:v>43950</c:v>
                </c:pt>
                <c:pt idx="46">
                  <c:v>43951</c:v>
                </c:pt>
                <c:pt idx="47">
                  <c:v>43952</c:v>
                </c:pt>
                <c:pt idx="48">
                  <c:v>43953</c:v>
                </c:pt>
                <c:pt idx="49">
                  <c:v>43954</c:v>
                </c:pt>
                <c:pt idx="50">
                  <c:v>43955</c:v>
                </c:pt>
                <c:pt idx="51">
                  <c:v>43956</c:v>
                </c:pt>
                <c:pt idx="52">
                  <c:v>43957</c:v>
                </c:pt>
                <c:pt idx="53">
                  <c:v>43958</c:v>
                </c:pt>
                <c:pt idx="54">
                  <c:v>43959</c:v>
                </c:pt>
                <c:pt idx="55">
                  <c:v>43960</c:v>
                </c:pt>
                <c:pt idx="56">
                  <c:v>43961</c:v>
                </c:pt>
                <c:pt idx="57">
                  <c:v>43962</c:v>
                </c:pt>
                <c:pt idx="58">
                  <c:v>43963</c:v>
                </c:pt>
                <c:pt idx="59">
                  <c:v>43964</c:v>
                </c:pt>
                <c:pt idx="60">
                  <c:v>43965</c:v>
                </c:pt>
                <c:pt idx="61">
                  <c:v>43966</c:v>
                </c:pt>
                <c:pt idx="62">
                  <c:v>43967</c:v>
                </c:pt>
                <c:pt idx="63">
                  <c:v>43968</c:v>
                </c:pt>
                <c:pt idx="64">
                  <c:v>43969</c:v>
                </c:pt>
                <c:pt idx="65">
                  <c:v>43970</c:v>
                </c:pt>
                <c:pt idx="66">
                  <c:v>43971</c:v>
                </c:pt>
                <c:pt idx="67">
                  <c:v>43972</c:v>
                </c:pt>
                <c:pt idx="68">
                  <c:v>43973</c:v>
                </c:pt>
                <c:pt idx="69">
                  <c:v>43974</c:v>
                </c:pt>
                <c:pt idx="70">
                  <c:v>43975</c:v>
                </c:pt>
                <c:pt idx="71">
                  <c:v>43976</c:v>
                </c:pt>
                <c:pt idx="72">
                  <c:v>43977</c:v>
                </c:pt>
                <c:pt idx="73">
                  <c:v>43978</c:v>
                </c:pt>
                <c:pt idx="74">
                  <c:v>43979</c:v>
                </c:pt>
                <c:pt idx="75">
                  <c:v>43980</c:v>
                </c:pt>
                <c:pt idx="76">
                  <c:v>43981</c:v>
                </c:pt>
                <c:pt idx="77">
                  <c:v>43982</c:v>
                </c:pt>
                <c:pt idx="78">
                  <c:v>43983</c:v>
                </c:pt>
                <c:pt idx="79">
                  <c:v>43984</c:v>
                </c:pt>
                <c:pt idx="80">
                  <c:v>43985</c:v>
                </c:pt>
                <c:pt idx="81">
                  <c:v>43986</c:v>
                </c:pt>
                <c:pt idx="82">
                  <c:v>43987</c:v>
                </c:pt>
                <c:pt idx="83">
                  <c:v>43988</c:v>
                </c:pt>
                <c:pt idx="84">
                  <c:v>43989</c:v>
                </c:pt>
                <c:pt idx="85">
                  <c:v>43990</c:v>
                </c:pt>
                <c:pt idx="86">
                  <c:v>43991</c:v>
                </c:pt>
                <c:pt idx="87">
                  <c:v>43992</c:v>
                </c:pt>
                <c:pt idx="88">
                  <c:v>43993</c:v>
                </c:pt>
              </c:numCache>
            </c:numRef>
          </c:cat>
          <c:val>
            <c:numRef>
              <c:f>Sheet1!$B$2:$B$90</c:f>
              <c:numCache>
                <c:formatCode>_(* #,##0.00_);_(* \(#,##0.00\);_(* "-"??_);_(@_)</c:formatCode>
                <c:ptCount val="89"/>
                <c:pt idx="0">
                  <c:v>2.8627275283179747</c:v>
                </c:pt>
                <c:pt idx="1">
                  <c:v>2.9777236052888476</c:v>
                </c:pt>
                <c:pt idx="2">
                  <c:v>3.2304489213782741</c:v>
                </c:pt>
                <c:pt idx="3">
                  <c:v>3.3769417571467586</c:v>
                </c:pt>
                <c:pt idx="4">
                  <c:v>3.6182573448404014</c:v>
                </c:pt>
                <c:pt idx="5">
                  <c:v>3.8513806679655969</c:v>
                </c:pt>
                <c:pt idx="6">
                  <c:v>4.0151920417628348</c:v>
                </c:pt>
                <c:pt idx="7">
                  <c:v>4.1809283199939911</c:v>
                </c:pt>
                <c:pt idx="8">
                  <c:v>4.3196264841556395</c:v>
                </c:pt>
                <c:pt idx="9">
                  <c:v>4.4093412685967817</c:v>
                </c:pt>
                <c:pt idx="10">
                  <c:v>4.4887057939817936</c:v>
                </c:pt>
                <c:pt idx="11">
                  <c:v>4.5712195383681626</c:v>
                </c:pt>
                <c:pt idx="12">
                  <c:v>4.6496755391098796</c:v>
                </c:pt>
                <c:pt idx="13">
                  <c:v>4.7186511335278754</c:v>
                </c:pt>
                <c:pt idx="14">
                  <c:v>4.7746118432341529</c:v>
                </c:pt>
                <c:pt idx="15">
                  <c:v>4.8228020526288953</c:v>
                </c:pt>
                <c:pt idx="16">
                  <c:v>4.8796405572939117</c:v>
                </c:pt>
                <c:pt idx="17">
                  <c:v>4.9227877179721355</c:v>
                </c:pt>
                <c:pt idx="18">
                  <c:v>4.9655826590593843</c:v>
                </c:pt>
                <c:pt idx="19">
                  <c:v>5.0122591863708985</c:v>
                </c:pt>
                <c:pt idx="20">
                  <c:v>5.0557757430287298</c:v>
                </c:pt>
                <c:pt idx="21">
                  <c:v>5.0864701701726922</c:v>
                </c:pt>
                <c:pt idx="22">
                  <c:v>5.1162390348617706</c:v>
                </c:pt>
                <c:pt idx="23">
                  <c:v>5.1425865435315945</c:v>
                </c:pt>
                <c:pt idx="24">
                  <c:v>5.1741063471717874</c:v>
                </c:pt>
                <c:pt idx="25">
                  <c:v>5.2039489455285306</c:v>
                </c:pt>
                <c:pt idx="26">
                  <c:v>5.2317549484334691</c:v>
                </c:pt>
                <c:pt idx="27">
                  <c:v>5.2563761398111097</c:v>
                </c:pt>
                <c:pt idx="28">
                  <c:v>5.2757580908998571</c:v>
                </c:pt>
                <c:pt idx="29">
                  <c:v>5.2901036475620371</c:v>
                </c:pt>
                <c:pt idx="30">
                  <c:v>5.3057983336838941</c:v>
                </c:pt>
                <c:pt idx="31">
                  <c:v>5.3299650412279806</c:v>
                </c:pt>
                <c:pt idx="32">
                  <c:v>5.3469082033117274</c:v>
                </c:pt>
                <c:pt idx="33">
                  <c:v>5.3610513205731358</c:v>
                </c:pt>
                <c:pt idx="34">
                  <c:v>5.3742569671985958</c:v>
                </c:pt>
                <c:pt idx="35">
                  <c:v>5.3852236399895244</c:v>
                </c:pt>
                <c:pt idx="36">
                  <c:v>5.3935962594612912</c:v>
                </c:pt>
                <c:pt idx="37">
                  <c:v>5.4008659607565725</c:v>
                </c:pt>
                <c:pt idx="38">
                  <c:v>5.4102979801759217</c:v>
                </c:pt>
                <c:pt idx="39">
                  <c:v>5.4207146874880312</c:v>
                </c:pt>
                <c:pt idx="40">
                  <c:v>5.4339137750901569</c:v>
                </c:pt>
                <c:pt idx="41">
                  <c:v>5.450469279844107</c:v>
                </c:pt>
                <c:pt idx="42">
                  <c:v>5.459460340971134</c:v>
                </c:pt>
                <c:pt idx="43">
                  <c:v>5.4653769021681917</c:v>
                </c:pt>
                <c:pt idx="44">
                  <c:v>5.4699780395250404</c:v>
                </c:pt>
                <c:pt idx="45">
                  <c:v>5.4766737008734836</c:v>
                </c:pt>
                <c:pt idx="46">
                  <c:v>5.4834046980170532</c:v>
                </c:pt>
                <c:pt idx="47">
                  <c:v>5.4889932457278077</c:v>
                </c:pt>
                <c:pt idx="48">
                  <c:v>5.4955124233608208</c:v>
                </c:pt>
                <c:pt idx="49">
                  <c:v>5.5002570635197428</c:v>
                </c:pt>
                <c:pt idx="50">
                  <c:v>5.5037266913816616</c:v>
                </c:pt>
                <c:pt idx="51">
                  <c:v>5.5067647196728853</c:v>
                </c:pt>
                <c:pt idx="52">
                  <c:v>5.5105155200739055</c:v>
                </c:pt>
                <c:pt idx="53">
                  <c:v>5.5154088468072047</c:v>
                </c:pt>
                <c:pt idx="54">
                  <c:v>5.5190492397051534</c:v>
                </c:pt>
                <c:pt idx="55">
                  <c:v>5.522603315258265</c:v>
                </c:pt>
                <c:pt idx="56">
                  <c:v>5.5255565839450957</c:v>
                </c:pt>
                <c:pt idx="57">
                  <c:v>5.5277007740094586</c:v>
                </c:pt>
                <c:pt idx="58">
                  <c:v>5.5295394276398637</c:v>
                </c:pt>
                <c:pt idx="59">
                  <c:v>5.5323224169424385</c:v>
                </c:pt>
                <c:pt idx="60">
                  <c:v>5.5353586896407094</c:v>
                </c:pt>
                <c:pt idx="61">
                  <c:v>5.5388413154912373</c:v>
                </c:pt>
                <c:pt idx="62">
                  <c:v>5.5418686771341701</c:v>
                </c:pt>
                <c:pt idx="63">
                  <c:v>5.5442181602097724</c:v>
                </c:pt>
                <c:pt idx="64">
                  <c:v>5.5457659146444813</c:v>
                </c:pt>
                <c:pt idx="65">
                  <c:v>5.5475839676315815</c:v>
                </c:pt>
                <c:pt idx="66">
                  <c:v>5.5494569485820158</c:v>
                </c:pt>
                <c:pt idx="67">
                  <c:v>5.5520083660454098</c:v>
                </c:pt>
                <c:pt idx="68">
                  <c:v>5.5540698058875675</c:v>
                </c:pt>
                <c:pt idx="69">
                  <c:v>5.5562132199473862</c:v>
                </c:pt>
                <c:pt idx="70">
                  <c:v>5.558126321774612</c:v>
                </c:pt>
                <c:pt idx="71">
                  <c:v>5.5596241819793013</c:v>
                </c:pt>
                <c:pt idx="72">
                  <c:v>5.5609056684158507</c:v>
                </c:pt>
                <c:pt idx="73">
                  <c:v>5.5622512177833379</c:v>
                </c:pt>
                <c:pt idx="74">
                  <c:v>5.5643499911525112</c:v>
                </c:pt>
                <c:pt idx="75">
                  <c:v>5.5661828514570013</c:v>
                </c:pt>
                <c:pt idx="76">
                  <c:v>5.5678024591770532</c:v>
                </c:pt>
                <c:pt idx="77">
                  <c:v>5.569104586956974</c:v>
                </c:pt>
                <c:pt idx="78">
                  <c:v>5.5702054133115295</c:v>
                </c:pt>
                <c:pt idx="79">
                  <c:v>5.5717554024464357</c:v>
                </c:pt>
                <c:pt idx="80">
                  <c:v>5.5729702942772379</c:v>
                </c:pt>
                <c:pt idx="81">
                  <c:v>5.5741852701958106</c:v>
                </c:pt>
                <c:pt idx="82">
                  <c:v>5.5754280265118457</c:v>
                </c:pt>
                <c:pt idx="83">
                  <c:v>5.5767052217511655</c:v>
                </c:pt>
                <c:pt idx="84">
                  <c:v>5.5776032314788688</c:v>
                </c:pt>
                <c:pt idx="85">
                  <c:v>5.578408823828978</c:v>
                </c:pt>
                <c:pt idx="86">
                  <c:v>5.5791911807952133</c:v>
                </c:pt>
                <c:pt idx="87">
                  <c:v>5.5799618493442189</c:v>
                </c:pt>
                <c:pt idx="88">
                  <c:v>5.5808018511268385</c:v>
                </c:pt>
              </c:numCache>
            </c:numRef>
          </c:val>
          <c:smooth val="0"/>
          <c:extLst>
            <c:ext xmlns:c16="http://schemas.microsoft.com/office/drawing/2014/chart" uri="{C3380CC4-5D6E-409C-BE32-E72D297353CC}">
              <c16:uniqueId val="{00000000-BCF2-2E46-A34A-DFE7F1296BDC}"/>
            </c:ext>
          </c:extLst>
        </c:ser>
        <c:ser>
          <c:idx val="1"/>
          <c:order val="1"/>
          <c:tx>
            <c:strRef>
              <c:f>Sheet1!$C$1</c:f>
              <c:strCache>
                <c:ptCount val="1"/>
                <c:pt idx="0">
                  <c:v> Continued March Rate </c:v>
                </c:pt>
              </c:strCache>
            </c:strRef>
          </c:tx>
          <c:spPr>
            <a:ln w="28575" cap="rnd">
              <a:solidFill>
                <a:srgbClr val="FFC000"/>
              </a:solidFill>
              <a:round/>
            </a:ln>
            <a:effectLst/>
          </c:spPr>
          <c:marker>
            <c:symbol val="circle"/>
            <c:size val="5"/>
            <c:spPr>
              <a:solidFill>
                <a:srgbClr val="FFC000"/>
              </a:solidFill>
              <a:ln w="9525">
                <a:solidFill>
                  <a:srgbClr val="FFC000"/>
                </a:solidFill>
              </a:ln>
              <a:effectLst/>
            </c:spPr>
          </c:marker>
          <c:cat>
            <c:numRef>
              <c:f>Sheet1!$A$2:$A$90</c:f>
              <c:numCache>
                <c:formatCode>m/d/yy</c:formatCode>
                <c:ptCount val="89"/>
                <c:pt idx="0">
                  <c:v>43905</c:v>
                </c:pt>
                <c:pt idx="1">
                  <c:v>43906</c:v>
                </c:pt>
                <c:pt idx="2">
                  <c:v>43907</c:v>
                </c:pt>
                <c:pt idx="3">
                  <c:v>43908</c:v>
                </c:pt>
                <c:pt idx="4">
                  <c:v>43909</c:v>
                </c:pt>
                <c:pt idx="5">
                  <c:v>43910</c:v>
                </c:pt>
                <c:pt idx="6">
                  <c:v>43911</c:v>
                </c:pt>
                <c:pt idx="7">
                  <c:v>43912</c:v>
                </c:pt>
                <c:pt idx="8">
                  <c:v>43913</c:v>
                </c:pt>
                <c:pt idx="9">
                  <c:v>43914</c:v>
                </c:pt>
                <c:pt idx="10">
                  <c:v>43915</c:v>
                </c:pt>
                <c:pt idx="11">
                  <c:v>43916</c:v>
                </c:pt>
                <c:pt idx="12">
                  <c:v>43917</c:v>
                </c:pt>
                <c:pt idx="13">
                  <c:v>43918</c:v>
                </c:pt>
                <c:pt idx="14">
                  <c:v>43919</c:v>
                </c:pt>
                <c:pt idx="15">
                  <c:v>43920</c:v>
                </c:pt>
                <c:pt idx="16">
                  <c:v>43921</c:v>
                </c:pt>
                <c:pt idx="17">
                  <c:v>43922</c:v>
                </c:pt>
                <c:pt idx="18">
                  <c:v>43923</c:v>
                </c:pt>
                <c:pt idx="19">
                  <c:v>43924</c:v>
                </c:pt>
                <c:pt idx="20">
                  <c:v>43925</c:v>
                </c:pt>
                <c:pt idx="21">
                  <c:v>43926</c:v>
                </c:pt>
                <c:pt idx="22">
                  <c:v>43927</c:v>
                </c:pt>
                <c:pt idx="23">
                  <c:v>43928</c:v>
                </c:pt>
                <c:pt idx="24">
                  <c:v>43929</c:v>
                </c:pt>
                <c:pt idx="25">
                  <c:v>43930</c:v>
                </c:pt>
                <c:pt idx="26">
                  <c:v>43931</c:v>
                </c:pt>
                <c:pt idx="27">
                  <c:v>43932</c:v>
                </c:pt>
                <c:pt idx="28">
                  <c:v>43933</c:v>
                </c:pt>
                <c:pt idx="29">
                  <c:v>43934</c:v>
                </c:pt>
                <c:pt idx="30">
                  <c:v>43935</c:v>
                </c:pt>
                <c:pt idx="31">
                  <c:v>43936</c:v>
                </c:pt>
                <c:pt idx="32">
                  <c:v>43937</c:v>
                </c:pt>
                <c:pt idx="33">
                  <c:v>43938</c:v>
                </c:pt>
                <c:pt idx="34">
                  <c:v>43939</c:v>
                </c:pt>
                <c:pt idx="35">
                  <c:v>43940</c:v>
                </c:pt>
                <c:pt idx="36">
                  <c:v>43941</c:v>
                </c:pt>
                <c:pt idx="37">
                  <c:v>43942</c:v>
                </c:pt>
                <c:pt idx="38">
                  <c:v>43943</c:v>
                </c:pt>
                <c:pt idx="39">
                  <c:v>43944</c:v>
                </c:pt>
                <c:pt idx="40">
                  <c:v>43945</c:v>
                </c:pt>
                <c:pt idx="41">
                  <c:v>43946</c:v>
                </c:pt>
                <c:pt idx="42">
                  <c:v>43947</c:v>
                </c:pt>
                <c:pt idx="43">
                  <c:v>43948</c:v>
                </c:pt>
                <c:pt idx="44">
                  <c:v>43949</c:v>
                </c:pt>
                <c:pt idx="45">
                  <c:v>43950</c:v>
                </c:pt>
                <c:pt idx="46">
                  <c:v>43951</c:v>
                </c:pt>
                <c:pt idx="47">
                  <c:v>43952</c:v>
                </c:pt>
                <c:pt idx="48">
                  <c:v>43953</c:v>
                </c:pt>
                <c:pt idx="49">
                  <c:v>43954</c:v>
                </c:pt>
                <c:pt idx="50">
                  <c:v>43955</c:v>
                </c:pt>
                <c:pt idx="51">
                  <c:v>43956</c:v>
                </c:pt>
                <c:pt idx="52">
                  <c:v>43957</c:v>
                </c:pt>
                <c:pt idx="53">
                  <c:v>43958</c:v>
                </c:pt>
                <c:pt idx="54">
                  <c:v>43959</c:v>
                </c:pt>
                <c:pt idx="55">
                  <c:v>43960</c:v>
                </c:pt>
                <c:pt idx="56">
                  <c:v>43961</c:v>
                </c:pt>
                <c:pt idx="57">
                  <c:v>43962</c:v>
                </c:pt>
                <c:pt idx="58">
                  <c:v>43963</c:v>
                </c:pt>
                <c:pt idx="59">
                  <c:v>43964</c:v>
                </c:pt>
                <c:pt idx="60">
                  <c:v>43965</c:v>
                </c:pt>
                <c:pt idx="61">
                  <c:v>43966</c:v>
                </c:pt>
                <c:pt idx="62">
                  <c:v>43967</c:v>
                </c:pt>
                <c:pt idx="63">
                  <c:v>43968</c:v>
                </c:pt>
                <c:pt idx="64">
                  <c:v>43969</c:v>
                </c:pt>
                <c:pt idx="65">
                  <c:v>43970</c:v>
                </c:pt>
                <c:pt idx="66">
                  <c:v>43971</c:v>
                </c:pt>
                <c:pt idx="67">
                  <c:v>43972</c:v>
                </c:pt>
                <c:pt idx="68">
                  <c:v>43973</c:v>
                </c:pt>
                <c:pt idx="69">
                  <c:v>43974</c:v>
                </c:pt>
                <c:pt idx="70">
                  <c:v>43975</c:v>
                </c:pt>
                <c:pt idx="71">
                  <c:v>43976</c:v>
                </c:pt>
                <c:pt idx="72">
                  <c:v>43977</c:v>
                </c:pt>
                <c:pt idx="73">
                  <c:v>43978</c:v>
                </c:pt>
                <c:pt idx="74">
                  <c:v>43979</c:v>
                </c:pt>
                <c:pt idx="75">
                  <c:v>43980</c:v>
                </c:pt>
                <c:pt idx="76">
                  <c:v>43981</c:v>
                </c:pt>
                <c:pt idx="77">
                  <c:v>43982</c:v>
                </c:pt>
                <c:pt idx="78">
                  <c:v>43983</c:v>
                </c:pt>
                <c:pt idx="79">
                  <c:v>43984</c:v>
                </c:pt>
                <c:pt idx="80">
                  <c:v>43985</c:v>
                </c:pt>
                <c:pt idx="81">
                  <c:v>43986</c:v>
                </c:pt>
                <c:pt idx="82">
                  <c:v>43987</c:v>
                </c:pt>
                <c:pt idx="83">
                  <c:v>43988</c:v>
                </c:pt>
                <c:pt idx="84">
                  <c:v>43989</c:v>
                </c:pt>
                <c:pt idx="85">
                  <c:v>43990</c:v>
                </c:pt>
                <c:pt idx="86">
                  <c:v>43991</c:v>
                </c:pt>
                <c:pt idx="87">
                  <c:v>43992</c:v>
                </c:pt>
                <c:pt idx="88">
                  <c:v>43993</c:v>
                </c:pt>
              </c:numCache>
            </c:numRef>
          </c:cat>
          <c:val>
            <c:numRef>
              <c:f>Sheet1!$C$2:$C$90</c:f>
              <c:numCache>
                <c:formatCode>_(* #,##0.00_);_(* \(#,##0.00\);_(* "-"??_);_(@_)</c:formatCode>
                <c:ptCount val="89"/>
                <c:pt idx="0">
                  <c:v>2.8627275283179747</c:v>
                </c:pt>
                <c:pt idx="1">
                  <c:v>2.9777236052888476</c:v>
                </c:pt>
                <c:pt idx="2">
                  <c:v>3.2304489213782741</c:v>
                </c:pt>
                <c:pt idx="3">
                  <c:v>3.3769417571467586</c:v>
                </c:pt>
                <c:pt idx="4">
                  <c:v>3.6182573448404014</c:v>
                </c:pt>
                <c:pt idx="5">
                  <c:v>3.8513806679655969</c:v>
                </c:pt>
                <c:pt idx="6">
                  <c:v>4.0151920417628348</c:v>
                </c:pt>
                <c:pt idx="7">
                  <c:v>4.1809283199939911</c:v>
                </c:pt>
                <c:pt idx="8">
                  <c:v>4.3196264841556395</c:v>
                </c:pt>
                <c:pt idx="9">
                  <c:v>4.4093412685967817</c:v>
                </c:pt>
                <c:pt idx="10">
                  <c:v>4.4887057939817936</c:v>
                </c:pt>
                <c:pt idx="11">
                  <c:v>4.5712195383681626</c:v>
                </c:pt>
                <c:pt idx="12">
                  <c:v>4.6496755391098796</c:v>
                </c:pt>
                <c:pt idx="13">
                  <c:v>4.7186511335278754</c:v>
                </c:pt>
                <c:pt idx="14">
                  <c:v>4.7746118432341529</c:v>
                </c:pt>
                <c:pt idx="15">
                  <c:v>4.8228020526288953</c:v>
                </c:pt>
                <c:pt idx="16">
                  <c:v>4.8796405572939117</c:v>
                </c:pt>
                <c:pt idx="17">
                  <c:v>4.9440611057275055</c:v>
                </c:pt>
                <c:pt idx="18">
                  <c:v>5.0084816541610984</c:v>
                </c:pt>
                <c:pt idx="19">
                  <c:v>5.0729022025946922</c:v>
                </c:pt>
                <c:pt idx="20">
                  <c:v>5.1373227510282859</c:v>
                </c:pt>
                <c:pt idx="21">
                  <c:v>5.2017432994618797</c:v>
                </c:pt>
                <c:pt idx="22">
                  <c:v>5.2661638478954726</c:v>
                </c:pt>
                <c:pt idx="23">
                  <c:v>5.3305843963290664</c:v>
                </c:pt>
                <c:pt idx="24">
                  <c:v>5.3950049447626602</c:v>
                </c:pt>
                <c:pt idx="25">
                  <c:v>5.459425493196254</c:v>
                </c:pt>
                <c:pt idx="26">
                  <c:v>5.5238460416298469</c:v>
                </c:pt>
                <c:pt idx="27">
                  <c:v>5.5882665900634407</c:v>
                </c:pt>
                <c:pt idx="28">
                  <c:v>5.6526871384970345</c:v>
                </c:pt>
                <c:pt idx="29">
                  <c:v>5.7171076869306274</c:v>
                </c:pt>
                <c:pt idx="30">
                  <c:v>5.7815282353642212</c:v>
                </c:pt>
                <c:pt idx="31">
                  <c:v>5.845948783797815</c:v>
                </c:pt>
                <c:pt idx="32">
                  <c:v>5.9103693322314088</c:v>
                </c:pt>
                <c:pt idx="33">
                  <c:v>5.9747898806650017</c:v>
                </c:pt>
                <c:pt idx="34">
                  <c:v>6.0392104290985955</c:v>
                </c:pt>
                <c:pt idx="35">
                  <c:v>6.1036309775321893</c:v>
                </c:pt>
                <c:pt idx="36">
                  <c:v>6.1680515259657831</c:v>
                </c:pt>
                <c:pt idx="37">
                  <c:v>6.232472074399376</c:v>
                </c:pt>
                <c:pt idx="38">
                  <c:v>6.2968926228329698</c:v>
                </c:pt>
                <c:pt idx="39">
                  <c:v>6.3613131712665636</c:v>
                </c:pt>
                <c:pt idx="40">
                  <c:v>6.4257337197001565</c:v>
                </c:pt>
                <c:pt idx="41">
                  <c:v>6.4901542681337503</c:v>
                </c:pt>
                <c:pt idx="42">
                  <c:v>6.5545748165673441</c:v>
                </c:pt>
                <c:pt idx="43">
                  <c:v>6.6189953650009379</c:v>
                </c:pt>
                <c:pt idx="44">
                  <c:v>6.6834159134345308</c:v>
                </c:pt>
                <c:pt idx="45">
                  <c:v>6.7478364618681246</c:v>
                </c:pt>
                <c:pt idx="46">
                  <c:v>6.8122570103017184</c:v>
                </c:pt>
                <c:pt idx="47">
                  <c:v>6.8766775587353122</c:v>
                </c:pt>
                <c:pt idx="48">
                  <c:v>6.9410981071689051</c:v>
                </c:pt>
                <c:pt idx="49">
                  <c:v>7.0055186556024989</c:v>
                </c:pt>
                <c:pt idx="50">
                  <c:v>7.0699392040360927</c:v>
                </c:pt>
                <c:pt idx="51">
                  <c:v>7.1343597524696856</c:v>
                </c:pt>
                <c:pt idx="52">
                  <c:v>7.1987803009032794</c:v>
                </c:pt>
                <c:pt idx="53">
                  <c:v>7.2632008493368732</c:v>
                </c:pt>
                <c:pt idx="54">
                  <c:v>7.3276213977704669</c:v>
                </c:pt>
                <c:pt idx="55">
                  <c:v>7.3920419462040599</c:v>
                </c:pt>
                <c:pt idx="56">
                  <c:v>7.4564624946376536</c:v>
                </c:pt>
                <c:pt idx="57">
                  <c:v>7.5208830430712474</c:v>
                </c:pt>
                <c:pt idx="58">
                  <c:v>7.5853035915048412</c:v>
                </c:pt>
                <c:pt idx="59">
                  <c:v>7.6497241399384341</c:v>
                </c:pt>
                <c:pt idx="60">
                  <c:v>7.7141446883720279</c:v>
                </c:pt>
                <c:pt idx="61">
                  <c:v>7.7785652368056217</c:v>
                </c:pt>
                <c:pt idx="62">
                  <c:v>7.8429857852392146</c:v>
                </c:pt>
                <c:pt idx="63">
                  <c:v>7.9074063336728084</c:v>
                </c:pt>
                <c:pt idx="64">
                  <c:v>7.9718268821064022</c:v>
                </c:pt>
                <c:pt idx="65">
                  <c:v>8.036247430539996</c:v>
                </c:pt>
                <c:pt idx="66">
                  <c:v>8.1006679789735898</c:v>
                </c:pt>
                <c:pt idx="67">
                  <c:v>8.1650885274071836</c:v>
                </c:pt>
                <c:pt idx="68">
                  <c:v>8.2295090758407756</c:v>
                </c:pt>
                <c:pt idx="69">
                  <c:v>8.2939296242743694</c:v>
                </c:pt>
                <c:pt idx="70">
                  <c:v>8.3583501727079632</c:v>
                </c:pt>
                <c:pt idx="71">
                  <c:v>8.422770721141557</c:v>
                </c:pt>
                <c:pt idx="72">
                  <c:v>8.4871912695751508</c:v>
                </c:pt>
                <c:pt idx="73">
                  <c:v>8.5516118180087446</c:v>
                </c:pt>
                <c:pt idx="74">
                  <c:v>8.6160323664423384</c:v>
                </c:pt>
                <c:pt idx="75">
                  <c:v>8.6804529148759304</c:v>
                </c:pt>
                <c:pt idx="76">
                  <c:v>8.7448734633095242</c:v>
                </c:pt>
                <c:pt idx="77">
                  <c:v>8.809294011743118</c:v>
                </c:pt>
                <c:pt idx="78">
                  <c:v>8.8737145601767118</c:v>
                </c:pt>
                <c:pt idx="79">
                  <c:v>8.9381351086103056</c:v>
                </c:pt>
                <c:pt idx="80">
                  <c:v>9.0025556570438994</c:v>
                </c:pt>
                <c:pt idx="81">
                  <c:v>9.0669762054774932</c:v>
                </c:pt>
                <c:pt idx="82">
                  <c:v>9.1313967539110852</c:v>
                </c:pt>
                <c:pt idx="83">
                  <c:v>9.195817302344679</c:v>
                </c:pt>
                <c:pt idx="84">
                  <c:v>9.2602378507782728</c:v>
                </c:pt>
                <c:pt idx="85">
                  <c:v>9.3246583992118666</c:v>
                </c:pt>
                <c:pt idx="86">
                  <c:v>9.3890789476454604</c:v>
                </c:pt>
                <c:pt idx="87">
                  <c:v>9.4534994960790542</c:v>
                </c:pt>
                <c:pt idx="88">
                  <c:v>9.5179200445126479</c:v>
                </c:pt>
              </c:numCache>
            </c:numRef>
          </c:val>
          <c:smooth val="0"/>
          <c:extLst>
            <c:ext xmlns:c16="http://schemas.microsoft.com/office/drawing/2014/chart" uri="{C3380CC4-5D6E-409C-BE32-E72D297353CC}">
              <c16:uniqueId val="{00000001-BCF2-2E46-A34A-DFE7F1296BDC}"/>
            </c:ext>
          </c:extLst>
        </c:ser>
        <c:dLbls>
          <c:showLegendKey val="0"/>
          <c:showVal val="0"/>
          <c:showCatName val="0"/>
          <c:showSerName val="0"/>
          <c:showPercent val="0"/>
          <c:showBubbleSize val="0"/>
        </c:dLbls>
        <c:marker val="1"/>
        <c:smooth val="0"/>
        <c:axId val="1238125279"/>
        <c:axId val="1237881295"/>
      </c:lineChart>
      <c:dateAx>
        <c:axId val="1238125279"/>
        <c:scaling>
          <c:orientation val="minMax"/>
        </c:scaling>
        <c:delete val="0"/>
        <c:axPos val="b"/>
        <c:numFmt formatCode="m/d/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7881295"/>
        <c:crosses val="autoZero"/>
        <c:auto val="1"/>
        <c:lblOffset val="100"/>
        <c:baseTimeUnit val="days"/>
      </c:dateAx>
      <c:valAx>
        <c:axId val="1237881295"/>
        <c:scaling>
          <c:orientation val="minMax"/>
        </c:scaling>
        <c:delete val="1"/>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crossAx val="1238125279"/>
        <c:crosses val="autoZero"/>
        <c:crossBetween val="between"/>
      </c:valAx>
      <c:spPr>
        <a:noFill/>
        <a:ln>
          <a:noFill/>
        </a:ln>
        <a:effectLst/>
      </c:spPr>
    </c:plotArea>
    <c:legend>
      <c:legendPos val="b"/>
      <c:layout>
        <c:manualLayout>
          <c:xMode val="edge"/>
          <c:yMode val="edge"/>
          <c:x val="0.18941164798611557"/>
          <c:y val="0.86702699960411644"/>
          <c:w val="0.62117660391495177"/>
          <c:h val="7.1438607971767709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6/12/20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6/12/20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6/12/20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6/12/20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6/12/20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covidtracking.com/ap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3F6B7-31E7-4740-9D0A-AB1E92CC196E}"/>
              </a:ext>
            </a:extLst>
          </p:cNvPr>
          <p:cNvSpPr>
            <a:spLocks noGrp="1"/>
          </p:cNvSpPr>
          <p:nvPr>
            <p:ph type="ctrTitle"/>
          </p:nvPr>
        </p:nvSpPr>
        <p:spPr/>
        <p:txBody>
          <a:bodyPr/>
          <a:lstStyle/>
          <a:p>
            <a:r>
              <a:rPr lang="en-US" dirty="0"/>
              <a:t>Covid-19 united states analysis</a:t>
            </a:r>
          </a:p>
        </p:txBody>
      </p:sp>
      <p:sp>
        <p:nvSpPr>
          <p:cNvPr id="3" name="Subtitle 2">
            <a:extLst>
              <a:ext uri="{FF2B5EF4-FFF2-40B4-BE49-F238E27FC236}">
                <a16:creationId xmlns:a16="http://schemas.microsoft.com/office/drawing/2014/main" id="{FD68E424-04AF-DB4E-B4D3-401A464D22DF}"/>
              </a:ext>
            </a:extLst>
          </p:cNvPr>
          <p:cNvSpPr>
            <a:spLocks noGrp="1"/>
          </p:cNvSpPr>
          <p:nvPr>
            <p:ph type="subTitle" idx="1"/>
          </p:nvPr>
        </p:nvSpPr>
        <p:spPr/>
        <p:txBody>
          <a:bodyPr/>
          <a:lstStyle/>
          <a:p>
            <a:r>
              <a:rPr lang="en-US" dirty="0"/>
              <a:t>Comparing states during the pandemic</a:t>
            </a:r>
          </a:p>
        </p:txBody>
      </p:sp>
      <p:sp>
        <p:nvSpPr>
          <p:cNvPr id="4" name="Subtitle 2">
            <a:extLst>
              <a:ext uri="{FF2B5EF4-FFF2-40B4-BE49-F238E27FC236}">
                <a16:creationId xmlns:a16="http://schemas.microsoft.com/office/drawing/2014/main" id="{88240F1D-A3DC-7D40-A84E-1264C0D82964}"/>
              </a:ext>
            </a:extLst>
          </p:cNvPr>
          <p:cNvSpPr txBox="1">
            <a:spLocks/>
          </p:cNvSpPr>
          <p:nvPr/>
        </p:nvSpPr>
        <p:spPr>
          <a:xfrm>
            <a:off x="487103" y="5701146"/>
            <a:ext cx="10993546" cy="590321"/>
          </a:xfrm>
          <a:prstGeom prst="rect">
            <a:avLst/>
          </a:prstGeom>
        </p:spPr>
        <p:txBody>
          <a:bodyPr vert="horz" lIns="91440" tIns="45720" rIns="91440" bIns="45720" rtlCol="0" anchor="t">
            <a:normAutofit fontScale="92500" lnSpcReduction="2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dirty="0">
                <a:solidFill>
                  <a:schemeClr val="bg1"/>
                </a:solidFill>
              </a:rPr>
              <a:t>Created by: Robert </a:t>
            </a:r>
            <a:r>
              <a:rPr lang="en-US" dirty="0" err="1">
                <a:solidFill>
                  <a:schemeClr val="bg1"/>
                </a:solidFill>
              </a:rPr>
              <a:t>Zelniker</a:t>
            </a:r>
            <a:endParaRPr lang="en-US" dirty="0">
              <a:solidFill>
                <a:schemeClr val="bg1"/>
              </a:solidFill>
            </a:endParaRPr>
          </a:p>
          <a:p>
            <a:r>
              <a:rPr lang="en-US" dirty="0">
                <a:solidFill>
                  <a:schemeClr val="bg1"/>
                </a:solidFill>
              </a:rPr>
              <a:t>Date: June 12, 2020</a:t>
            </a:r>
          </a:p>
        </p:txBody>
      </p:sp>
    </p:spTree>
    <p:extLst>
      <p:ext uri="{BB962C8B-B14F-4D97-AF65-F5344CB8AC3E}">
        <p14:creationId xmlns:p14="http://schemas.microsoft.com/office/powerpoint/2010/main" val="296710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DEB3A-2FE1-B941-997E-159375C4FE6D}"/>
              </a:ext>
            </a:extLst>
          </p:cNvPr>
          <p:cNvSpPr>
            <a:spLocks noGrp="1"/>
          </p:cNvSpPr>
          <p:nvPr>
            <p:ph type="title"/>
          </p:nvPr>
        </p:nvSpPr>
        <p:spPr/>
        <p:txBody>
          <a:bodyPr/>
          <a:lstStyle/>
          <a:p>
            <a:r>
              <a:rPr lang="en-US" dirty="0"/>
              <a:t>ISSUE</a:t>
            </a:r>
          </a:p>
        </p:txBody>
      </p:sp>
      <p:sp>
        <p:nvSpPr>
          <p:cNvPr id="3" name="Content Placeholder 2">
            <a:extLst>
              <a:ext uri="{FF2B5EF4-FFF2-40B4-BE49-F238E27FC236}">
                <a16:creationId xmlns:a16="http://schemas.microsoft.com/office/drawing/2014/main" id="{A59D78B1-1B39-B942-8DFF-205247E058CE}"/>
              </a:ext>
            </a:extLst>
          </p:cNvPr>
          <p:cNvSpPr>
            <a:spLocks noGrp="1"/>
          </p:cNvSpPr>
          <p:nvPr>
            <p:ph idx="1"/>
          </p:nvPr>
        </p:nvSpPr>
        <p:spPr>
          <a:xfrm>
            <a:off x="467981" y="1823445"/>
            <a:ext cx="11218922" cy="4916989"/>
          </a:xfrm>
        </p:spPr>
        <p:txBody>
          <a:bodyPr>
            <a:normAutofit/>
          </a:bodyPr>
          <a:lstStyle/>
          <a:p>
            <a:r>
              <a:rPr lang="en-US" dirty="0"/>
              <a:t>Due to the lack of a national data center in the United States, the need has arisen for an analysis of data surrounding the COVID-19 pandemic from each state</a:t>
            </a:r>
          </a:p>
          <a:p>
            <a:r>
              <a:rPr lang="en-US" dirty="0"/>
              <a:t>Data from each state was analyzed to determine:</a:t>
            </a:r>
          </a:p>
          <a:p>
            <a:pPr lvl="1"/>
            <a:r>
              <a:rPr lang="en-US" dirty="0"/>
              <a:t>Which states were impacted the hardest?</a:t>
            </a:r>
          </a:p>
          <a:p>
            <a:pPr lvl="2"/>
            <a:r>
              <a:rPr lang="en-US" dirty="0"/>
              <a:t>What were the growth rates in these states? </a:t>
            </a:r>
          </a:p>
          <a:p>
            <a:pPr lvl="1"/>
            <a:r>
              <a:rPr lang="en-US" dirty="0"/>
              <a:t>Were early lockdowns successful in mitigating the spread of the virus?</a:t>
            </a:r>
          </a:p>
          <a:p>
            <a:pPr lvl="2"/>
            <a:r>
              <a:rPr lang="en-US" dirty="0"/>
              <a:t>How would growth rates have continued without lockdown measures?</a:t>
            </a:r>
          </a:p>
          <a:p>
            <a:pPr lvl="1"/>
            <a:endParaRPr lang="en-US" dirty="0"/>
          </a:p>
          <a:p>
            <a:pPr lvl="1"/>
            <a:endParaRPr lang="en-US" dirty="0"/>
          </a:p>
          <a:p>
            <a:pPr lvl="1"/>
            <a:r>
              <a:rPr lang="en-US" dirty="0"/>
              <a:t>The COVID Tracking Project</a:t>
            </a:r>
          </a:p>
          <a:p>
            <a:pPr lvl="2"/>
            <a:r>
              <a:rPr lang="en-US" dirty="0">
                <a:hlinkClick r:id="rId2"/>
              </a:rPr>
              <a:t>https://covidtracking.com/api</a:t>
            </a:r>
            <a:endParaRPr lang="en-US" dirty="0"/>
          </a:p>
          <a:p>
            <a:pPr lvl="1"/>
            <a:r>
              <a:rPr lang="en-US" dirty="0"/>
              <a:t>Aljazeera</a:t>
            </a:r>
          </a:p>
          <a:p>
            <a:pPr lvl="2"/>
            <a:r>
              <a:rPr lang="en-US" dirty="0"/>
              <a:t>https://</a:t>
            </a:r>
            <a:r>
              <a:rPr lang="en-US" dirty="0" err="1"/>
              <a:t>www.aljazeera.com</a:t>
            </a:r>
            <a:r>
              <a:rPr lang="en-US" dirty="0"/>
              <a:t>/news/2020/03/emergencies-closures-states-handling-coronavirus-200317213356419.html</a:t>
            </a:r>
          </a:p>
        </p:txBody>
      </p:sp>
      <p:sp>
        <p:nvSpPr>
          <p:cNvPr id="6" name="Rectangle 5">
            <a:extLst>
              <a:ext uri="{FF2B5EF4-FFF2-40B4-BE49-F238E27FC236}">
                <a16:creationId xmlns:a16="http://schemas.microsoft.com/office/drawing/2014/main" id="{C2CEB26C-36FB-EC46-B3BD-13DAB2C53AAD}"/>
              </a:ext>
            </a:extLst>
          </p:cNvPr>
          <p:cNvSpPr/>
          <p:nvPr/>
        </p:nvSpPr>
        <p:spPr>
          <a:xfrm>
            <a:off x="459272" y="4650377"/>
            <a:ext cx="11273456"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just"/>
            <a:r>
              <a:rPr lang="en-US" sz="2000" dirty="0">
                <a:latin typeface="+mj-lt"/>
              </a:rPr>
              <a:t>SOURCES USED</a:t>
            </a:r>
          </a:p>
        </p:txBody>
      </p:sp>
    </p:spTree>
    <p:extLst>
      <p:ext uri="{BB962C8B-B14F-4D97-AF65-F5344CB8AC3E}">
        <p14:creationId xmlns:p14="http://schemas.microsoft.com/office/powerpoint/2010/main" val="1344588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FEBE-8717-D945-880E-F368839BCFE9}"/>
              </a:ext>
            </a:extLst>
          </p:cNvPr>
          <p:cNvSpPr>
            <a:spLocks noGrp="1"/>
          </p:cNvSpPr>
          <p:nvPr>
            <p:ph type="title"/>
          </p:nvPr>
        </p:nvSpPr>
        <p:spPr/>
        <p:txBody>
          <a:bodyPr/>
          <a:lstStyle/>
          <a:p>
            <a:r>
              <a:rPr lang="en-US" dirty="0"/>
              <a:t>States impacted the hardest</a:t>
            </a:r>
          </a:p>
        </p:txBody>
      </p:sp>
      <p:graphicFrame>
        <p:nvGraphicFramePr>
          <p:cNvPr id="11" name="Chart 10">
            <a:extLst>
              <a:ext uri="{FF2B5EF4-FFF2-40B4-BE49-F238E27FC236}">
                <a16:creationId xmlns:a16="http://schemas.microsoft.com/office/drawing/2014/main" id="{8360304F-7F2F-564C-98E4-1061B91F09B2}"/>
              </a:ext>
            </a:extLst>
          </p:cNvPr>
          <p:cNvGraphicFramePr/>
          <p:nvPr>
            <p:extLst>
              <p:ext uri="{D42A27DB-BD31-4B8C-83A1-F6EECF244321}">
                <p14:modId xmlns:p14="http://schemas.microsoft.com/office/powerpoint/2010/main" val="3226391370"/>
              </p:ext>
            </p:extLst>
          </p:nvPr>
        </p:nvGraphicFramePr>
        <p:xfrm>
          <a:off x="581191" y="2807648"/>
          <a:ext cx="5085806" cy="2886881"/>
        </p:xfrm>
        <a:graphic>
          <a:graphicData uri="http://schemas.openxmlformats.org/drawingml/2006/chart">
            <c:chart xmlns:c="http://schemas.openxmlformats.org/drawingml/2006/chart" xmlns:r="http://schemas.openxmlformats.org/officeDocument/2006/relationships" r:id="rId2"/>
          </a:graphicData>
        </a:graphic>
      </p:graphicFrame>
      <p:sp>
        <p:nvSpPr>
          <p:cNvPr id="13" name="Content Placeholder 2">
            <a:extLst>
              <a:ext uri="{FF2B5EF4-FFF2-40B4-BE49-F238E27FC236}">
                <a16:creationId xmlns:a16="http://schemas.microsoft.com/office/drawing/2014/main" id="{27957334-4866-B041-AB4F-E2E999F0B4B3}"/>
              </a:ext>
            </a:extLst>
          </p:cNvPr>
          <p:cNvSpPr>
            <a:spLocks noGrp="1"/>
          </p:cNvSpPr>
          <p:nvPr>
            <p:ph idx="1"/>
          </p:nvPr>
        </p:nvSpPr>
        <p:spPr>
          <a:xfrm>
            <a:off x="581192" y="1942011"/>
            <a:ext cx="11029615" cy="4624252"/>
          </a:xfrm>
        </p:spPr>
        <p:txBody>
          <a:bodyPr>
            <a:normAutofit/>
          </a:bodyPr>
          <a:lstStyle/>
          <a:p>
            <a:r>
              <a:rPr lang="en-US" dirty="0"/>
              <a:t>As of June 10</a:t>
            </a:r>
            <a:r>
              <a:rPr lang="en-US" baseline="30000" dirty="0"/>
              <a:t>th</a:t>
            </a:r>
            <a:r>
              <a:rPr lang="en-US" dirty="0"/>
              <a:t> the ten states below had the highest number of COVID-19 cases and deaths: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All of these states issued some form of a stay-at-home order between March 13</a:t>
            </a:r>
            <a:r>
              <a:rPr lang="en-US" baseline="30000" dirty="0"/>
              <a:t>th</a:t>
            </a:r>
            <a:r>
              <a:rPr lang="en-US" dirty="0"/>
              <a:t> and April 1</a:t>
            </a:r>
            <a:r>
              <a:rPr lang="en-US" baseline="30000" dirty="0"/>
              <a:t>st</a:t>
            </a:r>
          </a:p>
          <a:p>
            <a:pPr lvl="1"/>
            <a:r>
              <a:rPr lang="en-US" dirty="0"/>
              <a:t>How did these orders affect case growth rates?</a:t>
            </a:r>
          </a:p>
        </p:txBody>
      </p:sp>
      <p:graphicFrame>
        <p:nvGraphicFramePr>
          <p:cNvPr id="16" name="Chart 15">
            <a:extLst>
              <a:ext uri="{FF2B5EF4-FFF2-40B4-BE49-F238E27FC236}">
                <a16:creationId xmlns:a16="http://schemas.microsoft.com/office/drawing/2014/main" id="{B60017E6-CD4B-934B-9A93-45024DCE9257}"/>
              </a:ext>
            </a:extLst>
          </p:cNvPr>
          <p:cNvGraphicFramePr/>
          <p:nvPr>
            <p:extLst>
              <p:ext uri="{D42A27DB-BD31-4B8C-83A1-F6EECF244321}">
                <p14:modId xmlns:p14="http://schemas.microsoft.com/office/powerpoint/2010/main" val="2955830216"/>
              </p:ext>
            </p:extLst>
          </p:nvPr>
        </p:nvGraphicFramePr>
        <p:xfrm>
          <a:off x="6525000" y="2811136"/>
          <a:ext cx="5085806" cy="288688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4447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26DEC0F-A7F3-5E4F-BA8F-87187EF4EF81}"/>
              </a:ext>
            </a:extLst>
          </p:cNvPr>
          <p:cNvSpPr>
            <a:spLocks noGrp="1"/>
          </p:cNvSpPr>
          <p:nvPr>
            <p:ph type="title"/>
          </p:nvPr>
        </p:nvSpPr>
        <p:spPr/>
        <p:txBody>
          <a:bodyPr/>
          <a:lstStyle/>
          <a:p>
            <a:r>
              <a:rPr lang="en-US" dirty="0"/>
              <a:t>Case growth across hardest hit states</a:t>
            </a:r>
          </a:p>
        </p:txBody>
      </p:sp>
      <p:sp>
        <p:nvSpPr>
          <p:cNvPr id="11" name="Content Placeholder 2">
            <a:extLst>
              <a:ext uri="{FF2B5EF4-FFF2-40B4-BE49-F238E27FC236}">
                <a16:creationId xmlns:a16="http://schemas.microsoft.com/office/drawing/2014/main" id="{8D9A1D4E-1A90-FF4D-A337-48FEF6B0A882}"/>
              </a:ext>
            </a:extLst>
          </p:cNvPr>
          <p:cNvSpPr txBox="1">
            <a:spLocks/>
          </p:cNvSpPr>
          <p:nvPr/>
        </p:nvSpPr>
        <p:spPr>
          <a:xfrm>
            <a:off x="581191" y="1866986"/>
            <a:ext cx="11029615" cy="64108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Beginning in mid-March, the five states that would eventually record the highest positive cases, began seeing steep increases in confirmed cases</a:t>
            </a:r>
          </a:p>
        </p:txBody>
      </p:sp>
      <p:graphicFrame>
        <p:nvGraphicFramePr>
          <p:cNvPr id="13" name="Chart 12">
            <a:extLst>
              <a:ext uri="{FF2B5EF4-FFF2-40B4-BE49-F238E27FC236}">
                <a16:creationId xmlns:a16="http://schemas.microsoft.com/office/drawing/2014/main" id="{9358F8CD-35E9-884C-AED9-50BADB454AA0}"/>
              </a:ext>
            </a:extLst>
          </p:cNvPr>
          <p:cNvGraphicFramePr/>
          <p:nvPr>
            <p:extLst>
              <p:ext uri="{D42A27DB-BD31-4B8C-83A1-F6EECF244321}">
                <p14:modId xmlns:p14="http://schemas.microsoft.com/office/powerpoint/2010/main" val="2584319871"/>
              </p:ext>
            </p:extLst>
          </p:nvPr>
        </p:nvGraphicFramePr>
        <p:xfrm>
          <a:off x="581191" y="2283320"/>
          <a:ext cx="9988731" cy="3508607"/>
        </p:xfrm>
        <a:graphic>
          <a:graphicData uri="http://schemas.openxmlformats.org/drawingml/2006/chart">
            <c:chart xmlns:c="http://schemas.openxmlformats.org/drawingml/2006/chart" xmlns:r="http://schemas.openxmlformats.org/officeDocument/2006/relationships" r:id="rId2"/>
          </a:graphicData>
        </a:graphic>
      </p:graphicFrame>
      <p:cxnSp>
        <p:nvCxnSpPr>
          <p:cNvPr id="22" name="Straight Connector 21">
            <a:extLst>
              <a:ext uri="{FF2B5EF4-FFF2-40B4-BE49-F238E27FC236}">
                <a16:creationId xmlns:a16="http://schemas.microsoft.com/office/drawing/2014/main" id="{2B9380E8-1D53-1647-9663-20CA71B1DDFB}"/>
              </a:ext>
            </a:extLst>
          </p:cNvPr>
          <p:cNvCxnSpPr/>
          <p:nvPr/>
        </p:nvCxnSpPr>
        <p:spPr>
          <a:xfrm>
            <a:off x="1445623" y="2638698"/>
            <a:ext cx="0" cy="2220685"/>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F7398BC-3D11-0D42-8D50-07F24BBE56A2}"/>
              </a:ext>
            </a:extLst>
          </p:cNvPr>
          <p:cNvCxnSpPr/>
          <p:nvPr/>
        </p:nvCxnSpPr>
        <p:spPr>
          <a:xfrm>
            <a:off x="3261360" y="2638698"/>
            <a:ext cx="0" cy="2220685"/>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DAC6F41B-A707-B14E-B908-69582C0AA2AD}"/>
              </a:ext>
            </a:extLst>
          </p:cNvPr>
          <p:cNvSpPr txBox="1">
            <a:spLocks/>
          </p:cNvSpPr>
          <p:nvPr/>
        </p:nvSpPr>
        <p:spPr>
          <a:xfrm>
            <a:off x="581191" y="5720529"/>
            <a:ext cx="11029615" cy="64108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How would these growth rates have been affected with no government intervention (stay-at-home orders)?</a:t>
            </a:r>
          </a:p>
        </p:txBody>
      </p:sp>
      <p:sp>
        <p:nvSpPr>
          <p:cNvPr id="25" name="TextBox 24">
            <a:extLst>
              <a:ext uri="{FF2B5EF4-FFF2-40B4-BE49-F238E27FC236}">
                <a16:creationId xmlns:a16="http://schemas.microsoft.com/office/drawing/2014/main" id="{97F981D2-C662-BF48-BD2A-7E1416A944A5}"/>
              </a:ext>
            </a:extLst>
          </p:cNvPr>
          <p:cNvSpPr txBox="1"/>
          <p:nvPr/>
        </p:nvSpPr>
        <p:spPr>
          <a:xfrm>
            <a:off x="1517472" y="2633151"/>
            <a:ext cx="1672040" cy="284693"/>
          </a:xfrm>
          <a:prstGeom prst="rect">
            <a:avLst/>
          </a:prstGeom>
          <a:noFill/>
        </p:spPr>
        <p:txBody>
          <a:bodyPr wrap="square" rtlCol="0">
            <a:spAutoFit/>
          </a:bodyPr>
          <a:lstStyle/>
          <a:p>
            <a:r>
              <a:rPr lang="en-US" sz="1200" b="1" dirty="0">
                <a:solidFill>
                  <a:srgbClr val="FF0000"/>
                </a:solidFill>
              </a:rPr>
              <a:t>Lockdowns ordered</a:t>
            </a:r>
          </a:p>
        </p:txBody>
      </p:sp>
    </p:spTree>
    <p:extLst>
      <p:ext uri="{BB962C8B-B14F-4D97-AF65-F5344CB8AC3E}">
        <p14:creationId xmlns:p14="http://schemas.microsoft.com/office/powerpoint/2010/main" val="3361408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26DEC0F-A7F3-5E4F-BA8F-87187EF4EF81}"/>
              </a:ext>
            </a:extLst>
          </p:cNvPr>
          <p:cNvSpPr>
            <a:spLocks noGrp="1"/>
          </p:cNvSpPr>
          <p:nvPr>
            <p:ph type="title"/>
          </p:nvPr>
        </p:nvSpPr>
        <p:spPr/>
        <p:txBody>
          <a:bodyPr/>
          <a:lstStyle/>
          <a:p>
            <a:r>
              <a:rPr lang="en-US" dirty="0"/>
              <a:t>Lockdown success</a:t>
            </a:r>
          </a:p>
        </p:txBody>
      </p:sp>
      <p:sp>
        <p:nvSpPr>
          <p:cNvPr id="11" name="Content Placeholder 2">
            <a:extLst>
              <a:ext uri="{FF2B5EF4-FFF2-40B4-BE49-F238E27FC236}">
                <a16:creationId xmlns:a16="http://schemas.microsoft.com/office/drawing/2014/main" id="{8D9A1D4E-1A90-FF4D-A337-48FEF6B0A882}"/>
              </a:ext>
            </a:extLst>
          </p:cNvPr>
          <p:cNvSpPr txBox="1">
            <a:spLocks/>
          </p:cNvSpPr>
          <p:nvPr/>
        </p:nvSpPr>
        <p:spPr>
          <a:xfrm>
            <a:off x="494105" y="1971542"/>
            <a:ext cx="5262261" cy="3059519"/>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The impact of the stay-at-home orders can be seen by applying the original growth rate (from March) </a:t>
            </a:r>
          </a:p>
          <a:p>
            <a:r>
              <a:rPr lang="en-US" dirty="0"/>
              <a:t>The chart on the right displays the exponential impact from leaving the virus spread unchecked in the state of New York (“Continued March Rate”) as compared against the actual figures (“Original”)</a:t>
            </a:r>
          </a:p>
          <a:p>
            <a:r>
              <a:rPr lang="en-US" dirty="0"/>
              <a:t>The table below displays the contrast between pre and post intervention infection rates</a:t>
            </a:r>
          </a:p>
        </p:txBody>
      </p:sp>
      <p:graphicFrame>
        <p:nvGraphicFramePr>
          <p:cNvPr id="3" name="Table 2">
            <a:extLst>
              <a:ext uri="{FF2B5EF4-FFF2-40B4-BE49-F238E27FC236}">
                <a16:creationId xmlns:a16="http://schemas.microsoft.com/office/drawing/2014/main" id="{0DBE2491-E2A9-FB48-A198-63F25E2F08EC}"/>
              </a:ext>
            </a:extLst>
          </p:cNvPr>
          <p:cNvGraphicFramePr>
            <a:graphicFrameLocks noGrp="1"/>
          </p:cNvGraphicFramePr>
          <p:nvPr>
            <p:extLst>
              <p:ext uri="{D42A27DB-BD31-4B8C-83A1-F6EECF244321}">
                <p14:modId xmlns:p14="http://schemas.microsoft.com/office/powerpoint/2010/main" val="4102894076"/>
              </p:ext>
            </p:extLst>
          </p:nvPr>
        </p:nvGraphicFramePr>
        <p:xfrm>
          <a:off x="494105" y="5284613"/>
          <a:ext cx="11203790" cy="1112520"/>
        </p:xfrm>
        <a:graphic>
          <a:graphicData uri="http://schemas.openxmlformats.org/drawingml/2006/table">
            <a:tbl>
              <a:tblPr firstRow="1" bandRow="1">
                <a:tableStyleId>{5C22544A-7EE6-4342-B048-85BDC9FD1C3A}</a:tableStyleId>
              </a:tblPr>
              <a:tblGrid>
                <a:gridCol w="3067701">
                  <a:extLst>
                    <a:ext uri="{9D8B030D-6E8A-4147-A177-3AD203B41FA5}">
                      <a16:colId xmlns:a16="http://schemas.microsoft.com/office/drawing/2014/main" val="401974476"/>
                    </a:ext>
                  </a:extLst>
                </a:gridCol>
                <a:gridCol w="1419497">
                  <a:extLst>
                    <a:ext uri="{9D8B030D-6E8A-4147-A177-3AD203B41FA5}">
                      <a16:colId xmlns:a16="http://schemas.microsoft.com/office/drawing/2014/main" val="1460148460"/>
                    </a:ext>
                  </a:extLst>
                </a:gridCol>
                <a:gridCol w="1584960">
                  <a:extLst>
                    <a:ext uri="{9D8B030D-6E8A-4147-A177-3AD203B41FA5}">
                      <a16:colId xmlns:a16="http://schemas.microsoft.com/office/drawing/2014/main" val="1094708971"/>
                    </a:ext>
                  </a:extLst>
                </a:gridCol>
                <a:gridCol w="1628503">
                  <a:extLst>
                    <a:ext uri="{9D8B030D-6E8A-4147-A177-3AD203B41FA5}">
                      <a16:colId xmlns:a16="http://schemas.microsoft.com/office/drawing/2014/main" val="2996416663"/>
                    </a:ext>
                  </a:extLst>
                </a:gridCol>
                <a:gridCol w="1506583">
                  <a:extLst>
                    <a:ext uri="{9D8B030D-6E8A-4147-A177-3AD203B41FA5}">
                      <a16:colId xmlns:a16="http://schemas.microsoft.com/office/drawing/2014/main" val="1875952413"/>
                    </a:ext>
                  </a:extLst>
                </a:gridCol>
                <a:gridCol w="1996546">
                  <a:extLst>
                    <a:ext uri="{9D8B030D-6E8A-4147-A177-3AD203B41FA5}">
                      <a16:colId xmlns:a16="http://schemas.microsoft.com/office/drawing/2014/main" val="1913431793"/>
                    </a:ext>
                  </a:extLst>
                </a:gridCol>
              </a:tblGrid>
              <a:tr h="370840">
                <a:tc>
                  <a:txBody>
                    <a:bodyPr/>
                    <a:lstStyle/>
                    <a:p>
                      <a:endParaRPr lang="en-US" dirty="0"/>
                    </a:p>
                  </a:txBody>
                  <a:tcPr/>
                </a:tc>
                <a:tc>
                  <a:txBody>
                    <a:bodyPr/>
                    <a:lstStyle/>
                    <a:p>
                      <a:r>
                        <a:rPr lang="en-US" dirty="0"/>
                        <a:t>New York</a:t>
                      </a:r>
                    </a:p>
                  </a:txBody>
                  <a:tcPr/>
                </a:tc>
                <a:tc>
                  <a:txBody>
                    <a:bodyPr/>
                    <a:lstStyle/>
                    <a:p>
                      <a:r>
                        <a:rPr lang="en-US" dirty="0"/>
                        <a:t>New Jersey</a:t>
                      </a:r>
                    </a:p>
                  </a:txBody>
                  <a:tcPr/>
                </a:tc>
                <a:tc>
                  <a:txBody>
                    <a:bodyPr/>
                    <a:lstStyle/>
                    <a:p>
                      <a:r>
                        <a:rPr lang="en-US" dirty="0"/>
                        <a:t>California</a:t>
                      </a:r>
                    </a:p>
                  </a:txBody>
                  <a:tcPr/>
                </a:tc>
                <a:tc>
                  <a:txBody>
                    <a:bodyPr/>
                    <a:lstStyle/>
                    <a:p>
                      <a:r>
                        <a:rPr lang="en-US" dirty="0"/>
                        <a:t>Illinois</a:t>
                      </a:r>
                    </a:p>
                  </a:txBody>
                  <a:tcPr/>
                </a:tc>
                <a:tc>
                  <a:txBody>
                    <a:bodyPr/>
                    <a:lstStyle/>
                    <a:p>
                      <a:r>
                        <a:rPr lang="en-US" dirty="0"/>
                        <a:t>Massachusetts</a:t>
                      </a:r>
                    </a:p>
                  </a:txBody>
                  <a:tcPr/>
                </a:tc>
                <a:extLst>
                  <a:ext uri="{0D108BD9-81ED-4DB2-BD59-A6C34878D82A}">
                    <a16:rowId xmlns:a16="http://schemas.microsoft.com/office/drawing/2014/main" val="3265370965"/>
                  </a:ext>
                </a:extLst>
              </a:tr>
              <a:tr h="370840">
                <a:tc>
                  <a:txBody>
                    <a:bodyPr/>
                    <a:lstStyle/>
                    <a:p>
                      <a:r>
                        <a:rPr lang="en-US" sz="1400" dirty="0"/>
                        <a:t>Daily growth rate March 24 – March 31</a:t>
                      </a:r>
                    </a:p>
                  </a:txBody>
                  <a:tcPr/>
                </a:tc>
                <a:tc>
                  <a:txBody>
                    <a:bodyPr/>
                    <a:lstStyle/>
                    <a:p>
                      <a:r>
                        <a:rPr lang="en-US" b="0" dirty="0"/>
                        <a:t>15.99</a:t>
                      </a:r>
                    </a:p>
                  </a:txBody>
                  <a:tcPr/>
                </a:tc>
                <a:tc>
                  <a:txBody>
                    <a:bodyPr/>
                    <a:lstStyle/>
                    <a:p>
                      <a:r>
                        <a:rPr lang="en-US" b="0" dirty="0"/>
                        <a:t>18.93%</a:t>
                      </a:r>
                    </a:p>
                  </a:txBody>
                  <a:tcPr/>
                </a:tc>
                <a:tc>
                  <a:txBody>
                    <a:bodyPr/>
                    <a:lstStyle/>
                    <a:p>
                      <a:r>
                        <a:rPr lang="en-US" b="0" dirty="0"/>
                        <a:t>18.67%</a:t>
                      </a:r>
                    </a:p>
                  </a:txBody>
                  <a:tcPr/>
                </a:tc>
                <a:tc>
                  <a:txBody>
                    <a:bodyPr/>
                    <a:lstStyle/>
                    <a:p>
                      <a:r>
                        <a:rPr lang="en-US" b="0" dirty="0"/>
                        <a:t>21.11%</a:t>
                      </a:r>
                    </a:p>
                  </a:txBody>
                  <a:tcPr/>
                </a:tc>
                <a:tc>
                  <a:txBody>
                    <a:bodyPr/>
                    <a:lstStyle/>
                    <a:p>
                      <a:r>
                        <a:rPr lang="en-US" b="0" dirty="0"/>
                        <a:t>28.87%</a:t>
                      </a:r>
                    </a:p>
                  </a:txBody>
                  <a:tcPr/>
                </a:tc>
                <a:extLst>
                  <a:ext uri="{0D108BD9-81ED-4DB2-BD59-A6C34878D82A}">
                    <a16:rowId xmlns:a16="http://schemas.microsoft.com/office/drawing/2014/main" val="196473709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Daily growth rate April 1 – April 7</a:t>
                      </a:r>
                    </a:p>
                  </a:txBody>
                  <a:tcPr/>
                </a:tc>
                <a:tc>
                  <a:txBody>
                    <a:bodyPr/>
                    <a:lstStyle/>
                    <a:p>
                      <a:r>
                        <a:rPr lang="en-US" b="0" dirty="0"/>
                        <a:t>8.44%</a:t>
                      </a:r>
                    </a:p>
                  </a:txBody>
                  <a:tcPr/>
                </a:tc>
                <a:tc>
                  <a:txBody>
                    <a:bodyPr/>
                    <a:lstStyle/>
                    <a:p>
                      <a:r>
                        <a:rPr lang="en-US" b="0" dirty="0"/>
                        <a:t>10.99%</a:t>
                      </a:r>
                    </a:p>
                  </a:txBody>
                  <a:tcPr/>
                </a:tc>
                <a:tc>
                  <a:txBody>
                    <a:bodyPr/>
                    <a:lstStyle/>
                    <a:p>
                      <a:r>
                        <a:rPr lang="en-US" b="0" dirty="0"/>
                        <a:t>10.68%</a:t>
                      </a:r>
                    </a:p>
                  </a:txBody>
                  <a:tcPr/>
                </a:tc>
                <a:tc>
                  <a:txBody>
                    <a:bodyPr/>
                    <a:lstStyle/>
                    <a:p>
                      <a:r>
                        <a:rPr lang="en-US" b="0" dirty="0"/>
                        <a:t>11.32%</a:t>
                      </a:r>
                    </a:p>
                  </a:txBody>
                  <a:tcPr/>
                </a:tc>
                <a:tc>
                  <a:txBody>
                    <a:bodyPr/>
                    <a:lstStyle/>
                    <a:p>
                      <a:r>
                        <a:rPr lang="en-US" b="0" dirty="0"/>
                        <a:t>11.99%</a:t>
                      </a:r>
                    </a:p>
                  </a:txBody>
                  <a:tcPr/>
                </a:tc>
                <a:extLst>
                  <a:ext uri="{0D108BD9-81ED-4DB2-BD59-A6C34878D82A}">
                    <a16:rowId xmlns:a16="http://schemas.microsoft.com/office/drawing/2014/main" val="916490752"/>
                  </a:ext>
                </a:extLst>
              </a:tr>
            </a:tbl>
          </a:graphicData>
        </a:graphic>
      </p:graphicFrame>
      <p:graphicFrame>
        <p:nvGraphicFramePr>
          <p:cNvPr id="9" name="Chart 8">
            <a:extLst>
              <a:ext uri="{FF2B5EF4-FFF2-40B4-BE49-F238E27FC236}">
                <a16:creationId xmlns:a16="http://schemas.microsoft.com/office/drawing/2014/main" id="{3AA46706-D5F7-194E-8393-C0E9E2569339}"/>
              </a:ext>
            </a:extLst>
          </p:cNvPr>
          <p:cNvGraphicFramePr/>
          <p:nvPr>
            <p:extLst>
              <p:ext uri="{D42A27DB-BD31-4B8C-83A1-F6EECF244321}">
                <p14:modId xmlns:p14="http://schemas.microsoft.com/office/powerpoint/2010/main" val="3270112905"/>
              </p:ext>
            </p:extLst>
          </p:nvPr>
        </p:nvGraphicFramePr>
        <p:xfrm>
          <a:off x="5930537" y="1948906"/>
          <a:ext cx="5863152" cy="31981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387477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227</TotalTime>
  <Words>333</Words>
  <Application>Microsoft Macintosh PowerPoint</Application>
  <PresentationFormat>Widescreen</PresentationFormat>
  <Paragraphs>55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Gill Sans MT</vt:lpstr>
      <vt:lpstr>Wingdings 2</vt:lpstr>
      <vt:lpstr>Dividend</vt:lpstr>
      <vt:lpstr>Covid-19 united states analysis</vt:lpstr>
      <vt:lpstr>ISSUE</vt:lpstr>
      <vt:lpstr>States impacted the hardest</vt:lpstr>
      <vt:lpstr>Case growth across hardest hit states</vt:lpstr>
      <vt:lpstr>Lockdown success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across the united states</dc:title>
  <dc:creator>robertzelniker@gmail.com</dc:creator>
  <cp:lastModifiedBy>robertzelniker@gmail.com</cp:lastModifiedBy>
  <cp:revision>32</cp:revision>
  <dcterms:created xsi:type="dcterms:W3CDTF">2020-06-12T12:22:33Z</dcterms:created>
  <dcterms:modified xsi:type="dcterms:W3CDTF">2020-06-12T16:11:09Z</dcterms:modified>
</cp:coreProperties>
</file>