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3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996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7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50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8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2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5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29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56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5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1518-ECB3-40FC-87A6-8C143773A86C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14D472-544E-4F38-AD0A-8AB7CA505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" TargetMode="External"/><Relationship Id="rId2" Type="http://schemas.openxmlformats.org/officeDocument/2006/relationships/hyperlink" Target="https://github.com/dotnet/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dotnet/architecture/microservices/multi-container-microservice-net-applications/data-driven-crud-micro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.cat/" TargetMode="External"/><Relationship Id="rId2" Type="http://schemas.openxmlformats.org/officeDocument/2006/relationships/hyperlink" Target="https://developer.mozilla.org/pt-BR/docs/Web/HTTP/Stat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hyperlink" Target="https://visualstudio.microsoft.com/pt-br/vs/commun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en-us/download/dotnet/3.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E283-69BE-4276-8DE9-A2052A65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42" y="886097"/>
            <a:ext cx="8915399" cy="2262781"/>
          </a:xfrm>
        </p:spPr>
        <p:txBody>
          <a:bodyPr/>
          <a:lstStyle/>
          <a:p>
            <a:r>
              <a:rPr lang="pt-BR" dirty="0"/>
              <a:t>Plano de Estudos </a:t>
            </a:r>
            <a:r>
              <a:rPr lang="pt-BR" dirty="0" err="1"/>
              <a:t>.Net</a:t>
            </a:r>
            <a:r>
              <a:rPr lang="pt-BR" dirty="0"/>
              <a:t> Core v3.1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6EA9A-E2DF-4078-81B9-5DA2E57E2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Mentor – Antonio Raulande Trajano da Silva</a:t>
            </a:r>
          </a:p>
        </p:txBody>
      </p:sp>
    </p:spTree>
    <p:extLst>
      <p:ext uri="{BB962C8B-B14F-4D97-AF65-F5344CB8AC3E}">
        <p14:creationId xmlns:p14="http://schemas.microsoft.com/office/powerpoint/2010/main" val="140507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A62CC-1BBF-4D06-8892-7100CA50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373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1026" name="Picture 2" descr="Show me the Code | Domestika">
            <a:extLst>
              <a:ext uri="{FF2B5EF4-FFF2-40B4-BE49-F238E27FC236}">
                <a16:creationId xmlns:a16="http://schemas.microsoft.com/office/drawing/2014/main" id="{5D0CE649-CFE1-4483-AFE2-1E33EA01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59921"/>
            <a:ext cx="78105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6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9345B-E0B5-4FAC-B95C-B3A9129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1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6E55B-0AA1-487B-8588-6FAA078F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.Net</a:t>
            </a:r>
            <a:r>
              <a:rPr lang="pt-BR" dirty="0"/>
              <a:t> Core é um framework de desenvolvimento, de código aberto, administrado pela Microsoft. GitHub: </a:t>
            </a:r>
            <a:r>
              <a:rPr lang="pt-BR" dirty="0">
                <a:hlinkClick r:id="rId2"/>
              </a:rPr>
              <a:t>https://github.com/dotnet/core</a:t>
            </a:r>
            <a:endParaRPr lang="pt-BR" dirty="0"/>
          </a:p>
          <a:p>
            <a:r>
              <a:rPr lang="pt-BR" dirty="0"/>
              <a:t>Versões: </a:t>
            </a:r>
            <a:r>
              <a:rPr lang="pt-BR" dirty="0">
                <a:hlinkClick r:id="rId3"/>
              </a:rPr>
              <a:t>https://dotnet.microsoft.com/en-us/download/dotnet</a:t>
            </a:r>
            <a:endParaRPr lang="pt-BR" dirty="0"/>
          </a:p>
          <a:p>
            <a:r>
              <a:rPr lang="pt-BR" dirty="0"/>
              <a:t> A principal linguagem de programação utilizada para esse framework é </a:t>
            </a:r>
            <a:r>
              <a:rPr lang="pt-BR" dirty="0" err="1"/>
              <a:t>c#</a:t>
            </a:r>
            <a:r>
              <a:rPr lang="pt-BR" dirty="0"/>
              <a:t>(Porém existe o f# e outras)</a:t>
            </a:r>
          </a:p>
          <a:p>
            <a:r>
              <a:rPr lang="pt-BR" dirty="0"/>
              <a:t>Exemplo de CRUD utilizando </a:t>
            </a:r>
            <a:r>
              <a:rPr lang="pt-BR" dirty="0" err="1"/>
              <a:t>micro-serviços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https://docs.microsoft.com/pt-br/dotnet/architecture/microservices/multi-container-microservice-net-applications/data-driven-crud-microservice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94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6E90B-F3F4-4A3D-91CE-4493E4C4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pt-BR" dirty="0"/>
              <a:t>Características do </a:t>
            </a:r>
            <a:r>
              <a:rPr lang="pt-BR" dirty="0" err="1"/>
              <a:t>.Net</a:t>
            </a:r>
            <a:r>
              <a:rPr lang="pt-BR" dirty="0"/>
              <a:t> Core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B7B08-79CB-48BE-9B6F-5CE2ABC6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podem ser executadas em servidores Linux ou Windows(Diferente do </a:t>
            </a:r>
            <a:r>
              <a:rPr lang="pt-BR" dirty="0" err="1"/>
              <a:t>.Net</a:t>
            </a:r>
            <a:r>
              <a:rPr lang="pt-BR" dirty="0"/>
              <a:t> Framework que só podia ser executado em servidores Windows)</a:t>
            </a:r>
          </a:p>
          <a:p>
            <a:r>
              <a:rPr lang="pt-BR" dirty="0"/>
              <a:t>É mais performático e escalável em comparação ao </a:t>
            </a:r>
            <a:r>
              <a:rPr lang="pt-BR" dirty="0" err="1"/>
              <a:t>.Net</a:t>
            </a:r>
            <a:r>
              <a:rPr lang="pt-BR" dirty="0"/>
              <a:t> Framework</a:t>
            </a:r>
          </a:p>
          <a:p>
            <a:r>
              <a:rPr lang="pt-BR" dirty="0"/>
              <a:t>Pode ter um projeto criado(do zero) no VS 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dirty="0"/>
              <a:t>Possui novas versões sendo lançadas periodicamente</a:t>
            </a:r>
          </a:p>
          <a:p>
            <a:r>
              <a:rPr lang="pt-BR" dirty="0"/>
              <a:t>Possui uma grande gama de pacotes que auxiliam o desenvolvimento de aplicações(pacotes </a:t>
            </a:r>
            <a:r>
              <a:rPr lang="pt-BR" dirty="0" err="1"/>
              <a:t>nuget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8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E7AD9-049B-473B-9E39-41BACE5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APIs em </a:t>
            </a:r>
            <a:r>
              <a:rPr lang="pt-BR" dirty="0" err="1"/>
              <a:t>.Net</a:t>
            </a:r>
            <a:r>
              <a:rPr lang="pt-BR" dirty="0"/>
              <a:t> Core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73071-0C46-4341-B1F0-E69F7B41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60916"/>
            <a:ext cx="8915400" cy="1550126"/>
          </a:xfrm>
        </p:spPr>
        <p:txBody>
          <a:bodyPr/>
          <a:lstStyle/>
          <a:p>
            <a:r>
              <a:rPr lang="pt-BR" dirty="0"/>
              <a:t>Protocolo HTTP</a:t>
            </a:r>
          </a:p>
          <a:p>
            <a:r>
              <a:rPr lang="pt-BR" dirty="0"/>
              <a:t>Verbos HTTP</a:t>
            </a:r>
          </a:p>
          <a:p>
            <a:r>
              <a:rPr lang="pt-BR" dirty="0"/>
              <a:t>Status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72E76E-9700-4E48-9DFD-DC80D4CB936D}"/>
              </a:ext>
            </a:extLst>
          </p:cNvPr>
          <p:cNvSpPr txBox="1">
            <a:spLocks/>
          </p:cNvSpPr>
          <p:nvPr/>
        </p:nvSpPr>
        <p:spPr>
          <a:xfrm>
            <a:off x="2592925" y="1786706"/>
            <a:ext cx="8911687" cy="965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Conceitos Base(Chaves)</a:t>
            </a:r>
          </a:p>
        </p:txBody>
      </p:sp>
    </p:spTree>
    <p:extLst>
      <p:ext uri="{BB962C8B-B14F-4D97-AF65-F5344CB8AC3E}">
        <p14:creationId xmlns:p14="http://schemas.microsoft.com/office/powerpoint/2010/main" val="143921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087C4-A959-452D-A9DA-1D3775E5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3AC986-5BA9-425D-B57B-D1A6CD6B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43" y="2455640"/>
            <a:ext cx="6169237" cy="37782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27BF78-0906-4AA0-9E97-CA7207D5DC29}"/>
              </a:ext>
            </a:extLst>
          </p:cNvPr>
          <p:cNvSpPr txBox="1"/>
          <p:nvPr/>
        </p:nvSpPr>
        <p:spPr>
          <a:xfrm>
            <a:off x="2592925" y="1634226"/>
            <a:ext cx="741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Referência: </a:t>
            </a:r>
            <a:r>
              <a:rPr lang="pt-BR" dirty="0">
                <a:hlinkClick r:id="rId3"/>
              </a:rPr>
              <a:t>https://developer.mozilla.org/pt-BR/docs/Web/HTTP/Overview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7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EE7CA-F918-4397-882E-7B8B6D5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E8948-35E8-4DAA-9E59-2CB0C4E1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  <a:p>
            <a:r>
              <a:rPr lang="pt-BR" dirty="0"/>
              <a:t>POST</a:t>
            </a:r>
          </a:p>
          <a:p>
            <a:r>
              <a:rPr lang="pt-BR" dirty="0"/>
              <a:t>PUT</a:t>
            </a:r>
          </a:p>
          <a:p>
            <a:r>
              <a:rPr lang="pt-BR" dirty="0"/>
              <a:t>DELETE</a:t>
            </a:r>
          </a:p>
          <a:p>
            <a:r>
              <a:rPr lang="pt-BR" dirty="0"/>
              <a:t>PATCH</a:t>
            </a:r>
          </a:p>
          <a:p>
            <a:r>
              <a:rPr lang="pt-BR" dirty="0"/>
              <a:t>HEAD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100" dirty="0"/>
              <a:t>Referência: </a:t>
            </a:r>
            <a:r>
              <a:rPr lang="pt-BR" sz="1100" dirty="0">
                <a:hlinkClick r:id="rId2"/>
              </a:rPr>
              <a:t>https://developer.mozilla.org/pt-BR/docs/Web/HTTP/Methods</a:t>
            </a:r>
            <a:endParaRPr lang="pt-BR" sz="1100" dirty="0"/>
          </a:p>
          <a:p>
            <a:pPr lvl="8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50B8D-68E5-4C83-9C6A-A142F798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0AF5DD-BCF1-4C49-8220-60D6F429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264555"/>
            <a:ext cx="7746546" cy="47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03B04-4C53-4909-9C7A-6C18D12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041726" cy="1280890"/>
          </a:xfrm>
        </p:spPr>
        <p:txBody>
          <a:bodyPr/>
          <a:lstStyle/>
          <a:p>
            <a:r>
              <a:rPr lang="pt-BR" dirty="0"/>
              <a:t>Principais Status </a:t>
            </a:r>
            <a:r>
              <a:rPr lang="pt-BR" dirty="0" err="1"/>
              <a:t>Code</a:t>
            </a:r>
            <a:r>
              <a:rPr lang="pt-BR" dirty="0"/>
              <a:t> e seus Significados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3CC6E-6B01-4E7A-A0F7-E9B82F6A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200 OK</a:t>
            </a:r>
          </a:p>
          <a:p>
            <a:r>
              <a:rPr lang="pt-BR" dirty="0"/>
              <a:t>201 </a:t>
            </a:r>
            <a:r>
              <a:rPr lang="pt-BR" dirty="0" err="1"/>
              <a:t>Created</a:t>
            </a:r>
            <a:endParaRPr lang="pt-BR" dirty="0"/>
          </a:p>
          <a:p>
            <a:r>
              <a:rPr lang="pt-BR" dirty="0"/>
              <a:t>400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r>
              <a:rPr lang="pt-BR" dirty="0"/>
              <a:t>401 </a:t>
            </a:r>
            <a:r>
              <a:rPr lang="pt-BR" dirty="0" err="1"/>
              <a:t>Unauthorized</a:t>
            </a:r>
            <a:endParaRPr lang="pt-BR" dirty="0"/>
          </a:p>
          <a:p>
            <a:r>
              <a:rPr lang="pt-BR" dirty="0"/>
              <a:t>403 </a:t>
            </a:r>
            <a:r>
              <a:rPr lang="pt-BR" dirty="0" err="1"/>
              <a:t>Forbidden</a:t>
            </a:r>
            <a:endParaRPr lang="pt-BR" dirty="0"/>
          </a:p>
          <a:p>
            <a:r>
              <a:rPr lang="pt-BR" dirty="0"/>
              <a:t>404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endParaRPr lang="pt-BR" dirty="0"/>
          </a:p>
          <a:p>
            <a:r>
              <a:rPr lang="pt-BR" dirty="0"/>
              <a:t>500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endParaRPr lang="pt-BR" dirty="0"/>
          </a:p>
          <a:p>
            <a:r>
              <a:rPr lang="pt-BR" dirty="0"/>
              <a:t>503 Service </a:t>
            </a:r>
            <a:r>
              <a:rPr lang="pt-BR" dirty="0" err="1"/>
              <a:t>Unavailable</a:t>
            </a:r>
            <a:endParaRPr lang="pt-BR" dirty="0"/>
          </a:p>
          <a:p>
            <a:r>
              <a:rPr lang="pt-BR" dirty="0"/>
              <a:t>504 Gateway Timeout</a:t>
            </a:r>
          </a:p>
          <a:p>
            <a:pPr lvl="5"/>
            <a:r>
              <a:rPr lang="pt-BR" dirty="0"/>
              <a:t>Referências: </a:t>
            </a:r>
            <a:r>
              <a:rPr lang="pt-BR" dirty="0">
                <a:hlinkClick r:id="rId2"/>
              </a:rPr>
              <a:t>https://developer.mozilla.org/pt-BR/docs/Web/HTTP/Status</a:t>
            </a:r>
            <a:endParaRPr lang="pt-BR" dirty="0"/>
          </a:p>
          <a:p>
            <a:pPr lvl="7"/>
            <a:r>
              <a:rPr lang="pt-BR" dirty="0">
                <a:hlinkClick r:id="rId3"/>
              </a:rPr>
              <a:t> https://http.cat/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32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1DB0F-1E94-44CC-8E7D-8FD8EF6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 para esse plano de estudos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3D852-F8F9-4665-B49C-D5A4CC23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 Studio Community(2022): </a:t>
            </a:r>
            <a:r>
              <a:rPr lang="pt-BR" dirty="0">
                <a:hlinkClick r:id="rId2"/>
              </a:rPr>
              <a:t>https://visualstudio.microsoft.com/pt-br/vs/community/</a:t>
            </a:r>
            <a:endParaRPr lang="pt-BR" dirty="0"/>
          </a:p>
          <a:p>
            <a:r>
              <a:rPr lang="pt-BR" dirty="0" err="1"/>
              <a:t>Postman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https://www.postman.com/downloads/</a:t>
            </a:r>
            <a:endParaRPr lang="pt-BR" dirty="0"/>
          </a:p>
          <a:p>
            <a:r>
              <a:rPr lang="pt-BR" dirty="0" err="1"/>
              <a:t>.Net</a:t>
            </a:r>
            <a:r>
              <a:rPr lang="pt-BR" dirty="0"/>
              <a:t> SDK v3.1 : </a:t>
            </a:r>
            <a:r>
              <a:rPr lang="pt-BR" dirty="0">
                <a:hlinkClick r:id="rId4"/>
              </a:rPr>
              <a:t>https://dotnet.microsoft.com/en-us/download/dotnet/3.1</a:t>
            </a:r>
            <a:endParaRPr lang="pt-BR" dirty="0"/>
          </a:p>
          <a:p>
            <a:r>
              <a:rPr lang="pt-BR" dirty="0"/>
              <a:t>Acesso a internet</a:t>
            </a:r>
          </a:p>
          <a:p>
            <a:r>
              <a:rPr lang="pt-BR" dirty="0"/>
              <a:t>Máquina com SSD</a:t>
            </a:r>
          </a:p>
          <a:p>
            <a:r>
              <a:rPr lang="pt-BR" dirty="0"/>
              <a:t>Conta no </a:t>
            </a:r>
            <a:r>
              <a:rPr lang="pt-BR"/>
              <a:t>github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69350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369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Plano de Estudos .Net Core v3.1</vt:lpstr>
      <vt:lpstr>Introdução</vt:lpstr>
      <vt:lpstr>Características do .Net Core</vt:lpstr>
      <vt:lpstr>APIs em .Net Core</vt:lpstr>
      <vt:lpstr>HTTP</vt:lpstr>
      <vt:lpstr>Verbos HTTP</vt:lpstr>
      <vt:lpstr>Status Code</vt:lpstr>
      <vt:lpstr>Principais Status Code e seus Significados</vt:lpstr>
      <vt:lpstr>Ferramentas utilizadas para esse plano de estudos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Estudos .Net Core v3.1</dc:title>
  <dc:creator>Antonio Raulande</dc:creator>
  <cp:lastModifiedBy>Antonio Raulande</cp:lastModifiedBy>
  <cp:revision>4</cp:revision>
  <dcterms:created xsi:type="dcterms:W3CDTF">2022-04-01T01:38:32Z</dcterms:created>
  <dcterms:modified xsi:type="dcterms:W3CDTF">2022-04-01T02:57:53Z</dcterms:modified>
</cp:coreProperties>
</file>