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21752A-5E69-4C0B-8E27-328D6A0541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3BCB4A-BF53-466A-8620-50AF3A569C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Ricafelle</a:t>
            </a:r>
            <a:r>
              <a:rPr lang="en-US" dirty="0" smtClean="0"/>
              <a:t> Dorothy Fortes</a:t>
            </a:r>
          </a:p>
          <a:p>
            <a:r>
              <a:rPr lang="en-US" dirty="0" smtClean="0"/>
              <a:t>Christine Anne </a:t>
            </a:r>
            <a:r>
              <a:rPr lang="en-US" dirty="0" err="1" smtClean="0"/>
              <a:t>Catubig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>
                <a:latin typeface="Algerian" pitchFamily="82" charset="0"/>
              </a:rPr>
              <a:t>RPG Game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304800"/>
            <a:ext cx="3886200" cy="434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400883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Baskerville Old Face" pitchFamily="18" charset="0"/>
              </a:rPr>
              <a:t>RPGCharacter</a:t>
            </a:r>
            <a:endParaRPr lang="en-US" b="1" dirty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-------------------------------------------------------------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maxHp:int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name:String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hp:int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RPGCharacter</a:t>
            </a:r>
            <a:r>
              <a:rPr lang="en-US" dirty="0" smtClean="0">
                <a:latin typeface="Baskerville Old Face" pitchFamily="18" charset="0"/>
              </a:rPr>
              <a:t>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smtClean="0">
                <a:latin typeface="Baskerville Old Face" pitchFamily="18" charset="0"/>
              </a:rPr>
              <a:t>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isAlive</a:t>
            </a:r>
            <a:r>
              <a:rPr lang="en-US" dirty="0" smtClean="0">
                <a:latin typeface="Baskerville Old Face" pitchFamily="18" charset="0"/>
              </a:rPr>
              <a:t>():</a:t>
            </a:r>
            <a:r>
              <a:rPr lang="en-US" dirty="0" err="1" smtClean="0">
                <a:latin typeface="Baskerville Old Face" pitchFamily="18" charset="0"/>
              </a:rPr>
              <a:t>boolean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getName</a:t>
            </a:r>
            <a:r>
              <a:rPr lang="en-US" dirty="0" smtClean="0">
                <a:latin typeface="Baskerville Old Face" pitchFamily="18" charset="0"/>
              </a:rPr>
              <a:t>():</a:t>
            </a:r>
            <a:r>
              <a:rPr lang="en-US" dirty="0" smtClean="0">
                <a:latin typeface="Baskerville Old Face" pitchFamily="18" charset="0"/>
              </a:rPr>
              <a:t>String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setName</a:t>
            </a:r>
            <a:r>
              <a:rPr lang="en-US" dirty="0" smtClean="0">
                <a:latin typeface="Baskerville Old Face" pitchFamily="18" charset="0"/>
              </a:rPr>
              <a:t>(String):void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getHp</a:t>
            </a:r>
            <a:r>
              <a:rPr lang="en-US" dirty="0" smtClean="0">
                <a:latin typeface="Baskerville Old Face" pitchFamily="18" charset="0"/>
              </a:rPr>
              <a:t>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setHp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):void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toString</a:t>
            </a:r>
            <a:r>
              <a:rPr lang="en-US" dirty="0" smtClean="0">
                <a:latin typeface="Baskerville Old Face" pitchFamily="18" charset="0"/>
              </a:rPr>
              <a:t>():String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8200" y="4800600"/>
            <a:ext cx="1066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5410200"/>
            <a:ext cx="2133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7600" y="4800600"/>
            <a:ext cx="838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550436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5410200"/>
            <a:ext cx="2133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486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447800"/>
            <a:ext cx="3276600" cy="297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481078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Monster</a:t>
            </a: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attackDamage:int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</a:t>
            </a: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isSlapSlam:boolean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Monster(String,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1447800"/>
            <a:ext cx="3886200" cy="297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789629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Hero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</a:t>
            </a:r>
            <a:r>
              <a:rPr lang="en-US" dirty="0" err="1" smtClean="0">
                <a:latin typeface="Baskerville Old Face" pitchFamily="18" charset="0"/>
              </a:rPr>
              <a:t>level:int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Hero(String,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getLevel</a:t>
            </a:r>
            <a:r>
              <a:rPr lang="en-US" dirty="0" smtClean="0">
                <a:latin typeface="Baskerville Old Face" pitchFamily="18" charset="0"/>
              </a:rPr>
              <a:t>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setLevel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):void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RPGCharacter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91440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4800" y="914400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95800" y="45720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72200" y="457200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600" y="5453173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91300" y="4607906"/>
            <a:ext cx="1104900" cy="726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5529373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Swordsman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81600" y="5484206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95900" y="5529373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Magi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5453173"/>
            <a:ext cx="1550126" cy="459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5529373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95400"/>
            <a:ext cx="32766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56479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Swordsman</a:t>
            </a:r>
          </a:p>
          <a:p>
            <a:r>
              <a:rPr lang="en-US" b="1" dirty="0" smtClean="0">
                <a:latin typeface="Baskerville Old Face" pitchFamily="18" charset="0"/>
              </a:rPr>
              <a:t>------------------------------------------------------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Swordsman(String,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smtClean="0">
                <a:latin typeface="Baskerville Old Face" pitchFamily="18" charset="0"/>
              </a:rPr>
              <a:t>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219199"/>
            <a:ext cx="3886200" cy="3331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1280279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Magi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----------------------------------------------------------------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Magi(String,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smtClean="0">
                <a:latin typeface="Baskerville Old Face" pitchFamily="18" charset="0"/>
              </a:rPr>
              <a:t>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4572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29000" y="914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1500" y="914400"/>
            <a:ext cx="914400" cy="247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90600" y="4876800"/>
            <a:ext cx="6629400" cy="1807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51664" y="1038225"/>
            <a:ext cx="291736" cy="3762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6800" y="4875074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Archer</a:t>
            </a:r>
          </a:p>
          <a:p>
            <a:pPr algn="ctr"/>
            <a:r>
              <a:rPr lang="en-US" b="1" dirty="0" smtClean="0">
                <a:latin typeface="Baskerville Old Face" pitchFamily="18" charset="0"/>
              </a:rPr>
              <a:t>_______________________________________________________</a:t>
            </a: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rand:Random</a:t>
            </a:r>
            <a:r>
              <a:rPr lang="en-US" dirty="0" smtClean="0">
                <a:latin typeface="Baskerville Old Face" pitchFamily="18" charset="0"/>
              </a:rPr>
              <a:t>		     |	+ Archer(String,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</a:t>
            </a:r>
          </a:p>
          <a:p>
            <a:r>
              <a:rPr lang="en-US" dirty="0" smtClean="0">
                <a:latin typeface="Baskerville Old Face" pitchFamily="18" charset="0"/>
              </a:rPr>
              <a:t>+ </a:t>
            </a:r>
            <a:r>
              <a:rPr lang="en-US" dirty="0" err="1" smtClean="0">
                <a:latin typeface="Baskerville Old Face" pitchFamily="18" charset="0"/>
              </a:rPr>
              <a:t>attacks:String</a:t>
            </a:r>
            <a:r>
              <a:rPr lang="en-US" dirty="0" smtClean="0">
                <a:latin typeface="Baskerville Old Face" pitchFamily="18" charset="0"/>
              </a:rPr>
              <a:t>[]		     |	+ </a:t>
            </a:r>
            <a:r>
              <a:rPr lang="en-US" dirty="0" err="1" smtClean="0">
                <a:latin typeface="Baskerville Old Face" pitchFamily="18" charset="0"/>
              </a:rPr>
              <a:t>randInt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,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BASE_ATTACK:final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	     |	+ </a:t>
            </a:r>
            <a:r>
              <a:rPr lang="en-US" dirty="0" smtClean="0">
                <a:latin typeface="Baskerville Old Face" pitchFamily="18" charset="0"/>
              </a:rPr>
              <a:t>attack():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-  </a:t>
            </a:r>
            <a:r>
              <a:rPr lang="en-US" dirty="0" err="1" smtClean="0">
                <a:latin typeface="Baskerville Old Face" pitchFamily="18" charset="0"/>
              </a:rPr>
              <a:t>ARMOR:final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		     |	+ </a:t>
            </a:r>
            <a:r>
              <a:rPr lang="en-US" dirty="0" err="1" smtClean="0">
                <a:latin typeface="Baskerville Old Face" pitchFamily="18" charset="0"/>
              </a:rPr>
              <a:t>takeDamage</a:t>
            </a:r>
            <a:r>
              <a:rPr lang="en-US" dirty="0" smtClean="0">
                <a:latin typeface="Baskerville Old Face" pitchFamily="18" charset="0"/>
              </a:rPr>
              <a:t>(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r>
              <a:rPr lang="en-US" dirty="0" smtClean="0">
                <a:latin typeface="Baskerville Old Face" pitchFamily="18" charset="0"/>
              </a:rPr>
              <a:t>):</a:t>
            </a:r>
            <a:r>
              <a:rPr lang="en-US" dirty="0" err="1" smtClean="0">
                <a:latin typeface="Baskerville Old Face" pitchFamily="18" charset="0"/>
              </a:rPr>
              <a:t>int</a:t>
            </a:r>
            <a:endParaRPr lang="en-US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</TotalTime>
  <Words>180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RPG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rdfortes</dc:creator>
  <cp:lastModifiedBy>rdfortes</cp:lastModifiedBy>
  <cp:revision>6</cp:revision>
  <dcterms:created xsi:type="dcterms:W3CDTF">2016-10-04T00:46:18Z</dcterms:created>
  <dcterms:modified xsi:type="dcterms:W3CDTF">2016-10-04T02:25:50Z</dcterms:modified>
</cp:coreProperties>
</file>