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6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Lat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-bold.fntdata"/><Relationship Id="rId14" Type="http://schemas.openxmlformats.org/officeDocument/2006/relationships/slide" Target="slides/slide10.xml"/><Relationship Id="rId36" Type="http://schemas.openxmlformats.org/officeDocument/2006/relationships/font" Target="fonts/Raleway-regular.fntdata"/><Relationship Id="rId17" Type="http://schemas.openxmlformats.org/officeDocument/2006/relationships/slide" Target="slides/slide13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2.xml"/><Relationship Id="rId38" Type="http://schemas.openxmlformats.org/officeDocument/2006/relationships/font" Target="fonts/Raleway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fda286e5_1_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fda286e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fda286e5_1_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fda286e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27cd91c9_0_1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27cd91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03b28fb8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f03b28f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03b28fb8_2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f03b28fb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f03b28fb8_0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f03b28f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03b28fb8_2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f03b28fb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f03b28fb8_2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f03b28fb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ff4d3202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ff4d3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27cd91c9_0_18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27cd91c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27cd91c9_0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27cd91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Todos eles tem uma subpagina de showcase com exemplo de projetos feitos com cada engine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Gmaker: </a:t>
            </a:r>
            <a:r>
              <a:rPr lang="en-GB"/>
              <a:t>Hotline miami, risk of 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Unreal:Os jogos do batman são feitos nele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Unity: Deux ex, dead trigger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fda286e5_1_4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fda286e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27cd91c9_0_1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27cd91c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fda286e5_1_5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fda286e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27cd91c9_0_1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27cd91c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fda286e5_1_6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fda286e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27cd91c9_0_19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27cd91c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fda286e5_1_6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7fda286e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fda286e5_1_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7fda286e5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fda286e5_1_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7fda286e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fda286e5_1_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fda286e5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27cd91c9_0_1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27cd91c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manipular qualquer coisa em 3D, Agente vai estar usando o visual studio, o unity ja vem com o monodevelop integrado mas é uma bosta, se vc ja tiver usa o VS, ou baixa por fora mesmo, eu estou usando o enterprise que peguei pelo dreamspark da faculdade, mas pro nosso uso o comunity que é gratuito ja basta, ele é um editor muito mais completo, mesmo antes dele ter um debugger para unity, eu ja usava ele, o monodelop por algum motivo </a:t>
            </a:r>
            <a:r>
              <a:rPr lang="en-GB"/>
              <a:t>não</a:t>
            </a:r>
            <a:r>
              <a:rPr lang="en-GB"/>
              <a:t> tem as sugestoes de completar o codigo, e é todo bugado, do nada ele para de funcionar o copiar e colar, ai vc tem que fechar e abrir denovo, melhor usar o notepad++ que ele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SketchUp eu uso pra fazer todos os meus modelos 3d, ele </a:t>
            </a:r>
            <a:r>
              <a:rPr lang="en-GB"/>
              <a:t>não</a:t>
            </a:r>
            <a:r>
              <a:rPr lang="en-GB"/>
              <a:t> é o melhor software pra isso mas ele tem a vantagem de ser extremamente simples, com 2 ferramentas dele vc desenha o que quiser, tem o blender que é opensource e bem mais completo na parte de modelagem, tipo se vc for fazer uma cara de um personagem, o blender tbm da para fazer mais coisas como animacoes, videos etc, como eu normalmente faco coisas bem simples tipo formas geometricas, potes, eu prefiro usar o sketchup pq eu ja sabia usar. Mas qualquer editor 3d exporta para um formato que o unity abre, é meio universal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piskel é um aplicativo web que eu uso bastante pra fazer icones, normalmente em 16bits, </a:t>
            </a:r>
            <a:r>
              <a:rPr lang="en-GB"/>
              <a:t>não</a:t>
            </a:r>
            <a:r>
              <a:rPr lang="en-GB"/>
              <a:t> é tao completo como um gimp ou inkscape, mas a enfase aqui é na prototipagem, criar algo que passe o que vc tem em mente o mais rapido possivel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fda286e5_1_9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fda286e5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fda286e5_1_8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fda286e5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27cd91c9_0_20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27cd91c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27cd91c9_0_2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27cd91c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Vamos falar de inspiracao pra desenvolver jogos, dinheiro, vendo noticias que o criador do flappy bird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Isso daqui </a:t>
            </a:r>
            <a:r>
              <a:rPr lang="en-GB"/>
              <a:t>não</a:t>
            </a:r>
            <a:r>
              <a:rPr lang="en-GB"/>
              <a:t> foi eu quem fiz, mas foi uma das inspiracoes para eu fazer o meu primeiro jogo,,ca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fda286e5_1_9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fda286e5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27cd91c9_0_17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27cd91c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Entao esse foi o meu primeiro jogo, desenvovi ele em 2 dias, seguindo um tutorial, basicamente clonado com assets diferentes e umas </a:t>
            </a:r>
            <a:r>
              <a:rPr lang="en-GB"/>
              <a:t>funções</a:t>
            </a:r>
            <a:r>
              <a:rPr lang="en-GB"/>
              <a:t> amais outras a menos, se </a:t>
            </a:r>
            <a:r>
              <a:rPr lang="en-GB"/>
              <a:t>não</a:t>
            </a:r>
            <a:r>
              <a:rPr lang="en-GB"/>
              <a:t> me engano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fda286e5_1_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fda286e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27cd91c9_0_1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27cd91c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CkI1pVrIhNdNzL6aPndbvujjeZeHjIlpdQ/view" TargetMode="External"/><Relationship Id="rId4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8F0co-qc7xa4g_ov15N_KzD7ToAzrlZozw/view" TargetMode="External"/><Relationship Id="rId4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ZNl8IezZH2SvSJnTyVFG3rNTSxgKdxLKDQ/view" TargetMode="External"/><Relationship Id="rId4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rzfzr/UnityWorksho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ca9Z3I3zZakn9b4XWs5qaup-4HY7F8mV1w/view" TargetMode="External"/><Relationship Id="rId4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X26BRFLXyKOpJXdJdh53hLEaz3hCLnM90A/view" TargetMode="External"/><Relationship Id="rId4" Type="http://schemas.openxmlformats.org/officeDocument/2006/relationships/image" Target="../media/image2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ywBGP4GIV4cffcr_ULuNKcazbS5dTgflsA/view" TargetMode="External"/><Relationship Id="rId4" Type="http://schemas.openxmlformats.org/officeDocument/2006/relationships/image" Target="../media/image3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0XzI3NxyU9qXDsTis9BO1Ie0MldKAu6jvQ/view" TargetMode="External"/><Relationship Id="rId4" Type="http://schemas.openxmlformats.org/officeDocument/2006/relationships/image" Target="../media/image3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Fpzc6FLkouNmenlVMBgMhN0l9dJT-oggqg/view" TargetMode="External"/><Relationship Id="rId4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rive.google.com/file/d/1lNm3JOeFPv7ILoz3Wy79EIoKu3uXqRKxpw/view" TargetMode="External"/><Relationship Id="rId4" Type="http://schemas.openxmlformats.org/officeDocument/2006/relationships/image" Target="../media/image3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gMj9xF_fUiUl7FJH1FvkGs2vNoHGQib3zQ/view" TargetMode="External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Minicurso Desenvolvimento Unity 3D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 title="ld38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25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0887"/>
            <a:ext cx="7688700" cy="7039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71825"/>
            <a:ext cx="9144000" cy="4183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Manipulaveis Virtuais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 title="manipulativ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638" y="0"/>
            <a:ext cx="5910725" cy="15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38" y="1758200"/>
            <a:ext cx="808592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809450"/>
            <a:ext cx="7867651" cy="6048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7" title="2018_08_31_16_59_10_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5" y="1758205"/>
            <a:ext cx="9066374" cy="38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800" y="0"/>
            <a:ext cx="708799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Editor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github.com/rzfzr/UnityWorkshop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Balls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1" title="ball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 engine escolher?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235500" y="2707125"/>
            <a:ext cx="7828200" cy="3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Maker Studio			   Unreal				          Unity 3D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2D						   3D					          2D/3D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GM</a:t>
            </a:r>
            <a:r>
              <a:rPr lang="en-GB"/>
              <a:t>L						   C++					          C# /JS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$399 para mobile				   Free ate $12k			           Free ate $100k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25" y="2814692"/>
            <a:ext cx="8477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338" y="2814704"/>
            <a:ext cx="8477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8700" y="2814712"/>
            <a:ext cx="847700" cy="8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982800"/>
            <a:ext cx="9144000" cy="2498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DellaMunchies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3" title="dellaspeci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263"/>
            <a:ext cx="9144000" cy="514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700" y="0"/>
            <a:ext cx="934499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0500" y="1418375"/>
            <a:ext cx="9345000" cy="402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on a Budget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 title="budge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0874"/>
            <a:ext cx="9143999" cy="2096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AntiOctagon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7" title="antioct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50" y="10278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0700"/>
            <a:ext cx="6157819" cy="39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725613"/>
            <a:ext cx="9144000" cy="140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Popcorn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0" title="popcorn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41" title="popcor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Ferramentas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trike="sngStrike"/>
              <a:t>Monodevelop</a:t>
            </a:r>
            <a:r>
              <a:rPr lang="en-GB"/>
              <a:t> / Visual Studio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SketchUp / Blender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Piskel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5645"/>
            <a:ext cx="9144000" cy="490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8547"/>
            <a:ext cx="9144000" cy="504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Algumas Ideias Ruins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Inspiracao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6964272" cy="685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075" y="0"/>
            <a:ext cx="5114925" cy="708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58188"/>
            <a:ext cx="511492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9875" y="2920175"/>
            <a:ext cx="5444119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4170" y="1460308"/>
            <a:ext cx="6667279" cy="41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025926"/>
            <a:ext cx="9144000" cy="4806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400" y="3161250"/>
            <a:ext cx="2331600" cy="8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Jogos do Rio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 title="ri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7266"/>
            <a:ext cx="9144000" cy="5143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940000"/>
            <a:ext cx="7688700" cy="1377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00" y="2058000"/>
            <a:ext cx="8919400" cy="2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7210"/>
            <a:ext cx="9144000" cy="5783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