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0" r:id="rId12"/>
    <p:sldId id="261" r:id="rId13"/>
    <p:sldId id="263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5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4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tags" Target="../tags/tag75.xml"/><Relationship Id="rId5" Type="http://schemas.openxmlformats.org/officeDocument/2006/relationships/image" Target="../media/image5.png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3.xm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../media/image2.png"/><Relationship Id="rId4" Type="http://schemas.openxmlformats.org/officeDocument/2006/relationships/tags" Target="../tags/tag81.xml"/><Relationship Id="rId3" Type="http://schemas.openxmlformats.org/officeDocument/2006/relationships/image" Target="../media/image1.jpeg"/><Relationship Id="rId2" Type="http://schemas.openxmlformats.org/officeDocument/2006/relationships/tags" Target="../tags/tag8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../media/image6.png"/><Relationship Id="rId6" Type="http://schemas.openxmlformats.org/officeDocument/2006/relationships/tags" Target="../tags/tag92.xml"/><Relationship Id="rId5" Type="http://schemas.openxmlformats.org/officeDocument/2006/relationships/image" Target="../media/image5.png"/><Relationship Id="rId4" Type="http://schemas.openxmlformats.org/officeDocument/2006/relationships/tags" Target="../tags/tag91.xml"/><Relationship Id="rId3" Type="http://schemas.openxmlformats.org/officeDocument/2006/relationships/image" Target="../media/image1.jpeg"/><Relationship Id="rId2" Type="http://schemas.openxmlformats.org/officeDocument/2006/relationships/tags" Target="../tags/tag90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6.png"/><Relationship Id="rId6" Type="http://schemas.openxmlformats.org/officeDocument/2006/relationships/tags" Target="../tags/tag99.xml"/><Relationship Id="rId5" Type="http://schemas.openxmlformats.org/officeDocument/2006/relationships/image" Target="../media/image5.png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6.png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../media/image1.jpeg"/><Relationship Id="rId2" Type="http://schemas.openxmlformats.org/officeDocument/2006/relationships/tags" Target="../tags/tag106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6.png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1.jpeg"/><Relationship Id="rId2" Type="http://schemas.openxmlformats.org/officeDocument/2006/relationships/tags" Target="../tags/tag115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5.png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1.jpeg"/><Relationship Id="rId2" Type="http://schemas.openxmlformats.org/officeDocument/2006/relationships/tags" Target="../tags/tag124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6.png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../media/image6.png"/><Relationship Id="rId7" Type="http://schemas.openxmlformats.org/officeDocument/2006/relationships/tags" Target="../tags/tag147.xml"/><Relationship Id="rId6" Type="http://schemas.openxmlformats.org/officeDocument/2006/relationships/image" Target="../media/image5.png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jpeg"/><Relationship Id="rId2" Type="http://schemas.openxmlformats.org/officeDocument/2006/relationships/tags" Target="../tags/tag144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6.png"/><Relationship Id="rId6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8.png"/><Relationship Id="rId6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6.png"/><Relationship Id="rId6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tags" Target="../tags/tag26.xml"/><Relationship Id="rId3" Type="http://schemas.openxmlformats.org/officeDocument/2006/relationships/image" Target="../media/image1.jpeg"/><Relationship Id="rId2" Type="http://schemas.openxmlformats.org/officeDocument/2006/relationships/tags" Target="../tags/tag25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6.png"/><Relationship Id="rId6" Type="http://schemas.openxmlformats.org/officeDocument/2006/relationships/tags" Target="../tags/tag36.xml"/><Relationship Id="rId5" Type="http://schemas.openxmlformats.org/officeDocument/2006/relationships/image" Target="../media/image5.png"/><Relationship Id="rId4" Type="http://schemas.openxmlformats.org/officeDocument/2006/relationships/tags" Target="../tags/tag35.xml"/><Relationship Id="rId3" Type="http://schemas.openxmlformats.org/officeDocument/2006/relationships/image" Target="../media/image1.jpeg"/><Relationship Id="rId2" Type="http://schemas.openxmlformats.org/officeDocument/2006/relationships/tags" Target="../tags/tag34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48.xml"/><Relationship Id="rId7" Type="http://schemas.openxmlformats.org/officeDocument/2006/relationships/image" Target="../media/image9.png"/><Relationship Id="rId6" Type="http://schemas.openxmlformats.org/officeDocument/2006/relationships/tags" Target="../tags/tag47.xml"/><Relationship Id="rId5" Type="http://schemas.openxmlformats.org/officeDocument/2006/relationships/image" Target="../media/image3.png"/><Relationship Id="rId4" Type="http://schemas.openxmlformats.org/officeDocument/2006/relationships/tags" Target="../tags/tag46.xml"/><Relationship Id="rId3" Type="http://schemas.openxmlformats.org/officeDocument/2006/relationships/image" Target="../media/image1.jpeg"/><Relationship Id="rId2" Type="http://schemas.openxmlformats.org/officeDocument/2006/relationships/tags" Target="../tags/tag45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../media/image6.png"/><Relationship Id="rId6" Type="http://schemas.openxmlformats.org/officeDocument/2006/relationships/tags" Target="../tags/tag58.xml"/><Relationship Id="rId5" Type="http://schemas.openxmlformats.org/officeDocument/2006/relationships/image" Target="../media/image5.png"/><Relationship Id="rId4" Type="http://schemas.openxmlformats.org/officeDocument/2006/relationships/tags" Target="../tags/tag57.xml"/><Relationship Id="rId3" Type="http://schemas.openxmlformats.org/officeDocument/2006/relationships/image" Target="../media/image1.jpeg"/><Relationship Id="rId2" Type="http://schemas.openxmlformats.org/officeDocument/2006/relationships/tags" Target="../tags/tag56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6.png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tags" Target="../tags/tag66.xml"/><Relationship Id="rId3" Type="http://schemas.openxmlformats.org/officeDocument/2006/relationships/image" Target="../media/image1.jpeg"/><Relationship Id="rId2" Type="http://schemas.openxmlformats.org/officeDocument/2006/relationships/tags" Target="../tags/tag65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318"/>
            <a:ext cx="12191930" cy="6857683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0372" t="49972" r="-2164" b="-13172"/>
          <a:stretch>
            <a:fillRect/>
          </a:stretch>
        </p:blipFill>
        <p:spPr>
          <a:xfrm>
            <a:off x="0" y="635"/>
            <a:ext cx="1727835" cy="1523440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7882" r="11938"/>
          <a:stretch>
            <a:fillRect/>
          </a:stretch>
        </p:blipFill>
        <p:spPr>
          <a:xfrm>
            <a:off x="0" y="5891529"/>
            <a:ext cx="893398" cy="965836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-13704" t="-23134" r="7756" b="-13594"/>
          <a:stretch>
            <a:fillRect/>
          </a:stretch>
        </p:blipFill>
        <p:spPr>
          <a:xfrm>
            <a:off x="6536690" y="2096"/>
            <a:ext cx="5655297" cy="685444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13"/>
            </p:custDataLst>
          </p:nvPr>
        </p:nvSpPr>
        <p:spPr>
          <a:xfrm>
            <a:off x="342265" y="2281262"/>
            <a:ext cx="6696697" cy="2245165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6" name="副标题 2"/>
          <p:cNvSpPr/>
          <p:nvPr>
            <p:ph type="subTitle" idx="2" hasCustomPrompt="1"/>
            <p:custDataLst>
              <p:tags r:id="rId14"/>
            </p:custDataLst>
          </p:nvPr>
        </p:nvSpPr>
        <p:spPr>
          <a:xfrm>
            <a:off x="342265" y="4561596"/>
            <a:ext cx="4234851" cy="596167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3000" b="1" i="0" u="none" strike="noStrike" kern="1200" cap="all" spc="40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318"/>
            <a:ext cx="12191930" cy="6857683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0372" t="49972" r="-2164" b="-13172"/>
          <a:stretch>
            <a:fillRect/>
          </a:stretch>
        </p:blipFill>
        <p:spPr>
          <a:xfrm>
            <a:off x="0" y="635"/>
            <a:ext cx="1727835" cy="1523440"/>
          </a:xfrm>
          <a:prstGeom prst="rect">
            <a:avLst/>
          </a:prstGeom>
        </p:spPr>
      </p:pic>
      <p:pic>
        <p:nvPicPr>
          <p:cNvPr id="2" name="图片 1" descr="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7882" r="11938"/>
          <a:stretch>
            <a:fillRect/>
          </a:stretch>
        </p:blipFill>
        <p:spPr>
          <a:xfrm>
            <a:off x="0" y="5891529"/>
            <a:ext cx="893398" cy="965836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-13704" t="-23134" r="7756" b="-13594"/>
          <a:stretch>
            <a:fillRect/>
          </a:stretch>
        </p:blipFill>
        <p:spPr>
          <a:xfrm>
            <a:off x="6536690" y="2096"/>
            <a:ext cx="5655297" cy="685444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365760" y="4107397"/>
            <a:ext cx="12642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/>
          <p:nvPr>
            <p:ph type="title" idx="2" hasCustomPrompt="1"/>
            <p:custDataLst>
              <p:tags r:id="rId14"/>
            </p:custDataLst>
          </p:nvPr>
        </p:nvSpPr>
        <p:spPr>
          <a:xfrm>
            <a:off x="342265" y="2372577"/>
            <a:ext cx="6696697" cy="1445260"/>
          </a:xfrm>
          <a:noFill/>
        </p:spPr>
        <p:txBody>
          <a:bodyPr vert="horz" wrap="square" lIns="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1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1" name="副标题 2"/>
          <p:cNvSpPr/>
          <p:nvPr>
            <p:ph type="subTitle" idx="3" hasCustomPrompt="1"/>
            <p:custDataLst>
              <p:tags r:id="rId15"/>
            </p:custDataLst>
          </p:nvPr>
        </p:nvSpPr>
        <p:spPr>
          <a:xfrm>
            <a:off x="342265" y="4286467"/>
            <a:ext cx="3959847" cy="779981"/>
          </a:xfrm>
          <a:noFill/>
        </p:spPr>
        <p:txBody>
          <a:bodyPr vert="horz" wrap="square" lIns="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3200" b="1" i="0" u="none" strike="noStrike" kern="1200" cap="all" spc="60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635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635"/>
            <a:ext cx="1219193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11" name="图片 10" descr="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886" t="7647" r="61734" b="46796"/>
          <a:stretch>
            <a:fillRect/>
          </a:stretch>
        </p:blipFill>
        <p:spPr>
          <a:xfrm>
            <a:off x="10331281" y="5170160"/>
            <a:ext cx="1863246" cy="1687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635"/>
            <a:ext cx="1219193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1" name="图片 10" descr="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886" t="7647" r="61734" b="46796"/>
          <a:stretch>
            <a:fillRect/>
          </a:stretch>
        </p:blipFill>
        <p:spPr>
          <a:xfrm>
            <a:off x="10624544" y="5435817"/>
            <a:ext cx="1569983" cy="14221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635"/>
            <a:ext cx="1219193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3" name="图片 12" descr="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635"/>
            <a:ext cx="12191930" cy="685736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886" t="7647" r="61734" b="46796"/>
          <a:stretch>
            <a:fillRect/>
          </a:stretch>
        </p:blipFill>
        <p:spPr>
          <a:xfrm>
            <a:off x="10503205" y="5325890"/>
            <a:ext cx="1691336" cy="1532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3" name="图片 12" descr="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60897" t="48346" r="-12483" b="-3135"/>
          <a:stretch>
            <a:fillRect/>
          </a:stretch>
        </p:blipFill>
        <p:spPr>
          <a:xfrm>
            <a:off x="2541" y="0"/>
            <a:ext cx="1580000" cy="1443164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1886" t="7647" r="61734" b="46796"/>
          <a:stretch>
            <a:fillRect/>
          </a:stretch>
        </p:blipFill>
        <p:spPr>
          <a:xfrm>
            <a:off x="10543650" y="5362532"/>
            <a:ext cx="1650889" cy="14954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9" y="497"/>
            <a:ext cx="12191930" cy="685732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1669" t="-22312" r="13"/>
          <a:stretch>
            <a:fillRect/>
          </a:stretch>
        </p:blipFill>
        <p:spPr>
          <a:xfrm>
            <a:off x="159" y="2349183"/>
            <a:ext cx="4208780" cy="4508500"/>
          </a:xfrm>
          <a:prstGeom prst="rect">
            <a:avLst/>
          </a:prstGeom>
        </p:spPr>
      </p:pic>
      <p:pic>
        <p:nvPicPr>
          <p:cNvPr id="13" name="图片 12" descr="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22234" t="-11007" r="32857" b="-14362"/>
          <a:stretch>
            <a:fillRect/>
          </a:stretch>
        </p:blipFill>
        <p:spPr>
          <a:xfrm>
            <a:off x="10371931" y="318"/>
            <a:ext cx="1820863" cy="251894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1" hasCustomPrompt="1"/>
            <p:custDataLst>
              <p:tags r:id="rId11"/>
            </p:custDataLst>
          </p:nvPr>
        </p:nvSpPr>
        <p:spPr>
          <a:xfrm>
            <a:off x="-635" y="2942241"/>
            <a:ext cx="12192622" cy="1938020"/>
          </a:xfrm>
          <a:noFill/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000" b="0" i="0" u="none" strike="noStrike" kern="1200" cap="none" spc="300" normalizeH="0" baseline="0" noProof="1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-317"/>
            <a:ext cx="12191930" cy="6857683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1059" y="5899001"/>
            <a:ext cx="1270032" cy="958986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71013" r="-55340" b="12724"/>
          <a:stretch>
            <a:fillRect/>
          </a:stretch>
        </p:blipFill>
        <p:spPr>
          <a:xfrm>
            <a:off x="0" y="5236210"/>
            <a:ext cx="3063428" cy="1621777"/>
          </a:xfrm>
          <a:prstGeom prst="rect">
            <a:avLst/>
          </a:prstGeom>
        </p:spPr>
      </p:pic>
      <p:pic>
        <p:nvPicPr>
          <p:cNvPr id="8" name="图片 7" descr="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-17525" t="-21064" r="14962" b="-4308"/>
          <a:stretch>
            <a:fillRect/>
          </a:stretch>
        </p:blipFill>
        <p:spPr>
          <a:xfrm>
            <a:off x="6295390" y="3175"/>
            <a:ext cx="5896610" cy="61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" y="0"/>
            <a:ext cx="12191930" cy="6857365"/>
          </a:xfrm>
          <a:prstGeom prst="rect">
            <a:avLst/>
          </a:prstGeom>
        </p:spPr>
      </p:pic>
      <p:pic>
        <p:nvPicPr>
          <p:cNvPr id="13" name="图片 12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897" t="48346" r="-12483" b="-3135"/>
          <a:stretch>
            <a:fillRect/>
          </a:stretch>
        </p:blipFill>
        <p:spPr>
          <a:xfrm>
            <a:off x="2540" y="0"/>
            <a:ext cx="2200322" cy="2009763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886" t="7647" r="61734" b="46796"/>
          <a:stretch>
            <a:fillRect/>
          </a:stretch>
        </p:blipFill>
        <p:spPr>
          <a:xfrm>
            <a:off x="9990628" y="4861562"/>
            <a:ext cx="2203911" cy="199642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8.xml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195.xml"/><Relationship Id="rId7" Type="http://schemas.openxmlformats.org/officeDocument/2006/relationships/image" Target="../media/image27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../media/image26.png"/><Relationship Id="rId3" Type="http://schemas.openxmlformats.org/officeDocument/2006/relationships/tags" Target="../tags/tag192.xml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97.xml"/><Relationship Id="rId11" Type="http://schemas.openxmlformats.org/officeDocument/2006/relationships/image" Target="../media/image29.png"/><Relationship Id="rId10" Type="http://schemas.openxmlformats.org/officeDocument/2006/relationships/tags" Target="../tags/tag196.xml"/><Relationship Id="rId1" Type="http://schemas.openxmlformats.org/officeDocument/2006/relationships/tags" Target="../tags/tag19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1.xml"/><Relationship Id="rId5" Type="http://schemas.openxmlformats.org/officeDocument/2006/relationships/image" Target="../media/image31.png"/><Relationship Id="rId4" Type="http://schemas.openxmlformats.org/officeDocument/2006/relationships/tags" Target="../tags/tag200.xml"/><Relationship Id="rId3" Type="http://schemas.openxmlformats.org/officeDocument/2006/relationships/image" Target="../media/image30.png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5.xml"/><Relationship Id="rId5" Type="http://schemas.openxmlformats.org/officeDocument/2006/relationships/image" Target="../media/image33.png"/><Relationship Id="rId4" Type="http://schemas.openxmlformats.org/officeDocument/2006/relationships/tags" Target="../tags/tag204.xml"/><Relationship Id="rId3" Type="http://schemas.openxmlformats.org/officeDocument/2006/relationships/image" Target="../media/image32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9.xml"/><Relationship Id="rId5" Type="http://schemas.openxmlformats.org/officeDocument/2006/relationships/image" Target="../media/image35.png"/><Relationship Id="rId4" Type="http://schemas.openxmlformats.org/officeDocument/2006/relationships/tags" Target="../tags/tag208.xml"/><Relationship Id="rId3" Type="http://schemas.openxmlformats.org/officeDocument/2006/relationships/image" Target="../media/image34.png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3.xml"/><Relationship Id="rId5" Type="http://schemas.openxmlformats.org/officeDocument/2006/relationships/image" Target="../media/image37.png"/><Relationship Id="rId4" Type="http://schemas.openxmlformats.org/officeDocument/2006/relationships/tags" Target="../tags/tag212.xml"/><Relationship Id="rId3" Type="http://schemas.openxmlformats.org/officeDocument/2006/relationships/image" Target="../media/image36.png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7.xml"/><Relationship Id="rId5" Type="http://schemas.openxmlformats.org/officeDocument/2006/relationships/image" Target="../media/image39.png"/><Relationship Id="rId4" Type="http://schemas.openxmlformats.org/officeDocument/2006/relationships/tags" Target="../tags/tag216.xml"/><Relationship Id="rId3" Type="http://schemas.openxmlformats.org/officeDocument/2006/relationships/image" Target="../media/image38.png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1.xml"/><Relationship Id="rId5" Type="http://schemas.openxmlformats.org/officeDocument/2006/relationships/image" Target="../media/image41.png"/><Relationship Id="rId4" Type="http://schemas.openxmlformats.org/officeDocument/2006/relationships/tags" Target="../tags/tag220.xml"/><Relationship Id="rId3" Type="http://schemas.openxmlformats.org/officeDocument/2006/relationships/image" Target="../media/image40.png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26.xml"/><Relationship Id="rId7" Type="http://schemas.openxmlformats.org/officeDocument/2006/relationships/image" Target="../media/image44.png"/><Relationship Id="rId6" Type="http://schemas.openxmlformats.org/officeDocument/2006/relationships/tags" Target="../tags/tag225.xml"/><Relationship Id="rId5" Type="http://schemas.openxmlformats.org/officeDocument/2006/relationships/image" Target="../media/image43.png"/><Relationship Id="rId4" Type="http://schemas.openxmlformats.org/officeDocument/2006/relationships/tags" Target="../tags/tag224.xml"/><Relationship Id="rId3" Type="http://schemas.openxmlformats.org/officeDocument/2006/relationships/image" Target="../media/image42.png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0.xml"/><Relationship Id="rId5" Type="http://schemas.openxmlformats.org/officeDocument/2006/relationships/image" Target="../media/image46.png"/><Relationship Id="rId4" Type="http://schemas.openxmlformats.org/officeDocument/2006/relationships/tags" Target="../tags/tag229.xml"/><Relationship Id="rId3" Type="http://schemas.openxmlformats.org/officeDocument/2006/relationships/image" Target="../media/image45.png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4.xml"/><Relationship Id="rId5" Type="http://schemas.openxmlformats.org/officeDocument/2006/relationships/image" Target="../media/image48.png"/><Relationship Id="rId4" Type="http://schemas.openxmlformats.org/officeDocument/2006/relationships/tags" Target="../tags/tag233.xml"/><Relationship Id="rId3" Type="http://schemas.openxmlformats.org/officeDocument/2006/relationships/image" Target="../media/image47.png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3" Type="http://schemas.openxmlformats.org/officeDocument/2006/relationships/image" Target="../media/image11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8.xml"/><Relationship Id="rId5" Type="http://schemas.openxmlformats.org/officeDocument/2006/relationships/image" Target="../media/image50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image" Target="../media/image49.png"/><Relationship Id="rId1" Type="http://schemas.openxmlformats.org/officeDocument/2006/relationships/tags" Target="../tags/tag23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0.xml"/><Relationship Id="rId2" Type="http://schemas.openxmlformats.org/officeDocument/2006/relationships/image" Target="../media/image51.jpeg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3" Type="http://schemas.openxmlformats.org/officeDocument/2006/relationships/image" Target="../media/image12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0.xml"/><Relationship Id="rId5" Type="http://schemas.openxmlformats.org/officeDocument/2006/relationships/image" Target="../media/image14.png"/><Relationship Id="rId4" Type="http://schemas.openxmlformats.org/officeDocument/2006/relationships/tags" Target="../tags/tag169.xml"/><Relationship Id="rId3" Type="http://schemas.openxmlformats.org/officeDocument/2006/relationships/image" Target="../media/image13.png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16.png"/><Relationship Id="rId3" Type="http://schemas.openxmlformats.org/officeDocument/2006/relationships/tags" Target="../tags/tag172.xml"/><Relationship Id="rId2" Type="http://schemas.openxmlformats.org/officeDocument/2006/relationships/image" Target="../media/image15.png"/><Relationship Id="rId1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image" Target="../media/image18.png"/><Relationship Id="rId3" Type="http://schemas.openxmlformats.org/officeDocument/2006/relationships/tags" Target="../tags/tag176.xml"/><Relationship Id="rId2" Type="http://schemas.openxmlformats.org/officeDocument/2006/relationships/image" Target="../media/image17.png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image" Target="../media/image20.png"/><Relationship Id="rId3" Type="http://schemas.openxmlformats.org/officeDocument/2006/relationships/tags" Target="../tags/tag180.xml"/><Relationship Id="rId2" Type="http://schemas.openxmlformats.org/officeDocument/2006/relationships/image" Target="../media/image19.png"/><Relationship Id="rId1" Type="http://schemas.openxmlformats.org/officeDocument/2006/relationships/tags" Target="../tags/tag17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image" Target="../media/image22.png"/><Relationship Id="rId3" Type="http://schemas.openxmlformats.org/officeDocument/2006/relationships/tags" Target="../tags/tag184.xml"/><Relationship Id="rId2" Type="http://schemas.openxmlformats.org/officeDocument/2006/relationships/image" Target="../media/image21.png"/><Relationship Id="rId1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24.png"/><Relationship Id="rId3" Type="http://schemas.openxmlformats.org/officeDocument/2006/relationships/tags" Target="../tags/tag188.xml"/><Relationship Id="rId2" Type="http://schemas.openxmlformats.org/officeDocument/2006/relationships/image" Target="../media/image23.png"/><Relationship Id="rId1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342265" y="2281555"/>
            <a:ext cx="7289800" cy="2245360"/>
          </a:xfrm>
        </p:spPr>
        <p:txBody>
          <a:bodyPr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医疗数据库成果展示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8710" y="260985"/>
            <a:ext cx="7629525" cy="641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连接数据库展示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2436495"/>
            <a:ext cx="1572895" cy="2600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760" y="10668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sz="2000" b="1"/>
              <a:t>图形化界面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501650" y="2169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登录失败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35810" y="2494915"/>
            <a:ext cx="1179195" cy="237744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183130" y="2126615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登录成功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55975" y="2436495"/>
            <a:ext cx="2002155" cy="2482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91865" y="2068195"/>
            <a:ext cx="130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功能选择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75300" y="802005"/>
            <a:ext cx="5598795" cy="36156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48325" y="4629150"/>
            <a:ext cx="5358130" cy="14116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</a:t>
            </a:r>
            <a:r>
              <a:rPr lang="zh-CN" altLang="en-US" sz="2000" b="1"/>
              <a:t>全表检索（以</a:t>
            </a:r>
            <a:r>
              <a:rPr lang="en-US" altLang="zh-CN" sz="2000" b="1"/>
              <a:t>patient</a:t>
            </a:r>
            <a:r>
              <a:rPr lang="zh-CN" altLang="en-US" sz="2000" b="1"/>
              <a:t>表为例）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3455" y="4699635"/>
            <a:ext cx="8789035" cy="1677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89275" y="1550670"/>
            <a:ext cx="4531360" cy="31489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3.</a:t>
            </a:r>
            <a:r>
              <a:rPr lang="zh-CN" altLang="en-US" sz="2000" b="1"/>
              <a:t>添加个体（以</a:t>
            </a:r>
            <a:r>
              <a:rPr lang="en-US" altLang="zh-CN" sz="2000" b="1"/>
              <a:t>doctor</a:t>
            </a:r>
            <a:r>
              <a:rPr lang="zh-CN" altLang="en-US" sz="2000" b="1"/>
              <a:t>表为例）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4668520"/>
            <a:ext cx="8967470" cy="176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93390" y="1616710"/>
            <a:ext cx="3998595" cy="30518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666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4.</a:t>
            </a:r>
            <a:r>
              <a:rPr lang="zh-CN" altLang="en-US" sz="2000" b="1"/>
              <a:t>删去个体（以</a:t>
            </a:r>
            <a:r>
              <a:rPr lang="en-US" altLang="zh-CN" sz="2000" b="1"/>
              <a:t>doctor</a:t>
            </a:r>
            <a:r>
              <a:rPr lang="zh-CN" altLang="en-US" sz="2000" b="1"/>
              <a:t>表中刚刚添加的测试用例为例）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8985" y="4932045"/>
            <a:ext cx="9378950" cy="1616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91410" y="1595755"/>
            <a:ext cx="6090920" cy="33362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5.</a:t>
            </a:r>
            <a:r>
              <a:rPr lang="zh-CN" altLang="en-US" sz="2000" b="1"/>
              <a:t>单个个体信息查询（以</a:t>
            </a:r>
            <a:r>
              <a:rPr lang="en-US" altLang="zh-CN" sz="2000" b="1"/>
              <a:t>patient</a:t>
            </a:r>
            <a:r>
              <a:rPr lang="zh-CN" altLang="en-US" sz="2000" b="1"/>
              <a:t>表为例）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8390" y="5520690"/>
            <a:ext cx="7324725" cy="46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60320" y="1809115"/>
            <a:ext cx="4902200" cy="35839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6.</a:t>
            </a:r>
            <a:r>
              <a:rPr lang="zh-CN" altLang="en-US" sz="2000" b="1"/>
              <a:t>导出照片至本地</a:t>
            </a:r>
            <a:r>
              <a:rPr lang="zh-CN" altLang="en-US" sz="2000" b="1"/>
              <a:t>（以</a:t>
            </a:r>
            <a:r>
              <a:rPr lang="en-US" altLang="zh-CN" sz="2000" b="1"/>
              <a:t>doctor</a:t>
            </a:r>
            <a:r>
              <a:rPr lang="zh-CN" altLang="en-US" sz="2000" b="1"/>
              <a:t>表为例）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0890" y="5436870"/>
            <a:ext cx="9991725" cy="304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56460" y="1521460"/>
            <a:ext cx="5681345" cy="38595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9149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嵌套查询（以查询</a:t>
            </a:r>
            <a:r>
              <a:rPr lang="en-US" altLang="zh-CN" sz="2000" b="1"/>
              <a:t>patient</a:t>
            </a:r>
            <a:r>
              <a:rPr lang="zh-CN" altLang="en-US" sz="2000" b="1"/>
              <a:t>表中的大于平均年龄的病人并返回</a:t>
            </a:r>
            <a:r>
              <a:rPr lang="en-US" altLang="zh-CN" sz="2000" b="1"/>
              <a:t>id</a:t>
            </a:r>
            <a:r>
              <a:rPr lang="zh-CN" altLang="en-US" sz="2000" b="1"/>
              <a:t>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29685" y="5644515"/>
            <a:ext cx="2457450" cy="39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5270" y="1614805"/>
            <a:ext cx="7724775" cy="38798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8.</a:t>
            </a:r>
            <a:r>
              <a:rPr lang="zh-CN" altLang="en-US" sz="2000" b="1"/>
              <a:t>可视化（以绘画剩余药品饼图为例）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8945" y="2789555"/>
            <a:ext cx="3751580" cy="3199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38420" y="402590"/>
            <a:ext cx="6074410" cy="3675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7430" y="4156710"/>
            <a:ext cx="6573520" cy="21386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9.</a:t>
            </a:r>
            <a:r>
              <a:rPr lang="zh-CN" altLang="en-US" sz="2000" b="1"/>
              <a:t>分类（以将病人以主治医生分类为例）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60040" y="4842510"/>
            <a:ext cx="6271260" cy="1618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20695" y="1465580"/>
            <a:ext cx="4678045" cy="34055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73760" y="1066800"/>
            <a:ext cx="719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10.</a:t>
            </a:r>
            <a:r>
              <a:rPr lang="zh-CN" altLang="en-US" sz="2000" b="1"/>
              <a:t>聚合函数（以计算使用</a:t>
            </a:r>
            <a:r>
              <a:rPr lang="en-US" altLang="zh-CN" sz="2000" b="1"/>
              <a:t>medicine_D</a:t>
            </a:r>
            <a:r>
              <a:rPr lang="zh-CN" altLang="en-US" sz="2000" b="1"/>
              <a:t>的病人数量为例）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5580" y="1625600"/>
            <a:ext cx="9044305" cy="3469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9495" y="5327015"/>
            <a:ext cx="9660890" cy="934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548380" y="268605"/>
            <a:ext cx="359854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50085" y="1281430"/>
            <a:ext cx="6915785" cy="5116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1695" y="1647825"/>
            <a:ext cx="6368415" cy="388429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3760" y="1066800"/>
            <a:ext cx="5086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11.</a:t>
            </a:r>
            <a:r>
              <a:rPr lang="zh-CN" altLang="en-US" sz="2000" b="1"/>
              <a:t>导出视频至本地（以</a:t>
            </a:r>
            <a:r>
              <a:rPr lang="en-US" altLang="zh-CN" sz="2000" b="1"/>
              <a:t>ct</a:t>
            </a:r>
            <a:r>
              <a:rPr lang="zh-CN" altLang="en-US" sz="2000" b="1"/>
              <a:t>表为例）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4405" y="5714365"/>
            <a:ext cx="9639300" cy="2952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0" y="1362075"/>
            <a:ext cx="6667500" cy="3752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548380" y="268605"/>
            <a:ext cx="359854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关系模型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4430" y="973455"/>
            <a:ext cx="7967345" cy="2014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9500" y="3364230"/>
            <a:ext cx="85502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三范式符合说明：</a:t>
            </a:r>
            <a:endParaRPr lang="zh-CN" altLang="en-US"/>
          </a:p>
          <a:p>
            <a:r>
              <a:rPr lang="zh-CN" altLang="en-US"/>
              <a:t>第一范式：表中元素满足原子性</a:t>
            </a:r>
            <a:endParaRPr lang="zh-CN" altLang="en-US"/>
          </a:p>
          <a:p>
            <a:r>
              <a:rPr lang="zh-CN" altLang="en-US"/>
              <a:t>第二范式：非主键列完全依赖于主键</a:t>
            </a:r>
            <a:endParaRPr lang="zh-CN" altLang="en-US"/>
          </a:p>
          <a:p>
            <a:r>
              <a:rPr lang="zh-CN" altLang="en-US"/>
              <a:t>第三范式：满足第二范式，且没有传递依赖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注：</a:t>
            </a:r>
            <a:r>
              <a:rPr lang="en-US" altLang="zh-CN" sz="1400"/>
              <a:t> ct</a:t>
            </a:r>
            <a:r>
              <a:rPr lang="zh-CN" altLang="en-US" sz="1400"/>
              <a:t>视频为</a:t>
            </a:r>
            <a:r>
              <a:rPr lang="en-US" altLang="zh-CN" sz="1400"/>
              <a:t>.mp4</a:t>
            </a:r>
            <a:r>
              <a:rPr lang="zh-CN" altLang="en-US" sz="1400"/>
              <a:t>文件，医生照片为</a:t>
            </a:r>
            <a:r>
              <a:rPr lang="en-US" altLang="zh-CN" sz="1400"/>
              <a:t>.jpg</a:t>
            </a:r>
            <a:r>
              <a:rPr lang="zh-CN" altLang="en-US" sz="1400"/>
              <a:t>文件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548380" y="268605"/>
            <a:ext cx="359854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数据库展示</a:t>
            </a:r>
            <a:endParaRPr 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735" y="4597400"/>
            <a:ext cx="9986645" cy="1012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7750" y="10312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ct</a:t>
            </a:r>
            <a:r>
              <a:rPr lang="zh-CN" altLang="en-US" sz="3200" b="1"/>
              <a:t>表：</a:t>
            </a:r>
            <a:endParaRPr lang="zh-CN" altLang="en-US" sz="3200" b="1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8025" y="2587625"/>
            <a:ext cx="7277100" cy="14382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355" y="4548505"/>
            <a:ext cx="11104245" cy="2052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3395" y="1958340"/>
            <a:ext cx="6924675" cy="229552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857750" y="10312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doctor</a:t>
            </a:r>
            <a:r>
              <a:rPr lang="zh-CN" altLang="en-US" sz="3200">
                <a:sym typeface="+mn-ea"/>
              </a:rPr>
              <a:t>表</a:t>
            </a:r>
            <a:endParaRPr lang="zh-CN" altLang="en-US" sz="32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155" y="3593465"/>
            <a:ext cx="10581005" cy="2960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155" y="1449705"/>
            <a:ext cx="7105650" cy="20574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857750" y="10312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medical_record</a:t>
            </a:r>
            <a:r>
              <a:rPr lang="zh-CN" altLang="en-US" sz="3200">
                <a:sym typeface="+mn-ea"/>
              </a:rPr>
              <a:t>表</a:t>
            </a:r>
            <a:endParaRPr lang="zh-CN" altLang="en-US" sz="32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35" y="4476750"/>
            <a:ext cx="11934825" cy="209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8645" y="2120900"/>
            <a:ext cx="7286625" cy="20574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857750" y="10312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medicine</a:t>
            </a:r>
            <a:r>
              <a:rPr lang="zh-CN" altLang="en-US" sz="3200">
                <a:sym typeface="+mn-ea"/>
              </a:rPr>
              <a:t>表</a:t>
            </a:r>
            <a:endParaRPr lang="zh-CN" altLang="en-US" sz="32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070" y="3707130"/>
            <a:ext cx="10318115" cy="2735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86890" y="701040"/>
            <a:ext cx="6858000" cy="28956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857750" y="3543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patient</a:t>
            </a:r>
            <a:r>
              <a:rPr lang="zh-CN" altLang="en-US" sz="3200">
                <a:sym typeface="+mn-ea"/>
              </a:rPr>
              <a:t>表</a:t>
            </a:r>
            <a:endParaRPr lang="zh-CN" altLang="en-US" sz="32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3605" y="3039745"/>
            <a:ext cx="7566025" cy="3474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99310" y="816610"/>
            <a:ext cx="6848475" cy="210502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857750" y="3543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prescription</a:t>
            </a:r>
            <a:r>
              <a:rPr lang="zh-CN" altLang="en-US" sz="3200">
                <a:sym typeface="+mn-ea"/>
              </a:rPr>
              <a:t>表</a:t>
            </a:r>
            <a:endParaRPr lang="zh-CN" altLang="en-US" sz="32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9*i*1"/>
  <p:tag name="KSO_WM_BEAUTIFY_FLAG" val="#wm#"/>
  <p:tag name="KSO_WM_TAG_VERSION" val="1.0"/>
  <p:tag name="KSO_WM_CHIP_GROUPID" val="62f0da80295c1bf6da6e6eb0"/>
  <p:tag name="KSO_WM_CHIP_XID" val="62f0dac8295c1bf6da6e7034"/>
  <p:tag name="KSO_WM_UNIT_DEC_AREA_ID" val="91aadebe7bec4895b49b20083e7e4a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5debace27c433bab5dd2fe12961f8c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b"/>
</p:tagLst>
</file>

<file path=ppt/tags/tag101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79890e7928254b5797037e0398bdc2d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dd166ff9950448ea9223f45c723f0f8"/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c"/>
</p:tagLst>
</file>

<file path=ppt/tags/tag108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24d3757a34074654ab14acb32405618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0e24ff1f844d36b06b1b740a59a541"/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11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b4845bf8ce3145cdaf65e0af13b929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21d16a39ba4013a8db5e4d84880967"/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d"/>
</p:tagLst>
</file>

<file path=ppt/tags/tag11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b2bb84ec188845e488e52f1e4cc2f4ae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e3da59e181c445c98ec9da69c19dd40"/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12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a854ceeea1ec41738fc14d20fb04eb6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60fd321ffe941c09637e0e001fd2462"/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e"/>
</p:tagLst>
</file>

<file path=ppt/tags/tag12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1c3fe7cb31ee469c9483e3d1161609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8d978732d764526b3984c9c1603a159"/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45d1c424eef9412e8e2edb17a952a80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aefb11693654ce6a8007b005fe9caf8"/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f"/>
</p:tagLst>
</file>

<file path=ppt/tags/tag135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21ba6ad1120b480b9fcd54016eb37022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1a1232bfb7a481981dc4b64b3cd8c5a"/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6b6627d212c34be58aac8365d44a03e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641c5410bf34f81abf6474111702d39"/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a0"/>
</p:tagLst>
</file>

<file path=ppt/tags/tag14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b7a6f2c53a7749889cb07796d78ac8b4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068768c0d474756b5371b3143ca4efe"/>
  <p:tag name="KSO_WM_SLIDE_BACKGROUND_TYPE" val="belt"/>
</p:tagLst>
</file>

<file path=ppt/tags/tag14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5cb41b7d79e34b8da010637414bd9f53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074220f2af2413bb04c7c7781056fba"/>
  <p:tag name="KSO_WM_SLIDE_BACKGROUND_TYPE" val="belt"/>
</p:tagLst>
</file>

<file path=ppt/tags/tag148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5598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5598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5598"/>
  <p:tag name="KSO_WM_CHIP_COLORING" val="1"/>
</p:tagLst>
</file>

<file path=ppt/tags/tag159.xml><?xml version="1.0" encoding="utf-8"?>
<p:tagLst xmlns:p="http://schemas.openxmlformats.org/presentationml/2006/main">
  <p:tag name="KSO_WM_UNIT_DEFAULT_FONT" val="56;60;2"/>
  <p:tag name="KSO_WM_UNIT_BLOCK" val="0"/>
  <p:tag name="KSO_WM_UNIT_DEC_AREA_ID" val="be5c44a33e6a484b8f582c77591b4580"/>
  <p:tag name="KSO_WM_UNIT_ISCONTENTSTITLE" val="0"/>
  <p:tag name="KSO_WM_UNIT_ISNUMDGMTITLE" val="0"/>
  <p:tag name="KSO_WM_UNIT_PRESET_TEXT" val="简约工作总结汇报通用模版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598_1*a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  <p:tag name="KSO_WM_CHIP_FILLAREA_FILL_RULE" val="{&quot;fill_align&quot;:&quot;lm&quot;,&quot;fill_mode&quot;:&quot;adaptive&quot;,&quot;sacle_strategy&quot;:&quot;smart&quot;}"/>
  <p:tag name="KSO_WM_ASSEMBLE_CHIP_INDEX" val="e147a8e5816c4d9a9f78c129a38afb39"/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SLIDE_ID" val="custom2022559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5598"/>
  <p:tag name="KSO_WM_SLIDE_LAYOUT" val="a_b"/>
  <p:tag name="KSO_WM_SLIDE_LAYOUT_CNT" val="1_1"/>
  <p:tag name="KSO_WM_TEMPLATE_THUMBS_INDEX" val="1、2、3、4、7、21"/>
  <p:tag name="KSO_WM_CHIP_INFOS" val="{&quot;type&quot;:0,&quot;layout_type&quot;:&quot;1_NF_LC_7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d9b1e630cfd8f114d27"/>
  <p:tag name="KSO_WM_CHIP_FILLPROP" val="[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b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t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]"/>
  <p:tag name="KSO_WM_CHIP_DECFILLPROP" val="[]"/>
  <p:tag name="KSO_WM_CHIP_GROUPID" val="614a9d9b1e630cfd8f114d26"/>
  <p:tag name="KSO_WM_SLIDE_LAYOUT_INFO" val="{&quot;id&quot;:&quot;2022-08-09T10:29:27&quot;,&quot;margin&quot;:{&quot;bottom&quot;:4.7228803634643555,&quot;left&quot;:0.9507361650466919,&quot;right&quot;:14.313993453979492,&quot;top&quot;:6.336838245391846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CHIP_COLORING" val="1"/>
  <p:tag name="KSO_WM_TEMPLATE_ASSEMBLE_XID" val="62f1c685295c1bf6da6eefd2"/>
  <p:tag name="KSO_WM_TEMPLATE_ASSEMBLE_GROUPID" val="62f0da80295c1bf6da6e6eb0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2*i*1"/>
  <p:tag name="KSO_WM_BEAUTIFY_FLAG" val="#wm#"/>
  <p:tag name="KSO_WM_TAG_VERSION" val="1.0"/>
  <p:tag name="KSO_WM_CHIP_GROUPID" val="62f0da80295c1bf6da6e6eb0"/>
  <p:tag name="KSO_WM_CHIP_XID" val="62f0dac8295c1bf6da6e702d"/>
  <p:tag name="KSO_WM_UNIT_DEC_AREA_ID" val="96603aebb62a442bb192aaab61fa163e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23f778ca64841e6b6f6ce8f66fa587a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SUBTYPE" val="u"/>
  <p:tag name="KSO_WM_TEMPLATE_CATEGORY" val="chip"/>
  <p:tag name="KSO_WM_TEMPLATE_INDEX" val="20225598"/>
  <p:tag name="KSO_WM_UNIT_TYPE" val="i"/>
  <p:tag name="KSO_WM_UNIT_INDEX" val="1"/>
  <p:tag name="KSO_WM_UNIT_ID" val="chip20225598_4*i*1"/>
  <p:tag name="KSO_WM_BEAUTIFY_FLAG" val="#wm#"/>
  <p:tag name="KSO_WM_TAG_VERSION" val="1.0"/>
  <p:tag name="KSO_WM_CHIP_GROUPID" val="62f0da80295c1bf6da6e6eb0"/>
  <p:tag name="KSO_WM_CHIP_XID" val="62f0dac8295c1bf6da6e702c"/>
  <p:tag name="KSO_WM_UNIT_DEC_AREA_ID" val="207d91db57b9417a8c589d2c37530528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2c63cd1f3c641fc83e7878f245ad6fb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21*i*1"/>
  <p:tag name="KSO_WM_BEAUTIFY_FLAG" val="#wm#"/>
  <p:tag name="KSO_WM_TAG_VERSION" val="1.0"/>
  <p:tag name="KSO_WM_CHIP_GROUPID" val="62f0da80295c1bf6da6e6eb0"/>
  <p:tag name="KSO_WM_CHIP_XID" val="62f0dac8295c1bf6da6e7031"/>
  <p:tag name="KSO_WM_UNIT_DEC_AREA_ID" val="db283e67fb0b46efb37210bb6e3e424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79ed72f46cd4457baf9030cd25f2e8f"/>
</p:tagLst>
</file>

<file path=ppt/tags/tag20.xml><?xml version="1.0" encoding="utf-8"?>
<p:tagLst xmlns:p="http://schemas.openxmlformats.org/presentationml/2006/main">
  <p:tag name="KSO_WM_UNIT_SUBTYPE" val="u"/>
  <p:tag name="KSO_WM_TEMPLATE_CATEGORY" val="chip"/>
  <p:tag name="KSO_WM_TEMPLATE_INDEX" val="20225598"/>
  <p:tag name="KSO_WM_UNIT_TYPE" val="i"/>
  <p:tag name="KSO_WM_UNIT_INDEX" val="1"/>
  <p:tag name="KSO_WM_UNIT_ID" val="chip20225598_3*i*1"/>
  <p:tag name="KSO_WM_BEAUTIFY_FLAG" val="#wm#"/>
  <p:tag name="KSO_WM_TAG_VERSION" val="1.0"/>
  <p:tag name="KSO_WM_CHIP_GROUPID" val="62f0da80295c1bf6da6e6eb0"/>
  <p:tag name="KSO_WM_CHIP_XID" val="62f0dac8295c1bf6da6e702b"/>
  <p:tag name="KSO_WM_UNIT_DEC_AREA_ID" val="24309a77d6ac4eb9a9a94740b13c5e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58592faa9d4e0f919cbedebdce6874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598_1*a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UNIT_DEFAULT_FONT" val="54;60;2"/>
  <p:tag name="KSO_WM_UNIT_BLOCK" val="0"/>
  <p:tag name="KSO_WM_UNIT_DEC_AREA_ID" val="b591faba7d8744789853bd9bfc0d017b"/>
  <p:tag name="KSO_WM_CHIP_GROUPID" val="620cc5482a08b0d86e4d8850"/>
  <p:tag name="KSO_WM_CHIP_XID" val="620cc5482a08b0d86e4d884f"/>
  <p:tag name="KSO_WM_CHIP_FILLAREA_FILL_RULE" val="{&quot;fill_align&quot;:&quot;ct&quot;,&quot;fill_mode&quot;:&quot;adaptive&quot;,&quot;sacle_strategy&quot;:&quot;smart&quot;}"/>
  <p:tag name="KSO_WM_ASSEMBLE_CHIP_INDEX" val="9ab7fce9f6f84253a0254cb1429bd014"/>
  <p:tag name="KSO_WM_UNIT_TEXT_FILL_FORE_SCHEMECOLOR_INDEX_BRIGHTNESS" val="0"/>
  <p:tag name="KSO_WM_UNIT_TEXT_FILL_FORE_SCHEMECOLOR_INDEX" val="5"/>
  <p:tag name="KSO_WM_UNIT_TEXT_FILL_TYPE" val="1"/>
  <p:tag name="KSO_WM_TEMPLATE_ASSEMBLE_XID" val="62f1c686295c1bf6da6ef008"/>
  <p:tag name="KSO_WM_TEMPLATE_ASSEMBLE_GROUPID" val="62f0da80295c1bf6da6e6eb0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25598"/>
</p:tagLst>
</file>

<file path=ppt/tags/tag241.xml><?xml version="1.0" encoding="utf-8"?>
<p:tagLst xmlns:p="http://schemas.openxmlformats.org/presentationml/2006/main">
  <p:tag name="commondata" val="eyJoZGlkIjoiNDc0NWI5Y2FlMjY2MDA4YzcxMGU2MTFhYjBlYjkzZTQifQ=="/>
</p:tagLst>
</file>

<file path=ppt/tags/tag25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2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2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22*i*1"/>
  <p:tag name="KSO_WM_BEAUTIFY_FLAG" val="#wm#"/>
  <p:tag name="KSO_WM_TAG_VERSION" val="1.0"/>
  <p:tag name="KSO_WM_CHIP_GROUPID" val="62f0da80295c1bf6da6e6eb0"/>
  <p:tag name="KSO_WM_CHIP_XID" val="62f0dac8295c1bf6da6e7032"/>
  <p:tag name="KSO_WM_UNIT_DEC_AREA_ID" val="6970141a8a0545cda5d4c538ad8e2ca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7b42fef33ef4ef898d088c1b2499c41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35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3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SUBTYPE" val="u"/>
  <p:tag name="KSO_WM_TEMPLATE_CATEGORY" val="chip"/>
  <p:tag name="KSO_WM_TEMPLATE_INDEX" val="20225598"/>
  <p:tag name="KSO_WM_UNIT_TYPE" val="i"/>
  <p:tag name="KSO_WM_UNIT_INDEX" val="1"/>
  <p:tag name="KSO_WM_UNIT_ID" val="chip20225598_20*i*1"/>
  <p:tag name="KSO_WM_BEAUTIFY_FLAG" val="#wm#"/>
  <p:tag name="KSO_WM_TAG_VERSION" val="1.0"/>
  <p:tag name="KSO_WM_CHIP_GROUPID" val="62f0da80295c1bf6da6e6eb0"/>
  <p:tag name="KSO_WM_CHIP_XID" val="62f0dac8295c1bf6da6e7033"/>
  <p:tag name="KSO_WM_UNIT_DEC_AREA_ID" val="e71d8b667362491ca2b8aef24956ef9b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b1edbdd981d40d2a83f0d69ff3e8908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1*i*1"/>
  <p:tag name="KSO_WM_BEAUTIFY_FLAG" val="#wm#"/>
  <p:tag name="KSO_WM_TAG_VERSION" val="1.0"/>
  <p:tag name="KSO_WM_CHIP_GROUPID" val="62f0da80295c1bf6da6e6eb0"/>
  <p:tag name="KSO_WM_CHIP_XID" val="62f0dac8295c1bf6da6e7026"/>
  <p:tag name="KSO_WM_UNIT_DEC_AREA_ID" val="a2158bdab900433986daf2f02665358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fcd3bd36ee48c2a20bdc5037c30589"/>
</p:tagLst>
</file>

<file path=ppt/tags/tag4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3*i*1"/>
  <p:tag name="KSO_WM_BEAUTIFY_FLAG" val="#wm#"/>
  <p:tag name="KSO_WM_TAG_VERSION" val="1.0"/>
  <p:tag name="KSO_WM_CHIP_GROUPID" val="62f0da80295c1bf6da6e6eb0"/>
  <p:tag name="KSO_WM_CHIP_XID" val="62f0dac8295c1bf6da6e7024"/>
  <p:tag name="KSO_WM_UNIT_DEC_AREA_ID" val="865ff12ea5f944e99eb5e8ebd0e93474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28b89e0878f40088130d8d1803ab754"/>
</p:tagLst>
</file>

<file path=ppt/tags/tag4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2"/>
  <p:tag name="KSO_WM_UNIT_ID" val="chip20225598_13*i*2"/>
  <p:tag name="KSO_WM_BEAUTIFY_FLAG" val="#wm#"/>
  <p:tag name="KSO_WM_TAG_VERSION" val="1.0"/>
  <p:tag name="KSO_WM_CHIP_GROUPID" val="62f0da80295c1bf6da6e6eb0"/>
  <p:tag name="KSO_WM_CHIP_XID" val="62f0dac8295c1bf6da6e7024"/>
  <p:tag name="KSO_WM_UNIT_DEC_AREA_ID" val="8ab7651c5f7f4fcaa2b5af48ba57367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28b89e0878f40088130d8d1803ab754"/>
</p:tagLst>
</file>

<file path=ppt/tags/tag48.xml><?xml version="1.0" encoding="utf-8"?>
<p:tagLst xmlns:p="http://schemas.openxmlformats.org/presentationml/2006/main">
  <p:tag name="KSO_WM_UNIT_SUBTYPE" val="u"/>
  <p:tag name="KSO_WM_TEMPLATE_CATEGORY" val="chip"/>
  <p:tag name="KSO_WM_TEMPLATE_INDEX" val="20225598"/>
  <p:tag name="KSO_WM_UNIT_TYPE" val="i"/>
  <p:tag name="KSO_WM_UNIT_INDEX" val="1"/>
  <p:tag name="KSO_WM_UNIT_ID" val="chip20225598_12*i*1"/>
  <p:tag name="KSO_WM_BEAUTIFY_FLAG" val="#wm#"/>
  <p:tag name="KSO_WM_TAG_VERSION" val="1.0"/>
  <p:tag name="KSO_WM_CHIP_GROUPID" val="62f0da80295c1bf6da6e6eb0"/>
  <p:tag name="KSO_WM_CHIP_XID" val="62f0dac8295c1bf6da6e7025"/>
  <p:tag name="KSO_WM_UNIT_DEC_AREA_ID" val="b871bdb5730243f590fabf9f7c53d930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9ef34387ae7400891c7b33c691d2324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5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58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66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67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</p:tagLst>
</file>

<file path=ppt/tags/tag74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</p:tagLst>
</file>

<file path=ppt/tags/tag75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DEFAULT_FONT" val="56;60;2"/>
  <p:tag name="KSO_WM_UNIT_BLOCK" val="0"/>
  <p:tag name="KSO_WM_UNIT_DEC_AREA_ID" val="be5c44a33e6a484b8f582c77591b4580"/>
  <p:tag name="KSO_WM_UNIT_ISCONTENTSTITLE" val="0"/>
  <p:tag name="KSO_WM_UNIT_ISNUMDGMTITLE" val="0"/>
  <p:tag name="KSO_WM_UNIT_PRESET_TEXT" val="简约工作总结汇报通用模版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598_1*a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  <p:tag name="KSO_WM_CHIP_FILLAREA_FILL_RULE" val="{&quot;fill_align&quot;:&quot;lm&quot;,&quot;fill_mode&quot;:&quot;adaptive&quot;,&quot;sacle_strategy&quot;:&quot;smart&quot;}"/>
  <p:tag name="KSO_WM_ASSEMBLE_CHIP_INDEX" val="e147a8e5816c4d9a9f78c129a38afb39"/>
  <p:tag name="KSO_WM_UNIT_TEXT_FILL_FORE_SCHEMECOLOR_INDEX_BRIGHTNESS" val="0"/>
  <p:tag name="KSO_WM_UNIT_TEXT_FILL_FORE_SCHEMECOLOR_INDEX" val="5"/>
  <p:tag name="KSO_WM_UNIT_TEXT_FILL_TYPE" val="1"/>
  <p:tag name="KSO_WM_TEMPLATE_ASSEMBLE_XID" val="62f1c685295c1bf6da6eefd2"/>
  <p:tag name="KSO_WM_TEMPLATE_ASSEMBLE_GROUPID" val="62f0da80295c1bf6da6e6eb0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6*i*1"/>
  <p:tag name="KSO_WM_BEAUTIFY_FLAG" val="#wm#"/>
  <p:tag name="KSO_WM_TAG_VERSION" val="1.0"/>
  <p:tag name="KSO_WM_CHIP_GROUPID" val="62f0da80295c1bf6da6e6eb0"/>
  <p:tag name="KSO_WM_CHIP_XID" val="62f0dac8295c1bf6da6e702a"/>
  <p:tag name="KSO_WM_UNIT_DEC_AREA_ID" val="11d2f8808837483899cd498e682229e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37667a9317143dca3f4f2afac8b1e73"/>
</p:tagLst>
</file>

<file path=ppt/tags/tag81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8*i*1"/>
  <p:tag name="KSO_WM_BEAUTIFY_FLAG" val="#wm#"/>
  <p:tag name="KSO_WM_TAG_VERSION" val="1.0"/>
  <p:tag name="KSO_WM_CHIP_GROUPID" val="62f0da80295c1bf6da6e6eb0"/>
  <p:tag name="KSO_WM_CHIP_XID" val="62f0dac8295c1bf6da6e7027"/>
  <p:tag name="KSO_WM_UNIT_DEC_AREA_ID" val="28d2efc37e80487faaa0eeb35fcd81f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78aca6d68834b5d85996253f83fb3de"/>
</p:tagLst>
</file>

<file path=ppt/tags/tag82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9*i*1"/>
  <p:tag name="KSO_WM_BEAUTIFY_FLAG" val="#wm#"/>
  <p:tag name="KSO_WM_TAG_VERSION" val="1.0"/>
  <p:tag name="KSO_WM_CHIP_GROUPID" val="62f0da80295c1bf6da6e6eb0"/>
  <p:tag name="KSO_WM_CHIP_XID" val="62f0dac8295c1bf6da6e7028"/>
  <p:tag name="KSO_WM_UNIT_DEC_AREA_ID" val="2f5361f0ba4b471fa35024038012a0d3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adee74d63b0431486603cac39cfa07b"/>
</p:tagLst>
</file>

<file path=ppt/tags/tag83.xml><?xml version="1.0" encoding="utf-8"?>
<p:tagLst xmlns:p="http://schemas.openxmlformats.org/presentationml/2006/main">
  <p:tag name="KSO_WM_UNIT_SUBTYPE" val="u"/>
  <p:tag name="KSO_WM_TEMPLATE_CATEGORY" val="chip"/>
  <p:tag name="KSO_WM_TEMPLATE_INDEX" val="20225598"/>
  <p:tag name="KSO_WM_UNIT_TYPE" val="i"/>
  <p:tag name="KSO_WM_UNIT_INDEX" val="1"/>
  <p:tag name="KSO_WM_UNIT_ID" val="chip20225598_7*i*1"/>
  <p:tag name="KSO_WM_BEAUTIFY_FLAG" val="#wm#"/>
  <p:tag name="KSO_WM_TAG_VERSION" val="1.0"/>
  <p:tag name="KSO_WM_CHIP_GROUPID" val="62f0da80295c1bf6da6e6eb0"/>
  <p:tag name="KSO_WM_CHIP_XID" val="62f0dac8295c1bf6da6e7029"/>
  <p:tag name="KSO_WM_UNIT_DEC_AREA_ID" val="b9c61b1af58f46ce91a22a315069f274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b94a6095d04c418378ee59f7a1d0c3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598_1*i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2f21a706d8d403299e26238718c42ef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8657df037c794908a5b6be8c92f867c3&quot;,&quot;X&quot;:{&quot;Pos&quot;:0},&quot;Y&quot;:{&quot;Pos&quot;:0}},&quot;whChangeMode&quot;:0}"/>
  <p:tag name="KSO_WM_CHIP_GROUPID" val="61935e5518adb49c6c1f4155"/>
  <p:tag name="KSO_WM_CHIP_XID" val="61935e5518adb49c6c1f4152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e1ce54f616a42619dd658fa1655d795"/>
  <p:tag name="KSO_WM_UNIT_LINE_FORE_SCHEMECOLOR_INDEX_BRIGHTNESS" val="0"/>
  <p:tag name="KSO_WM_UNIT_LINE_FORE_SCHEMECOLOR_INDEX" val="5"/>
  <p:tag name="KSO_WM_UNIT_LINE_FILL_TYPE" val="2"/>
  <p:tag name="KSO_WM_TEMPLATE_ASSEMBLE_XID" val="62f1c685295c1bf6da6eefa1"/>
  <p:tag name="KSO_WM_TEMPLATE_ASSEMBLE_GROUPID" val="62f0da80295c1bf6da6e6eb0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598_1*a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UNIT_DEFAULT_FONT" val="72;80;2"/>
  <p:tag name="KSO_WM_UNIT_BLOCK" val="0"/>
  <p:tag name="KSO_WM_UNIT_DEC_AREA_ID" val="f47b78c439e64621a881a40c5fa9f596"/>
  <p:tag name="KSO_WM_CHIP_GROUPID" val="61935e5518adb49c6c1f4155"/>
  <p:tag name="KSO_WM_CHIP_XID" val="61935e5518adb49c6c1f4152"/>
  <p:tag name="KSO_WM_CHIP_FILLAREA_FILL_RULE" val="{&quot;fill_align&quot;:&quot;lm&quot;,&quot;fill_mode&quot;:&quot;adaptive&quot;,&quot;sacle_strategy&quot;:&quot;smart&quot;}"/>
  <p:tag name="KSO_WM_ASSEMBLE_CHIP_INDEX" val="7e1ce54f616a42619dd658fa1655d795"/>
  <p:tag name="KSO_WM_UNIT_TEXT_FILL_FORE_SCHEMECOLOR_INDEX_BRIGHTNESS" val="0"/>
  <p:tag name="KSO_WM_UNIT_TEXT_FILL_FORE_SCHEMECOLOR_INDEX" val="5"/>
  <p:tag name="KSO_WM_UNIT_TEXT_FILL_TYPE" val="1"/>
  <p:tag name="KSO_WM_TEMPLATE_ASSEMBLE_XID" val="62f1c685295c1bf6da6eefa1"/>
  <p:tag name="KSO_WM_TEMPLATE_ASSEMBLE_GROUPID" val="62f0da80295c1bf6da6e6eb0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5598_1*b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UNIT_DEFAULT_FONT" val="28;32;2"/>
  <p:tag name="KSO_WM_UNIT_BLOCK" val="0"/>
  <p:tag name="KSO_WM_UNIT_DEC_AREA_ID" val="8657df037c794908a5b6be8c92f867c3"/>
  <p:tag name="KSO_WM_CHIP_GROUPID" val="61935e5518adb49c6c1f4155"/>
  <p:tag name="KSO_WM_CHIP_XID" val="61935e5518adb49c6c1f4152"/>
  <p:tag name="KSO_WM_CHIP_FILLAREA_FILL_RULE" val="{&quot;fill_align&quot;:&quot;lm&quot;,&quot;fill_mode&quot;:&quot;adaptive&quot;,&quot;sacle_strategy&quot;:&quot;smart&quot;}"/>
  <p:tag name="KSO_WM_ASSEMBLE_CHIP_INDEX" val="7e1ce54f616a42619dd658fa1655d795"/>
  <p:tag name="KSO_WM_UNIT_TEXT_FILL_FORE_SCHEMECOLOR_INDEX_BRIGHTNESS" val="0"/>
  <p:tag name="KSO_WM_UNIT_TEXT_FILL_FORE_SCHEMECOLOR_INDEX" val="5"/>
  <p:tag name="KSO_WM_UNIT_TEXT_FILL_TYPE" val="1"/>
  <p:tag name="KSO_WM_TEMPLATE_ASSEMBLE_XID" val="62f1c685295c1bf6da6eefa1"/>
  <p:tag name="KSO_WM_TEMPLATE_ASSEMBLE_GROUPID" val="62f0da80295c1bf6da6e6eb0"/>
</p:tagLst>
</file>

<file path=ppt/tags/tag9.xml><?xml version="1.0" encoding="utf-8"?>
<p:tagLst xmlns:p="http://schemas.openxmlformats.org/presentationml/2006/main">
  <p:tag name="KSO_WM_UNIT_DEFAULT_FONT" val="24;30;2"/>
  <p:tag name="KSO_WM_UNIT_BLOCK" val="0"/>
  <p:tag name="KSO_WM_UNIT_DEC_AREA_ID" val="3d82aad61ed04d89b19e64bdfa962b25"/>
  <p:tag name="KSO_WM_UNIT_ISCONTENTSTITLE" val="0"/>
  <p:tag name="KSO_WM_UNIT_ISNUMDGMTITLE" val="0"/>
  <p:tag name="KSO_WM_UNIT_PRESET_TEXT" val="单击此处添加副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5598_1*b*1"/>
  <p:tag name="KSO_WM_TEMPLATE_CATEGORY" val="custom"/>
  <p:tag name="KSO_WM_TEMPLATE_INDEX" val="20225598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  <p:tag name="KSO_WM_CHIP_FILLAREA_FILL_RULE" val="{&quot;fill_align&quot;:&quot;lm&quot;,&quot;fill_mode&quot;:&quot;adaptive&quot;,&quot;sacle_strategy&quot;:&quot;smart&quot;}"/>
  <p:tag name="KSO_WM_ASSEMBLE_CHIP_INDEX" val="e147a8e5816c4d9a9f78c129a38afb39"/>
  <p:tag name="KSO_WM_UNIT_TEXT_FILL_FORE_SCHEMECOLOR_INDEX_BRIGHTNESS" val="0"/>
  <p:tag name="KSO_WM_UNIT_TEXT_FILL_FORE_SCHEMECOLOR_INDEX" val="5"/>
  <p:tag name="KSO_WM_UNIT_TEXT_FILL_TYPE" val="1"/>
  <p:tag name="KSO_WM_TEMPLATE_ASSEMBLE_XID" val="62f1c685295c1bf6da6eefd2"/>
  <p:tag name="KSO_WM_TEMPLATE_ASSEMBLE_GROUPID" val="62f0da80295c1bf6da6e6eb0"/>
</p:tagLst>
</file>

<file path=ppt/tags/tag90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e332a22c5b3948f6b5a7b68e29e5a83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b62d59a9f4a6784c77fa6cf3a48c0"/>
  <p:tag name="KSO_WM_SLIDE_BACKGROUND_TYPE" val="general"/>
</p:tagLst>
</file>

<file path=ppt/tags/tag91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e4895e5788c44269a30a9a15522df26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2af3137dd346b3a9fadec344bbb542"/>
  <p:tag name="KSO_WM_SLIDE_BACKGROUND_TYPE" val="general"/>
</p:tagLst>
</file>

<file path=ppt/tags/tag92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60c9e7646f1348e991c2095a082af99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73483196e14c74b97305d34c87a5c7"/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5598"/>
  <p:tag name="KSO_WM_UNIT_TYPE" val="i"/>
  <p:tag name="KSO_WM_UNIT_INDEX" val="1"/>
  <p:tag name="KSO_WM_UNIT_ID" val="chip20225598_15*i*1"/>
  <p:tag name="KSO_WM_BEAUTIFY_FLAG" val="#wm#"/>
  <p:tag name="KSO_WM_TAG_VERSION" val="1.0"/>
  <p:tag name="KSO_WM_CHIP_GROUPID" val="62f0da80295c1bf6da6e6eb0"/>
  <p:tag name="KSO_WM_CHIP_XID" val="62f0dac8295c1bf6da6e7030"/>
  <p:tag name="KSO_WM_UNIT_DEC_AREA_ID" val="05c1d1f29b1a401aa21f8865c6ea44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6c7761a97d47568c7c2a41a9942659"/>
  <p:tag name="KSO_WM_SLIDE_BACKGROUND_TYPE" val="frame"/>
</p:tagLst>
</file>

<file path=ppt/tags/tag98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6*i*1"/>
  <p:tag name="KSO_WM_BEAUTIFY_FLAG" val="#wm#"/>
  <p:tag name="KSO_WM_TAG_VERSION" val="1.0"/>
  <p:tag name="KSO_WM_CHIP_GROUPID" val="62f0da80295c1bf6da6e6eb0"/>
  <p:tag name="KSO_WM_CHIP_XID" val="62f0dac8295c1bf6da6e702e"/>
  <p:tag name="KSO_WM_UNIT_DEC_AREA_ID" val="1b9a48d096184bf6aa0ed2e36d480b9d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e03bc01ee7f48b3b023b4b531467126"/>
  <p:tag name="KSO_WM_SLIDE_BACKGROUND_TYPE" val="frame"/>
</p:tagLst>
</file>

<file path=ppt/tags/tag99.xml><?xml version="1.0" encoding="utf-8"?>
<p:tagLst xmlns:p="http://schemas.openxmlformats.org/presentationml/2006/main">
  <p:tag name="KSO_WM_UNIT_SUBTYPE" val="t"/>
  <p:tag name="KSO_WM_TEMPLATE_CATEGORY" val="chip"/>
  <p:tag name="KSO_WM_TEMPLATE_INDEX" val="20225598"/>
  <p:tag name="KSO_WM_UNIT_TYPE" val="i"/>
  <p:tag name="KSO_WM_UNIT_INDEX" val="1"/>
  <p:tag name="KSO_WM_UNIT_ID" val="chip20225598_17*i*1"/>
  <p:tag name="KSO_WM_BEAUTIFY_FLAG" val="#wm#"/>
  <p:tag name="KSO_WM_TAG_VERSION" val="1.0"/>
  <p:tag name="KSO_WM_CHIP_GROUPID" val="62f0da80295c1bf6da6e6eb0"/>
  <p:tag name="KSO_WM_CHIP_XID" val="62f0dac8295c1bf6da6e702f"/>
  <p:tag name="KSO_WM_UNIT_DEC_AREA_ID" val="f99edc96d69f4d97a67e480aab3970b4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032e844b70d485b8ec5cec4ad26ffb8"/>
  <p:tag name="KSO_WM_SLIDE_BACKGROUND_TYPE" val="frame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CE4B7"/>
      </a:dk2>
      <a:lt2>
        <a:srgbClr val="FFFFFF"/>
      </a:lt2>
      <a:accent1>
        <a:srgbClr val="EEAC38"/>
      </a:accent1>
      <a:accent2>
        <a:srgbClr val="EEC860"/>
      </a:accent2>
      <a:accent3>
        <a:srgbClr val="FF977B"/>
      </a:accent3>
      <a:accent4>
        <a:srgbClr val="FFC55F"/>
      </a:accent4>
      <a:accent5>
        <a:srgbClr val="CCAA2F"/>
      </a:accent5>
      <a:accent6>
        <a:srgbClr val="FA9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58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汉仪中黑 简</vt:lpstr>
      <vt:lpstr>黑体</vt:lpstr>
      <vt:lpstr>汉仪大黑简</vt:lpstr>
      <vt:lpstr>微软雅黑</vt:lpstr>
      <vt:lpstr>Arial Unicode MS</vt:lpstr>
      <vt:lpstr>Calibri</vt:lpstr>
      <vt:lpstr>2_Office 主题​​</vt:lpstr>
      <vt:lpstr>医疗数据库成果展示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RZH</dc:creator>
  <cp:lastModifiedBy>无能的史蒂夫(任哲昊)</cp:lastModifiedBy>
  <cp:revision>24</cp:revision>
  <dcterms:created xsi:type="dcterms:W3CDTF">2023-08-09T12:44:00Z</dcterms:created>
  <dcterms:modified xsi:type="dcterms:W3CDTF">2023-12-15T08:54:34Z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