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6858000" cy="9144000" type="letter"/>
  <p:notesSz cx="6669088" cy="9872663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5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44" autoAdjust="0"/>
    <p:restoredTop sz="94718" autoAdjust="0"/>
  </p:normalViewPr>
  <p:slideViewPr>
    <p:cSldViewPr snapToGrid="0">
      <p:cViewPr varScale="1">
        <p:scale>
          <a:sx n="86" d="100"/>
          <a:sy n="86" d="100"/>
        </p:scale>
        <p:origin x="3156" y="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1818" y="-102"/>
      </p:cViewPr>
      <p:guideLst>
        <p:guide orient="horz" pos="3110"/>
        <p:guide pos="21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607" y="0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46275" y="739775"/>
            <a:ext cx="2776538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689759"/>
            <a:ext cx="5335270" cy="4443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895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607" y="9377895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6A11E3-2D5B-4D38-AE64-19225E5CA50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168EB-7FC4-40CB-99BB-3F41E38C7C53}" type="slidenum">
              <a:rPr lang="en-US"/>
              <a:pPr/>
              <a:t>1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168EB-7FC4-40CB-99BB-3F41E38C7C53}" type="slidenum">
              <a:rPr lang="en-US"/>
              <a:pPr/>
              <a:t>2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4351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/>
              <a:t>Kliknij, aby edytować styl wzorca podtytułu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ytułu pionowego 2"/>
          <p:cNvSpPr>
            <a:spLocks noGrp="1"/>
          </p:cNvSpPr>
          <p:nvPr>
            <p:ph type="body" orient="vert" idx="1" hasCustomPrompt="1"/>
          </p:nvPr>
        </p:nvSpPr>
        <p:spPr>
          <a:xfrm rot="16200000">
            <a:off x="2414324" y="-1446477"/>
            <a:ext cx="1012295" cy="5199592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l-PL" dirty="0"/>
              <a:t>Autor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ytuł i 4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sz="quarter"/>
          </p:nvPr>
        </p:nvSpPr>
        <p:spPr>
          <a:xfrm>
            <a:off x="3429000" y="223838"/>
            <a:ext cx="2740025" cy="414337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688975" y="741363"/>
            <a:ext cx="2663825" cy="376078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3505200" y="741363"/>
            <a:ext cx="2663825" cy="376078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688975" y="4654550"/>
            <a:ext cx="2663825" cy="376237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3505200" y="4654550"/>
            <a:ext cx="2663825" cy="376237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88975" y="741363"/>
            <a:ext cx="2663825" cy="767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505200" y="741363"/>
            <a:ext cx="2663825" cy="767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0" y="223838"/>
            <a:ext cx="2740025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741363"/>
            <a:ext cx="5480050" cy="767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688975" y="223838"/>
            <a:ext cx="25209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pl-PL" b="1" dirty="0">
                <a:solidFill>
                  <a:schemeClr val="hlink"/>
                </a:solidFill>
              </a:rPr>
              <a:t>Krótkie info.</a:t>
            </a:r>
            <a:endParaRPr lang="en-US" b="1" dirty="0">
              <a:solidFill>
                <a:schemeClr val="hlink"/>
              </a:solidFill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 rot="5400000">
            <a:off x="3761582" y="2740819"/>
            <a:ext cx="5321300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hlink"/>
                </a:solidFill>
              </a:rPr>
              <a:t>Single Point Lesson</a:t>
            </a: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688975" y="8526463"/>
            <a:ext cx="548005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pl-PL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460875" y="8302625"/>
            <a:ext cx="2114550" cy="6889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2pPr>
      <a:lvl3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3pPr>
      <a:lvl4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4pPr>
      <a:lvl5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117475" indent="-117475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339725" indent="-104775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2pPr>
      <a:lvl3pPr marL="574675" indent="-117475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3pPr>
      <a:lvl4pPr marL="796925" indent="-104775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0318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14890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19462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24034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28606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2329132" y="223838"/>
            <a:ext cx="3839893" cy="656056"/>
          </a:xfrm>
        </p:spPr>
        <p:txBody>
          <a:bodyPr/>
          <a:lstStyle/>
          <a:p>
            <a:pPr algn="l"/>
            <a:r>
              <a:rPr lang="pl-PL" sz="2800" dirty="0" err="1"/>
              <a:t>Priorytetyzacja</a:t>
            </a:r>
            <a:r>
              <a:rPr lang="pl-PL" sz="2800" dirty="0"/>
              <a:t> zleceń</a:t>
            </a:r>
            <a:endParaRPr lang="en-US" sz="2800" dirty="0"/>
          </a:p>
        </p:txBody>
      </p:sp>
      <p:sp>
        <p:nvSpPr>
          <p:cNvPr id="8201" name="Rectangle 9"/>
          <p:cNvSpPr>
            <a:spLocks noGrp="1" noChangeArrowheads="1"/>
          </p:cNvSpPr>
          <p:nvPr>
            <p:ph sz="half" idx="1"/>
          </p:nvPr>
        </p:nvSpPr>
        <p:spPr>
          <a:xfrm>
            <a:off x="948268" y="965198"/>
            <a:ext cx="5181600" cy="716419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pl-PL" sz="1800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Tx/>
              <a:buNone/>
            </a:pPr>
            <a:r>
              <a:rPr lang="pl-PL" sz="1600" b="1" dirty="0"/>
              <a:t>  </a:t>
            </a:r>
            <a:r>
              <a:rPr lang="pl-PL" sz="2000" b="1" dirty="0"/>
              <a:t>Nadawanie priorytetów dla zleceń </a:t>
            </a:r>
            <a:r>
              <a:rPr lang="pl-PL" sz="2000" dirty="0"/>
              <a:t>jest wynikiem nagłego , zwiększonego zapotrzebowania klienta na dany produkt .</a:t>
            </a:r>
          </a:p>
          <a:p>
            <a:pPr>
              <a:buFontTx/>
              <a:buNone/>
            </a:pPr>
            <a:endParaRPr lang="pl-PL" sz="1600" dirty="0"/>
          </a:p>
          <a:p>
            <a:pPr>
              <a:buFontTx/>
              <a:buNone/>
            </a:pPr>
            <a:r>
              <a:rPr lang="pl-PL" sz="2200" u="sng" dirty="0">
                <a:solidFill>
                  <a:srgbClr val="0070C0"/>
                </a:solidFill>
              </a:rPr>
              <a:t> Zasady stosowane przy ustaleniu kolejności zleceń, plan będzie sortowany po dacie, a następnie po priorytecie</a:t>
            </a:r>
            <a:endParaRPr lang="pl-PL" sz="2400" u="sng" dirty="0">
              <a:solidFill>
                <a:srgbClr val="0070C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pl-PL" sz="1800" b="1" dirty="0">
                <a:solidFill>
                  <a:srgbClr val="009530"/>
                </a:solidFill>
              </a:rPr>
              <a:t>Kod 1 : Zlecenia na specjalne zamówienie klienta (MTO, PFC)</a:t>
            </a:r>
          </a:p>
          <a:p>
            <a:pPr marL="342900" indent="-342900">
              <a:buFontTx/>
              <a:buAutoNum type="arabicPeriod"/>
            </a:pPr>
            <a:r>
              <a:rPr lang="pl-PL" sz="1800" b="1" dirty="0">
                <a:solidFill>
                  <a:srgbClr val="009530"/>
                </a:solidFill>
              </a:rPr>
              <a:t>Kod 2 : opóźnienia w pierwszej dacie klienta      tzw.” AC2” uwaga data produkcji jest kluczowa, zamówienie może być wyprodukowane 2 dni lub 1 dnia wcześniej lub zgodnie z datą, ale nie później</a:t>
            </a:r>
          </a:p>
          <a:p>
            <a:pPr marL="342900" indent="-342900">
              <a:buFontTx/>
              <a:buAutoNum type="arabicPeriod"/>
            </a:pPr>
            <a:r>
              <a:rPr lang="pl-PL" sz="1800" b="1" dirty="0">
                <a:solidFill>
                  <a:srgbClr val="009530"/>
                </a:solidFill>
              </a:rPr>
              <a:t>Kod 3 : opóźnienia tzw.” </a:t>
            </a:r>
            <a:r>
              <a:rPr lang="pl-PL" sz="1800" b="1" dirty="0" err="1">
                <a:solidFill>
                  <a:srgbClr val="009530"/>
                </a:solidFill>
              </a:rPr>
              <a:t>shortage</a:t>
            </a:r>
            <a:r>
              <a:rPr lang="pl-PL" sz="1800" b="1" dirty="0">
                <a:solidFill>
                  <a:srgbClr val="009530"/>
                </a:solidFill>
              </a:rPr>
              <a:t>” </a:t>
            </a:r>
            <a:r>
              <a:rPr lang="pl-PL" sz="1800" b="1" dirty="0">
                <a:solidFill>
                  <a:schemeClr val="bg1">
                    <a:lumMod val="65000"/>
                  </a:schemeClr>
                </a:solidFill>
              </a:rPr>
              <a:t>- realnie niedostępne dla Klienta w DC</a:t>
            </a:r>
            <a:endParaRPr lang="pl-PL" sz="1800" b="1" dirty="0">
              <a:solidFill>
                <a:srgbClr val="00953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l-PL" sz="1800" b="1" dirty="0">
                <a:solidFill>
                  <a:srgbClr val="009530"/>
                </a:solidFill>
              </a:rPr>
              <a:t>Kod 4 : zlecenia tzw. „</a:t>
            </a:r>
            <a:r>
              <a:rPr lang="pl-PL" sz="1800" b="1" dirty="0" err="1">
                <a:solidFill>
                  <a:srgbClr val="009530"/>
                </a:solidFill>
              </a:rPr>
              <a:t>preshortage</a:t>
            </a:r>
            <a:r>
              <a:rPr lang="pl-PL" sz="1800" b="1" dirty="0">
                <a:solidFill>
                  <a:srgbClr val="009530"/>
                </a:solidFill>
              </a:rPr>
              <a:t>” - </a:t>
            </a:r>
            <a:r>
              <a:rPr lang="pl-PL" sz="1800" b="1" dirty="0">
                <a:solidFill>
                  <a:schemeClr val="bg1">
                    <a:lumMod val="65000"/>
                  </a:schemeClr>
                </a:solidFill>
              </a:rPr>
              <a:t>będą niedostępne następnego dnia w DC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800" b="1" dirty="0">
                <a:solidFill>
                  <a:srgbClr val="009530"/>
                </a:solidFill>
              </a:rPr>
              <a:t>Kod 5 : zlecenia na odbudowę zapasu 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800" b="1" dirty="0">
                <a:solidFill>
                  <a:srgbClr val="009530"/>
                </a:solidFill>
              </a:rPr>
              <a:t>Zlecenia wg daty zaproponowanej przez SAP</a:t>
            </a:r>
            <a:endParaRPr lang="pl-PL" sz="1800" dirty="0">
              <a:solidFill>
                <a:srgbClr val="009530"/>
              </a:solidFill>
            </a:endParaRPr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0" y="3381375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192915" y="8597665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Autor: Moniak Rzońca                      Symbol zmiany……B……….          </a:t>
            </a:r>
          </a:p>
          <a:p>
            <a:r>
              <a:rPr lang="pl-PL" sz="1200" dirty="0"/>
              <a:t>Data przygotowanie 21.06.2019         Nr dokumentu …P007_1……..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2329132" y="223838"/>
            <a:ext cx="3839893" cy="656056"/>
          </a:xfrm>
        </p:spPr>
        <p:txBody>
          <a:bodyPr/>
          <a:lstStyle/>
          <a:p>
            <a:pPr algn="l"/>
            <a:r>
              <a:rPr lang="pl-PL" sz="2800" dirty="0" err="1"/>
              <a:t>Priorytetyzacja</a:t>
            </a:r>
            <a:r>
              <a:rPr lang="pl-PL" sz="2800" dirty="0"/>
              <a:t> zleceń</a:t>
            </a:r>
            <a:endParaRPr lang="en-US" sz="2800" dirty="0"/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0" y="3381375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192915" y="8597665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Autor: Monika Rzońca                      Symbol zmiany……B……….          </a:t>
            </a:r>
          </a:p>
          <a:p>
            <a:r>
              <a:rPr lang="pl-PL" sz="1200" dirty="0"/>
              <a:t>Data przygotowanie 21.06.2019        Nr dokumentu </a:t>
            </a:r>
            <a:r>
              <a:rPr lang="pl-PL" sz="1200"/>
              <a:t>…P007_1……..</a:t>
            </a:r>
            <a:endParaRPr lang="pl-PL" sz="12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6A83AC5A-1EA7-46D8-BA29-C8EDB394F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16" y="783854"/>
            <a:ext cx="6148386" cy="5312329"/>
          </a:xfrm>
          <a:prstGeom prst="rect">
            <a:avLst/>
          </a:prstGeom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92F1560A-9928-4A6D-86E9-7FF3F5D083E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92915" y="6187858"/>
            <a:ext cx="6148386" cy="2172284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pl-PL" sz="1600" b="1" dirty="0"/>
              <a:t>Dla priorytetu z kod: 2 pojawia się dodatkowo ” X” w kolumnie o nazwie AC2.</a:t>
            </a:r>
          </a:p>
          <a:p>
            <a:pPr>
              <a:buFontTx/>
              <a:buNone/>
            </a:pPr>
            <a:endParaRPr lang="pl-PL" sz="1600" b="1" dirty="0"/>
          </a:p>
          <a:p>
            <a:pPr>
              <a:buFontTx/>
              <a:buNone/>
            </a:pPr>
            <a:r>
              <a:rPr lang="pl-PL" sz="1600" b="1" dirty="0"/>
              <a:t> W </a:t>
            </a:r>
            <a:r>
              <a:rPr lang="pl-PL" sz="1600" b="1" dirty="0" err="1"/>
              <a:t>transkacji</a:t>
            </a:r>
            <a:r>
              <a:rPr lang="pl-PL" sz="1600" b="1" dirty="0"/>
              <a:t> </a:t>
            </a:r>
            <a:r>
              <a:rPr lang="pl-PL" sz="1600" b="1" dirty="0" err="1"/>
              <a:t>zplanprod</a:t>
            </a:r>
            <a:r>
              <a:rPr lang="pl-PL" sz="1600" b="1" dirty="0"/>
              <a:t> należy ustawić  i  korzystać z wyboru układu o nazwie AC2</a:t>
            </a:r>
          </a:p>
          <a:p>
            <a:pPr>
              <a:buFontTx/>
              <a:buNone/>
            </a:pPr>
            <a:r>
              <a:rPr lang="pl-PL" sz="1600" b="1" dirty="0"/>
              <a:t>Pomimo priorytetów na późniejszą datę, nie realizujemy ich w pierwszej kolejności</a:t>
            </a:r>
          </a:p>
        </p:txBody>
      </p:sp>
    </p:spTree>
    <p:extLst>
      <p:ext uri="{BB962C8B-B14F-4D97-AF65-F5344CB8AC3E}">
        <p14:creationId xmlns:p14="http://schemas.microsoft.com/office/powerpoint/2010/main" val="13143093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275&quot;&gt;&lt;property id=&quot;20148&quot; value=&quot;5&quot;/&gt;&lt;property id=&quot;20300&quot; value=&quot;Slide 1&quot;/&gt;&lt;property id=&quot;20307&quot; value=&quot;257&quot;/&gt;&lt;/object&gt;&lt;/object&gt;&lt;/object&gt;&lt;/database&gt;"/>
</p:tagLst>
</file>

<file path=ppt/theme/theme1.xml><?xml version="1.0" encoding="utf-8"?>
<a:theme xmlns:a="http://schemas.openxmlformats.org/drawingml/2006/main" name="SinglePointLesson_CM_Tools">
  <a:themeElements>
    <a:clrScheme name="SinglePointLesson_CM_Tool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E47F00"/>
      </a:folHlink>
    </a:clrScheme>
    <a:fontScheme name="SinglePointLesson_CM_Tool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inglePointLesson_CM_Tool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E47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SinglePointLesson_CM_Tools</Template>
  <TotalTime>782</TotalTime>
  <Words>211</Words>
  <Application>Microsoft Office PowerPoint</Application>
  <PresentationFormat>Papier Letter (8,5x11 cali)</PresentationFormat>
  <Paragraphs>22</Paragraphs>
  <Slides>2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1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4" baseType="lpstr">
      <vt:lpstr>Arial</vt:lpstr>
      <vt:lpstr>SinglePointLesson_CM_Tools</vt:lpstr>
      <vt:lpstr>Priorytetyzacja zleceń</vt:lpstr>
      <vt:lpstr>Priorytetyzacja zleceń</vt:lpstr>
    </vt:vector>
  </TitlesOfParts>
  <Company>Schneider Electric North America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MLX913</dc:creator>
  <cp:lastModifiedBy>Rafal</cp:lastModifiedBy>
  <cp:revision>68</cp:revision>
  <dcterms:created xsi:type="dcterms:W3CDTF">2008-04-09T21:12:47Z</dcterms:created>
  <dcterms:modified xsi:type="dcterms:W3CDTF">2019-11-11T10:19:18Z</dcterms:modified>
</cp:coreProperties>
</file>