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-2328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329132" y="223838"/>
            <a:ext cx="3839893" cy="656056"/>
          </a:xfrm>
        </p:spPr>
        <p:txBody>
          <a:bodyPr/>
          <a:lstStyle/>
          <a:p>
            <a:pPr algn="l"/>
            <a:r>
              <a:rPr lang="pl-PL" sz="2800" dirty="0" err="1" smtClean="0"/>
              <a:t>Priorytetyzacja</a:t>
            </a:r>
            <a:r>
              <a:rPr lang="pl-PL" sz="2800" dirty="0" smtClean="0"/>
              <a:t> zleceń</a:t>
            </a:r>
            <a:endParaRPr lang="en-US" sz="2800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948268" y="965199"/>
            <a:ext cx="5181600" cy="5520268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l-PL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Tx/>
              <a:buNone/>
            </a:pPr>
            <a:r>
              <a:rPr lang="pl-PL" sz="1600" b="1" dirty="0" smtClean="0"/>
              <a:t>  </a:t>
            </a:r>
            <a:r>
              <a:rPr lang="pl-PL" sz="2000" b="1" dirty="0" smtClean="0"/>
              <a:t>Nadawanie priorytetów dla zleceń </a:t>
            </a:r>
            <a:r>
              <a:rPr lang="pl-PL" sz="2000" dirty="0" smtClean="0"/>
              <a:t>jest wynikiem nagłego , zwiększonego zapotrzebowania klienta na dany produkt .</a:t>
            </a:r>
          </a:p>
          <a:p>
            <a:pPr>
              <a:buFontTx/>
              <a:buNone/>
            </a:pPr>
            <a:endParaRPr lang="pl-PL" sz="1600" dirty="0" smtClean="0"/>
          </a:p>
          <a:p>
            <a:pPr>
              <a:buFontTx/>
              <a:buNone/>
            </a:pPr>
            <a:r>
              <a:rPr lang="pl-PL" sz="2400" b="1" u="sng" dirty="0" smtClean="0">
                <a:solidFill>
                  <a:srgbClr val="0070C0"/>
                </a:solidFill>
              </a:rPr>
              <a:t>Zasady stosowane przy ustaleniu kolejności zleceń  </a:t>
            </a:r>
          </a:p>
          <a:p>
            <a:pPr>
              <a:buFontTx/>
              <a:buNone/>
            </a:pPr>
            <a:endParaRPr lang="pl-PL" sz="2400" b="1" u="sng" dirty="0" smtClean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pl-PL" sz="1800" b="1" dirty="0" smtClean="0">
                <a:solidFill>
                  <a:srgbClr val="009530"/>
                </a:solidFill>
              </a:rPr>
              <a:t>Kod 1 : Zlecenia na specjalne zamówienie klienta (MTO, PFC)</a:t>
            </a:r>
          </a:p>
          <a:p>
            <a:pPr marL="342900" indent="-342900">
              <a:buFontTx/>
              <a:buAutoNum type="arabicPeriod"/>
            </a:pPr>
            <a:r>
              <a:rPr lang="pl-PL" sz="1800" b="1" dirty="0" smtClean="0">
                <a:solidFill>
                  <a:srgbClr val="009530"/>
                </a:solidFill>
              </a:rPr>
              <a:t>Kod 2 : opóźnienia tzw.” </a:t>
            </a:r>
            <a:r>
              <a:rPr lang="pl-PL" sz="1800" b="1" dirty="0" err="1" smtClean="0">
                <a:solidFill>
                  <a:srgbClr val="009530"/>
                </a:solidFill>
              </a:rPr>
              <a:t>shortage</a:t>
            </a:r>
            <a:r>
              <a:rPr lang="pl-PL" sz="1800" b="1" dirty="0" smtClean="0">
                <a:solidFill>
                  <a:srgbClr val="009530"/>
                </a:solidFill>
              </a:rPr>
              <a:t>” </a:t>
            </a:r>
            <a:r>
              <a:rPr lang="pl-PL" sz="1800" b="1" dirty="0" smtClean="0">
                <a:solidFill>
                  <a:schemeClr val="bg1">
                    <a:lumMod val="65000"/>
                  </a:schemeClr>
                </a:solidFill>
              </a:rPr>
              <a:t>- realnie niedostępne dla Klienta w DC</a:t>
            </a:r>
            <a:endParaRPr lang="pl-PL" sz="1800" b="1" dirty="0" smtClean="0">
              <a:solidFill>
                <a:srgbClr val="009530"/>
              </a:solidFill>
            </a:endParaRPr>
          </a:p>
          <a:p>
            <a:pPr marL="342900" indent="-342900">
              <a:buFontTx/>
              <a:buAutoNum type="arabicPeriod" startAt="3"/>
            </a:pPr>
            <a:r>
              <a:rPr lang="pl-PL" sz="1800" b="1" dirty="0" smtClean="0">
                <a:solidFill>
                  <a:srgbClr val="009530"/>
                </a:solidFill>
              </a:rPr>
              <a:t>Kod 3 : zlecenia tzw. „</a:t>
            </a:r>
            <a:r>
              <a:rPr lang="pl-PL" sz="1800" b="1" dirty="0" err="1" smtClean="0">
                <a:solidFill>
                  <a:srgbClr val="009530"/>
                </a:solidFill>
              </a:rPr>
              <a:t>preshortage</a:t>
            </a:r>
            <a:r>
              <a:rPr lang="pl-PL" sz="1800" b="1" dirty="0" smtClean="0">
                <a:solidFill>
                  <a:srgbClr val="009530"/>
                </a:solidFill>
              </a:rPr>
              <a:t>” - </a:t>
            </a:r>
            <a:r>
              <a:rPr lang="pl-PL" sz="1800" b="1" dirty="0" smtClean="0">
                <a:solidFill>
                  <a:schemeClr val="bg1">
                    <a:lumMod val="65000"/>
                  </a:schemeClr>
                </a:solidFill>
              </a:rPr>
              <a:t>będą niedostępne następnego dnia w DC</a:t>
            </a:r>
          </a:p>
          <a:p>
            <a:pPr marL="342900" indent="-342900">
              <a:buFontTx/>
              <a:buAutoNum type="arabicPeriod" startAt="3"/>
            </a:pPr>
            <a:r>
              <a:rPr lang="pl-PL" sz="1800" b="1" dirty="0" smtClean="0">
                <a:solidFill>
                  <a:srgbClr val="009530"/>
                </a:solidFill>
              </a:rPr>
              <a:t>Kod 4 : zlecenia na odbudowę zapasu </a:t>
            </a:r>
          </a:p>
          <a:p>
            <a:pPr marL="342900" indent="-342900">
              <a:buNone/>
            </a:pPr>
            <a:r>
              <a:rPr lang="pl-PL" sz="1800" b="1" dirty="0" smtClean="0">
                <a:solidFill>
                  <a:srgbClr val="009530"/>
                </a:solidFill>
              </a:rPr>
              <a:t>5. Zlecenia wg daty zaproponowanej przez SAP</a:t>
            </a:r>
            <a:endParaRPr lang="pl-PL" sz="1800" dirty="0" smtClean="0">
              <a:solidFill>
                <a:srgbClr val="009530"/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Liliana Grzanka                        Symbol </a:t>
            </a:r>
            <a:r>
              <a:rPr lang="pl-PL" sz="1200" dirty="0" err="1" smtClean="0"/>
              <a:t>zmiany</a:t>
            </a:r>
            <a:r>
              <a:rPr lang="pl-PL" sz="1200" dirty="0" err="1" smtClean="0"/>
              <a:t>……B</a:t>
            </a:r>
            <a:r>
              <a:rPr lang="pl-PL" sz="1200" dirty="0" smtClean="0"/>
              <a:t>……….          </a:t>
            </a:r>
            <a:endParaRPr lang="pl-PL" sz="1200" dirty="0" smtClean="0"/>
          </a:p>
          <a:p>
            <a:r>
              <a:rPr lang="pl-PL" sz="1200" dirty="0" smtClean="0"/>
              <a:t>Data przygotowanie </a:t>
            </a:r>
            <a:r>
              <a:rPr lang="pl-PL" sz="1200" dirty="0" smtClean="0"/>
              <a:t>24</a:t>
            </a:r>
            <a:r>
              <a:rPr lang="pl-PL" sz="1200" dirty="0" smtClean="0"/>
              <a:t>.11.2014         </a:t>
            </a:r>
            <a:r>
              <a:rPr lang="pl-PL" sz="1200" dirty="0" smtClean="0"/>
              <a:t>Nr dokumentu …P007……..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133" y="6400800"/>
            <a:ext cx="5130800" cy="157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208362" y="223838"/>
            <a:ext cx="3960664" cy="431770"/>
          </a:xfrm>
        </p:spPr>
        <p:txBody>
          <a:bodyPr/>
          <a:lstStyle/>
          <a:p>
            <a:pPr algn="l"/>
            <a:r>
              <a:rPr lang="pl-PL" sz="2800" dirty="0" err="1" smtClean="0"/>
              <a:t>Priorytetyzacja</a:t>
            </a:r>
            <a:r>
              <a:rPr lang="pl-PL" sz="2800" dirty="0" smtClean="0"/>
              <a:t> zleceń</a:t>
            </a:r>
            <a:endParaRPr lang="en-US" sz="28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483</TotalTime>
  <Words>151</Words>
  <Application>Microsoft Office PowerPoint</Application>
  <PresentationFormat>Papier Letter (8,5x11 cali)</PresentationFormat>
  <Paragraphs>51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Priorytetyzacja zleceń</vt:lpstr>
      <vt:lpstr>Priorytetyzacja zleceń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ABR</cp:lastModifiedBy>
  <cp:revision>61</cp:revision>
  <dcterms:created xsi:type="dcterms:W3CDTF">2008-04-09T21:12:47Z</dcterms:created>
  <dcterms:modified xsi:type="dcterms:W3CDTF">2014-11-24T09:47:41Z</dcterms:modified>
</cp:coreProperties>
</file>