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86" d="100"/>
          <a:sy n="86" d="100"/>
        </p:scale>
        <p:origin x="3156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/>
              <a:t>Autor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139492" y="206905"/>
            <a:ext cx="2990376" cy="504295"/>
          </a:xfrm>
        </p:spPr>
        <p:txBody>
          <a:bodyPr/>
          <a:lstStyle/>
          <a:p>
            <a:pPr algn="l"/>
            <a:r>
              <a:rPr lang="pl-PL" sz="2000" dirty="0"/>
              <a:t>Tryb awaryjny maszyny</a:t>
            </a:r>
            <a:endParaRPr lang="en-US" b="0" dirty="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272191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Autor: Magda </a:t>
            </a:r>
            <a:r>
              <a:rPr lang="pl-PL" sz="1200" dirty="0" err="1"/>
              <a:t>Zacłona</a:t>
            </a:r>
            <a:r>
              <a:rPr lang="pl-PL" sz="1200" dirty="0"/>
              <a:t>                      Symbol </a:t>
            </a:r>
            <a:r>
              <a:rPr lang="pl-PL" sz="1200" dirty="0" err="1"/>
              <a:t>zmiany……A</a:t>
            </a:r>
            <a:r>
              <a:rPr lang="pl-PL" sz="1200" dirty="0"/>
              <a:t>……….          </a:t>
            </a:r>
          </a:p>
          <a:p>
            <a:r>
              <a:rPr lang="pl-PL" sz="1200" dirty="0"/>
              <a:t>Data przygotowania: 06.06.2015r    Nr dokumentu …P010……..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2800062" y="1181457"/>
            <a:ext cx="3559792" cy="182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l-PL" sz="1200" i="0" u="none" strike="noStrike" kern="0" cap="none" spc="0" normalizeH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0" name="Łącznik prosty 29"/>
          <p:cNvCxnSpPr/>
          <p:nvPr/>
        </p:nvCxnSpPr>
        <p:spPr>
          <a:xfrm flipV="1">
            <a:off x="2292824" y="3603009"/>
            <a:ext cx="4565176" cy="1"/>
          </a:xfrm>
          <a:prstGeom prst="line">
            <a:avLst/>
          </a:prstGeom>
          <a:ln>
            <a:solidFill>
              <a:srgbClr val="0095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1965278" y="941696"/>
            <a:ext cx="4094328" cy="267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l-PL" sz="14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Jeśli interwencja</a:t>
            </a:r>
            <a:r>
              <a:rPr kumimoji="0" lang="pl-PL" sz="14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mechanika będzie wymagała włączenia trybu awaryjnego maszyny to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l-PL" sz="1400" i="0" u="none" strike="noStrike" kern="0" cap="none" spc="0" normalizeH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  <a:defRPr/>
            </a:pPr>
            <a:r>
              <a:rPr lang="pl-PL" sz="14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UR konsultuje z działem jakości możliwość uruchomienia trybu awaryjnego</a:t>
            </a:r>
          </a:p>
          <a:p>
            <a:pPr marL="228600" marR="0" lvl="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  <a:defRPr/>
            </a:pPr>
            <a:r>
              <a:rPr lang="pl-PL" sz="14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Tryb awaryjny jest tylko na określonych ilościach np. jedno zamówienie, bądź na określony czas np. 8 h</a:t>
            </a:r>
          </a:p>
          <a:p>
            <a:pPr marL="228600" marR="0" lvl="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  <a:defRPr/>
            </a:pPr>
            <a:r>
              <a:rPr kumimoji="0" lang="pl-PL" sz="14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Informację o trybie awaryjnym należy umieścić w </a:t>
            </a:r>
            <a:r>
              <a:rPr kumimoji="0" lang="pl-PL" sz="1400" i="0" u="none" strike="noStrike" kern="0" cap="none" spc="0" normalizeH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Andon</a:t>
            </a:r>
            <a:endParaRPr kumimoji="0" lang="pl-PL" sz="1400" i="0" u="none" strike="noStrike" kern="0" cap="none" spc="0" normalizeH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228600" marR="0" lvl="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  <a:defRPr/>
            </a:pPr>
            <a:r>
              <a:rPr lang="pl-PL" sz="1400" kern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Na czas trwania trybu awaryjnego, umieść specjalną etykietę</a:t>
            </a:r>
            <a:endParaRPr kumimoji="0" lang="pl-PL" sz="1200" i="0" u="none" strike="noStrike" kern="0" cap="none" spc="0" normalizeH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296" y="3667978"/>
            <a:ext cx="6545704" cy="271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pole tekstowe 31"/>
          <p:cNvSpPr txBox="1"/>
          <p:nvPr/>
        </p:nvSpPr>
        <p:spPr>
          <a:xfrm>
            <a:off x="1105041" y="5933648"/>
            <a:ext cx="3259541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600" dirty="0"/>
              <a:t>W polu Komentarz wpisz: na jak długo tryb awaryjny jest włączony i z jakiej przyczyny np. : kontrola pozycji pastylki i kto zatwierdził włączenie trybu, np.: MSM</a:t>
            </a:r>
            <a:endParaRPr lang="en-GB" sz="1600" dirty="0"/>
          </a:p>
        </p:txBody>
      </p:sp>
      <p:cxnSp>
        <p:nvCxnSpPr>
          <p:cNvPr id="33" name="Łącznik prosty ze strzałką 32"/>
          <p:cNvCxnSpPr/>
          <p:nvPr/>
        </p:nvCxnSpPr>
        <p:spPr>
          <a:xfrm flipV="1">
            <a:off x="4267200" y="6457667"/>
            <a:ext cx="934872" cy="17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zaokrąglony 12"/>
          <p:cNvSpPr/>
          <p:nvPr/>
        </p:nvSpPr>
        <p:spPr>
          <a:xfrm>
            <a:off x="191069" y="2088107"/>
            <a:ext cx="1610435" cy="1173708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TRYB AWARYJNY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rostokąt 7"/>
          <p:cNvSpPr/>
          <p:nvPr/>
        </p:nvSpPr>
        <p:spPr>
          <a:xfrm>
            <a:off x="385011" y="368968"/>
            <a:ext cx="6128084" cy="84381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6600" b="1" dirty="0">
                <a:solidFill>
                  <a:schemeClr val="tx1"/>
                </a:solidFill>
              </a:rPr>
              <a:t>TRYB AWARYJNY</a:t>
            </a:r>
            <a:endParaRPr lang="en-GB" sz="6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524</TotalTime>
  <Words>114</Words>
  <Application>Microsoft Office PowerPoint</Application>
  <PresentationFormat>Papier Letter (8,5x11 cali)</PresentationFormat>
  <Paragraphs>13</Paragraphs>
  <Slides>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5" baseType="lpstr">
      <vt:lpstr>Arial</vt:lpstr>
      <vt:lpstr>Wingdings</vt:lpstr>
      <vt:lpstr>SinglePointLesson_CM_Tools</vt:lpstr>
      <vt:lpstr>Tryb awaryjny maszyny</vt:lpstr>
      <vt:lpstr>Prezentacja programu PowerPoint</vt:lpstr>
    </vt:vector>
  </TitlesOfParts>
  <Company>Schneider Electric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Rafal</cp:lastModifiedBy>
  <cp:revision>66</cp:revision>
  <dcterms:created xsi:type="dcterms:W3CDTF">2008-04-09T21:12:47Z</dcterms:created>
  <dcterms:modified xsi:type="dcterms:W3CDTF">2019-11-11T10:21:05Z</dcterms:modified>
</cp:coreProperties>
</file>