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6858000" cy="9144000" type="letter"/>
  <p:notesSz cx="6669088" cy="9872663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3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718" autoAdjust="0"/>
  </p:normalViewPr>
  <p:slideViewPr>
    <p:cSldViewPr snapToGrid="0">
      <p:cViewPr varScale="1">
        <p:scale>
          <a:sx n="56" d="100"/>
          <a:sy n="56" d="100"/>
        </p:scale>
        <p:origin x="-2328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102"/>
      </p:cViewPr>
      <p:guideLst>
        <p:guide orient="horz" pos="3110"/>
        <p:guide pos="210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6275" y="739775"/>
            <a:ext cx="2776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759"/>
            <a:ext cx="5335270" cy="44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A11E3-2D5B-4D38-AE64-19225E5CA50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 rot="16200000">
            <a:off x="2414324" y="-1446477"/>
            <a:ext cx="1012295" cy="519959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 dirty="0" smtClean="0"/>
              <a:t>Autor</a:t>
            </a:r>
            <a:endParaRPr lang="pl-P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88975" y="741363"/>
            <a:ext cx="2663825" cy="37607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3505200" y="741363"/>
            <a:ext cx="2663825" cy="37607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688975" y="4654550"/>
            <a:ext cx="2663825" cy="37623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505200" y="4654550"/>
            <a:ext cx="2663825" cy="37623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8975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05200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23838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741363"/>
            <a:ext cx="5480050" cy="767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8975" y="223838"/>
            <a:ext cx="2520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 dirty="0">
                <a:solidFill>
                  <a:schemeClr val="hlink"/>
                </a:solidFill>
              </a:rPr>
              <a:t>Krótkie info.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5400000">
            <a:off x="3761582" y="2740819"/>
            <a:ext cx="5321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</a:rPr>
              <a:t>Single Point Lesson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8975" y="8526463"/>
            <a:ext cx="548005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60875" y="8302625"/>
            <a:ext cx="2114550" cy="688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174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746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7969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318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4890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9462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4034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8606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/>
          <p:cNvSpPr/>
          <p:nvPr/>
        </p:nvSpPr>
        <p:spPr>
          <a:xfrm>
            <a:off x="3317632" y="2543906"/>
            <a:ext cx="2954213" cy="15005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b="1" dirty="0" smtClean="0">
                <a:solidFill>
                  <a:schemeClr val="tx1"/>
                </a:solidFill>
              </a:rPr>
              <a:t>28900 - </a:t>
            </a:r>
            <a:r>
              <a:rPr lang="pl-PL" sz="1600" b="1" dirty="0" err="1" smtClean="0">
                <a:solidFill>
                  <a:schemeClr val="tx1"/>
                </a:solidFill>
              </a:rPr>
              <a:t>40A</a:t>
            </a:r>
            <a:r>
              <a:rPr lang="pl-PL" sz="1600" b="1" dirty="0" smtClean="0">
                <a:solidFill>
                  <a:schemeClr val="tx1"/>
                </a:solidFill>
              </a:rPr>
              <a:t> 	- 3 POLA</a:t>
            </a:r>
            <a:endParaRPr lang="pl-PL" sz="1600" dirty="0" smtClean="0">
              <a:solidFill>
                <a:schemeClr val="tx1"/>
              </a:solidFill>
            </a:endParaRPr>
          </a:p>
          <a:p>
            <a:r>
              <a:rPr lang="pl-PL" sz="1600" b="1" dirty="0" smtClean="0">
                <a:solidFill>
                  <a:schemeClr val="tx1"/>
                </a:solidFill>
              </a:rPr>
              <a:t>28901 - </a:t>
            </a:r>
            <a:r>
              <a:rPr lang="pl-PL" sz="1600" b="1" dirty="0" err="1" smtClean="0">
                <a:solidFill>
                  <a:schemeClr val="tx1"/>
                </a:solidFill>
              </a:rPr>
              <a:t>40A</a:t>
            </a:r>
            <a:r>
              <a:rPr lang="pl-PL" sz="1600" b="1" dirty="0" smtClean="0">
                <a:solidFill>
                  <a:schemeClr val="tx1"/>
                </a:solidFill>
              </a:rPr>
              <a:t> 	- 4 POLA</a:t>
            </a:r>
          </a:p>
          <a:p>
            <a:r>
              <a:rPr lang="pl-PL" sz="1600" b="1" dirty="0" smtClean="0">
                <a:solidFill>
                  <a:schemeClr val="tx1"/>
                </a:solidFill>
              </a:rPr>
              <a:t>28902 - </a:t>
            </a:r>
            <a:r>
              <a:rPr lang="pl-PL" sz="1600" b="1" dirty="0" err="1" smtClean="0">
                <a:solidFill>
                  <a:schemeClr val="tx1"/>
                </a:solidFill>
              </a:rPr>
              <a:t>63A</a:t>
            </a:r>
            <a:r>
              <a:rPr lang="pl-PL" sz="1600" b="1" dirty="0" smtClean="0">
                <a:solidFill>
                  <a:schemeClr val="tx1"/>
                </a:solidFill>
              </a:rPr>
              <a:t>  	- 3 POLA</a:t>
            </a:r>
            <a:endParaRPr lang="pl-PL" sz="1600" dirty="0" smtClean="0">
              <a:solidFill>
                <a:schemeClr val="tx1"/>
              </a:solidFill>
            </a:endParaRPr>
          </a:p>
          <a:p>
            <a:r>
              <a:rPr lang="pl-PL" sz="1600" b="1" dirty="0" smtClean="0">
                <a:solidFill>
                  <a:schemeClr val="tx1"/>
                </a:solidFill>
              </a:rPr>
              <a:t>28903 - </a:t>
            </a:r>
            <a:r>
              <a:rPr lang="pl-PL" sz="1600" b="1" dirty="0" err="1" smtClean="0">
                <a:solidFill>
                  <a:schemeClr val="tx1"/>
                </a:solidFill>
              </a:rPr>
              <a:t>63A</a:t>
            </a:r>
            <a:r>
              <a:rPr lang="pl-PL" sz="1600" b="1" dirty="0" smtClean="0">
                <a:solidFill>
                  <a:schemeClr val="tx1"/>
                </a:solidFill>
              </a:rPr>
              <a:t> 	- 4 POLA</a:t>
            </a:r>
            <a:endParaRPr lang="pl-PL" sz="1600" dirty="0" smtClean="0">
              <a:solidFill>
                <a:schemeClr val="tx1"/>
              </a:solidFill>
            </a:endParaRPr>
          </a:p>
          <a:p>
            <a:r>
              <a:rPr lang="pl-PL" sz="1600" b="1" dirty="0" smtClean="0">
                <a:solidFill>
                  <a:schemeClr val="tx1"/>
                </a:solidFill>
              </a:rPr>
              <a:t>28904 - </a:t>
            </a:r>
            <a:r>
              <a:rPr lang="pl-PL" sz="1600" b="1" dirty="0" err="1" smtClean="0">
                <a:solidFill>
                  <a:schemeClr val="tx1"/>
                </a:solidFill>
              </a:rPr>
              <a:t>80A</a:t>
            </a:r>
            <a:r>
              <a:rPr lang="pl-PL" sz="1600" b="1" dirty="0" smtClean="0">
                <a:solidFill>
                  <a:schemeClr val="tx1"/>
                </a:solidFill>
              </a:rPr>
              <a:t> 	- 3 POLA</a:t>
            </a:r>
          </a:p>
          <a:p>
            <a:r>
              <a:rPr lang="pl-PL" sz="1600" b="1" dirty="0" smtClean="0">
                <a:solidFill>
                  <a:schemeClr val="tx1"/>
                </a:solidFill>
              </a:rPr>
              <a:t>28905 - </a:t>
            </a:r>
            <a:r>
              <a:rPr lang="pl-PL" sz="1600" b="1" dirty="0" err="1" smtClean="0">
                <a:solidFill>
                  <a:schemeClr val="tx1"/>
                </a:solidFill>
              </a:rPr>
              <a:t>80A</a:t>
            </a:r>
            <a:r>
              <a:rPr lang="pl-PL" sz="1600" b="1" dirty="0" smtClean="0">
                <a:solidFill>
                  <a:schemeClr val="tx1"/>
                </a:solidFill>
              </a:rPr>
              <a:t>	- 4 POLA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286000" y="223838"/>
            <a:ext cx="3883025" cy="414337"/>
          </a:xfrm>
        </p:spPr>
        <p:txBody>
          <a:bodyPr/>
          <a:lstStyle/>
          <a:p>
            <a:pPr algn="l"/>
            <a:r>
              <a:rPr lang="pl-PL" sz="2400" dirty="0" smtClean="0"/>
              <a:t>Aparaty produkowane na liniach </a:t>
            </a:r>
            <a:r>
              <a:rPr lang="pl-PL" sz="2400" dirty="0" err="1" smtClean="0"/>
              <a:t>L1</a:t>
            </a:r>
            <a:r>
              <a:rPr lang="pl-PL" sz="2400" dirty="0" smtClean="0"/>
              <a:t> i </a:t>
            </a:r>
            <a:r>
              <a:rPr lang="pl-PL" sz="2400" dirty="0" err="1" smtClean="0"/>
              <a:t>L2</a:t>
            </a:r>
            <a:endParaRPr lang="en-US" sz="2400" dirty="0"/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11723" y="365100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92915" y="85976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Autor: Kamil Lorek     </a:t>
            </a:r>
            <a:r>
              <a:rPr lang="pl-PL" sz="1200" dirty="0" smtClean="0"/>
              <a:t>                   Symbol </a:t>
            </a:r>
            <a:r>
              <a:rPr lang="pl-PL" sz="1200" dirty="0" err="1" smtClean="0"/>
              <a:t>zmiany…A</a:t>
            </a:r>
            <a:r>
              <a:rPr lang="pl-PL" sz="1200" dirty="0" smtClean="0"/>
              <a:t>……….          </a:t>
            </a:r>
            <a:endParaRPr lang="pl-PL" sz="1200" dirty="0" smtClean="0"/>
          </a:p>
          <a:p>
            <a:r>
              <a:rPr lang="pl-PL" sz="1200" dirty="0" smtClean="0"/>
              <a:t>Data przygotowanie 19.01.2016  Nr dokumentu </a:t>
            </a:r>
            <a:r>
              <a:rPr lang="pl-PL" sz="1200" dirty="0" smtClean="0"/>
              <a:t>…P011……..</a:t>
            </a:r>
            <a:endParaRPr lang="pl-PL" sz="1200" dirty="0" smtClean="0"/>
          </a:p>
        </p:txBody>
      </p:sp>
      <p:sp>
        <p:nvSpPr>
          <p:cNvPr id="7" name="Prostokąt 6"/>
          <p:cNvSpPr/>
          <p:nvPr/>
        </p:nvSpPr>
        <p:spPr>
          <a:xfrm>
            <a:off x="1160585" y="1055076"/>
            <a:ext cx="1219200" cy="53926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Linia </a:t>
            </a:r>
            <a:r>
              <a:rPr lang="pl-PL" dirty="0" err="1" smtClean="0"/>
              <a:t>L1</a:t>
            </a:r>
            <a:endParaRPr lang="pl-PL" dirty="0"/>
          </a:p>
        </p:txBody>
      </p:sp>
      <p:sp>
        <p:nvSpPr>
          <p:cNvPr id="9" name="Strzałka w prawo 8"/>
          <p:cNvSpPr/>
          <p:nvPr/>
        </p:nvSpPr>
        <p:spPr>
          <a:xfrm>
            <a:off x="2602524" y="1207476"/>
            <a:ext cx="703385" cy="211016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 w prawo 9"/>
          <p:cNvSpPr/>
          <p:nvPr/>
        </p:nvSpPr>
        <p:spPr>
          <a:xfrm rot="5811327">
            <a:off x="1430214" y="2028091"/>
            <a:ext cx="703385" cy="211016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zaokrąglony 10"/>
          <p:cNvSpPr/>
          <p:nvPr/>
        </p:nvSpPr>
        <p:spPr>
          <a:xfrm>
            <a:off x="3270739" y="2086706"/>
            <a:ext cx="2391507" cy="4454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Aparaty standardowe</a:t>
            </a:r>
            <a:endParaRPr lang="pl-PL" dirty="0"/>
          </a:p>
        </p:txBody>
      </p:sp>
      <p:sp>
        <p:nvSpPr>
          <p:cNvPr id="28" name="Prostokąt 27"/>
          <p:cNvSpPr/>
          <p:nvPr/>
        </p:nvSpPr>
        <p:spPr>
          <a:xfrm>
            <a:off x="222740" y="3083168"/>
            <a:ext cx="2954213" cy="15005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b="1" dirty="0" smtClean="0">
                <a:solidFill>
                  <a:schemeClr val="tx1"/>
                </a:solidFill>
              </a:rPr>
              <a:t>28916 - </a:t>
            </a:r>
            <a:r>
              <a:rPr lang="pl-PL" sz="1600" b="1" dirty="0" err="1" smtClean="0">
                <a:solidFill>
                  <a:schemeClr val="tx1"/>
                </a:solidFill>
              </a:rPr>
              <a:t>40A</a:t>
            </a:r>
            <a:r>
              <a:rPr lang="pl-PL" sz="1600" b="1" dirty="0" smtClean="0">
                <a:solidFill>
                  <a:schemeClr val="tx1"/>
                </a:solidFill>
              </a:rPr>
              <a:t> 	- 3 POLA</a:t>
            </a:r>
            <a:endParaRPr lang="pl-PL" sz="1600" dirty="0" smtClean="0">
              <a:solidFill>
                <a:schemeClr val="tx1"/>
              </a:solidFill>
            </a:endParaRPr>
          </a:p>
          <a:p>
            <a:r>
              <a:rPr lang="pl-PL" sz="1600" b="1" dirty="0" smtClean="0">
                <a:solidFill>
                  <a:schemeClr val="tx1"/>
                </a:solidFill>
              </a:rPr>
              <a:t>28917 - </a:t>
            </a:r>
            <a:r>
              <a:rPr lang="pl-PL" sz="1600" b="1" dirty="0" err="1" smtClean="0">
                <a:solidFill>
                  <a:schemeClr val="tx1"/>
                </a:solidFill>
              </a:rPr>
              <a:t>40A</a:t>
            </a:r>
            <a:r>
              <a:rPr lang="pl-PL" sz="1600" b="1" dirty="0" smtClean="0">
                <a:solidFill>
                  <a:schemeClr val="tx1"/>
                </a:solidFill>
              </a:rPr>
              <a:t> 	- 4 POLA</a:t>
            </a:r>
          </a:p>
          <a:p>
            <a:r>
              <a:rPr lang="pl-PL" sz="1600" b="1" dirty="0" smtClean="0">
                <a:solidFill>
                  <a:schemeClr val="tx1"/>
                </a:solidFill>
              </a:rPr>
              <a:t>28918 - </a:t>
            </a:r>
            <a:r>
              <a:rPr lang="pl-PL" sz="1600" b="1" dirty="0" err="1" smtClean="0">
                <a:solidFill>
                  <a:schemeClr val="tx1"/>
                </a:solidFill>
              </a:rPr>
              <a:t>63A</a:t>
            </a:r>
            <a:r>
              <a:rPr lang="pl-PL" sz="1600" b="1" dirty="0" smtClean="0">
                <a:solidFill>
                  <a:schemeClr val="tx1"/>
                </a:solidFill>
              </a:rPr>
              <a:t>  	- 3 POLA</a:t>
            </a:r>
            <a:endParaRPr lang="pl-PL" sz="1600" dirty="0" smtClean="0">
              <a:solidFill>
                <a:schemeClr val="tx1"/>
              </a:solidFill>
            </a:endParaRPr>
          </a:p>
          <a:p>
            <a:r>
              <a:rPr lang="pl-PL" sz="1600" b="1" dirty="0" smtClean="0">
                <a:solidFill>
                  <a:schemeClr val="tx1"/>
                </a:solidFill>
              </a:rPr>
              <a:t>28919 - </a:t>
            </a:r>
            <a:r>
              <a:rPr lang="pl-PL" sz="1600" b="1" dirty="0" err="1" smtClean="0">
                <a:solidFill>
                  <a:schemeClr val="tx1"/>
                </a:solidFill>
              </a:rPr>
              <a:t>63A</a:t>
            </a:r>
            <a:r>
              <a:rPr lang="pl-PL" sz="1600" b="1" dirty="0" smtClean="0">
                <a:solidFill>
                  <a:schemeClr val="tx1"/>
                </a:solidFill>
              </a:rPr>
              <a:t> 	- 4 POLA</a:t>
            </a:r>
            <a:endParaRPr lang="pl-PL" sz="1600" dirty="0" smtClean="0">
              <a:solidFill>
                <a:schemeClr val="tx1"/>
              </a:solidFill>
            </a:endParaRPr>
          </a:p>
          <a:p>
            <a:r>
              <a:rPr lang="pl-PL" sz="1600" b="1" dirty="0" smtClean="0">
                <a:solidFill>
                  <a:schemeClr val="tx1"/>
                </a:solidFill>
              </a:rPr>
              <a:t>28920 - </a:t>
            </a:r>
            <a:r>
              <a:rPr lang="pl-PL" sz="1600" b="1" dirty="0" err="1" smtClean="0">
                <a:solidFill>
                  <a:schemeClr val="tx1"/>
                </a:solidFill>
              </a:rPr>
              <a:t>80A</a:t>
            </a:r>
            <a:r>
              <a:rPr lang="pl-PL" sz="1600" b="1" dirty="0" smtClean="0">
                <a:solidFill>
                  <a:schemeClr val="tx1"/>
                </a:solidFill>
              </a:rPr>
              <a:t> 	- 3 POLA</a:t>
            </a:r>
          </a:p>
          <a:p>
            <a:r>
              <a:rPr lang="pl-PL" sz="1600" b="1" dirty="0" smtClean="0">
                <a:solidFill>
                  <a:schemeClr val="tx1"/>
                </a:solidFill>
              </a:rPr>
              <a:t>28921 - </a:t>
            </a:r>
            <a:r>
              <a:rPr lang="pl-PL" sz="1600" b="1" dirty="0" err="1" smtClean="0">
                <a:solidFill>
                  <a:schemeClr val="tx1"/>
                </a:solidFill>
              </a:rPr>
              <a:t>80A</a:t>
            </a:r>
            <a:r>
              <a:rPr lang="pl-PL" sz="1600" b="1" dirty="0" smtClean="0">
                <a:solidFill>
                  <a:schemeClr val="tx1"/>
                </a:solidFill>
              </a:rPr>
              <a:t>	- 4 POLA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  <p:sp>
        <p:nvSpPr>
          <p:cNvPr id="26" name="Prostokąt 25"/>
          <p:cNvSpPr/>
          <p:nvPr/>
        </p:nvSpPr>
        <p:spPr>
          <a:xfrm>
            <a:off x="3470030" y="1477109"/>
            <a:ext cx="2696307" cy="398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b="1" dirty="0" smtClean="0">
                <a:solidFill>
                  <a:schemeClr val="tx1"/>
                </a:solidFill>
              </a:rPr>
              <a:t>28907 - </a:t>
            </a:r>
            <a:r>
              <a:rPr lang="pl-PL" sz="1600" b="1" dirty="0" err="1" smtClean="0">
                <a:solidFill>
                  <a:schemeClr val="tx1"/>
                </a:solidFill>
              </a:rPr>
              <a:t>INS</a:t>
            </a:r>
            <a:r>
              <a:rPr lang="pl-PL" sz="1600" b="1" dirty="0" smtClean="0">
                <a:solidFill>
                  <a:schemeClr val="tx1"/>
                </a:solidFill>
              </a:rPr>
              <a:t> </a:t>
            </a:r>
            <a:r>
              <a:rPr lang="pl-PL" sz="1600" b="1" dirty="0" err="1" smtClean="0">
                <a:solidFill>
                  <a:schemeClr val="tx1"/>
                </a:solidFill>
              </a:rPr>
              <a:t>PV-1</a:t>
            </a:r>
            <a:r>
              <a:rPr lang="pl-PL" sz="1600" b="1" dirty="0" smtClean="0">
                <a:solidFill>
                  <a:schemeClr val="tx1"/>
                </a:solidFill>
              </a:rPr>
              <a:t> - 4 POLA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  <p:sp>
        <p:nvSpPr>
          <p:cNvPr id="25" name="Prostokąt zaokrąglony 24"/>
          <p:cNvSpPr/>
          <p:nvPr/>
        </p:nvSpPr>
        <p:spPr>
          <a:xfrm>
            <a:off x="3434862" y="1019907"/>
            <a:ext cx="2696306" cy="4454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Aparaty niestandardowe</a:t>
            </a:r>
            <a:endParaRPr lang="pl-PL" dirty="0"/>
          </a:p>
        </p:txBody>
      </p:sp>
      <p:sp>
        <p:nvSpPr>
          <p:cNvPr id="27" name="Strzałka w prawo 26"/>
          <p:cNvSpPr/>
          <p:nvPr/>
        </p:nvSpPr>
        <p:spPr>
          <a:xfrm rot="1911503">
            <a:off x="2473569" y="1899137"/>
            <a:ext cx="703385" cy="211016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zaokrąglony 11"/>
          <p:cNvSpPr/>
          <p:nvPr/>
        </p:nvSpPr>
        <p:spPr>
          <a:xfrm>
            <a:off x="211017" y="2625969"/>
            <a:ext cx="2391507" cy="4454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Aparaty specyficzne</a:t>
            </a:r>
            <a:endParaRPr lang="pl-PL" dirty="0"/>
          </a:p>
        </p:txBody>
      </p:sp>
      <p:sp>
        <p:nvSpPr>
          <p:cNvPr id="29" name="Prostokąt 28"/>
          <p:cNvSpPr/>
          <p:nvPr/>
        </p:nvSpPr>
        <p:spPr>
          <a:xfrm>
            <a:off x="3305910" y="6330461"/>
            <a:ext cx="2954213" cy="15005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b="1" dirty="0" smtClean="0">
                <a:solidFill>
                  <a:schemeClr val="tx1"/>
                </a:solidFill>
              </a:rPr>
              <a:t>28908 - </a:t>
            </a:r>
            <a:r>
              <a:rPr lang="pl-PL" sz="1600" b="1" dirty="0" err="1" smtClean="0">
                <a:solidFill>
                  <a:schemeClr val="tx1"/>
                </a:solidFill>
              </a:rPr>
              <a:t>100A</a:t>
            </a:r>
            <a:r>
              <a:rPr lang="pl-PL" sz="1600" b="1" dirty="0" smtClean="0">
                <a:solidFill>
                  <a:schemeClr val="tx1"/>
                </a:solidFill>
              </a:rPr>
              <a:t> 	- 3 POLA</a:t>
            </a:r>
            <a:endParaRPr lang="pl-PL" sz="1600" dirty="0" smtClean="0">
              <a:solidFill>
                <a:schemeClr val="tx1"/>
              </a:solidFill>
            </a:endParaRPr>
          </a:p>
          <a:p>
            <a:r>
              <a:rPr lang="pl-PL" sz="1600" b="1" dirty="0" smtClean="0">
                <a:solidFill>
                  <a:schemeClr val="tx1"/>
                </a:solidFill>
              </a:rPr>
              <a:t>28909 - </a:t>
            </a:r>
            <a:r>
              <a:rPr lang="pl-PL" sz="1600" b="1" dirty="0" err="1" smtClean="0">
                <a:solidFill>
                  <a:schemeClr val="tx1"/>
                </a:solidFill>
              </a:rPr>
              <a:t>100A</a:t>
            </a:r>
            <a:r>
              <a:rPr lang="pl-PL" sz="1600" b="1" dirty="0" smtClean="0">
                <a:solidFill>
                  <a:schemeClr val="tx1"/>
                </a:solidFill>
              </a:rPr>
              <a:t> 	- 4 POLA</a:t>
            </a:r>
          </a:p>
          <a:p>
            <a:r>
              <a:rPr lang="pl-PL" sz="1600" b="1" dirty="0" smtClean="0">
                <a:solidFill>
                  <a:schemeClr val="tx1"/>
                </a:solidFill>
              </a:rPr>
              <a:t>28910 - </a:t>
            </a:r>
            <a:r>
              <a:rPr lang="pl-PL" sz="1600" b="1" dirty="0" err="1" smtClean="0">
                <a:solidFill>
                  <a:schemeClr val="tx1"/>
                </a:solidFill>
              </a:rPr>
              <a:t>125A</a:t>
            </a:r>
            <a:r>
              <a:rPr lang="pl-PL" sz="1600" b="1" dirty="0" smtClean="0">
                <a:solidFill>
                  <a:schemeClr val="tx1"/>
                </a:solidFill>
              </a:rPr>
              <a:t>  	- 3 POLA</a:t>
            </a:r>
            <a:endParaRPr lang="pl-PL" sz="1600" dirty="0" smtClean="0">
              <a:solidFill>
                <a:schemeClr val="tx1"/>
              </a:solidFill>
            </a:endParaRPr>
          </a:p>
          <a:p>
            <a:r>
              <a:rPr lang="pl-PL" sz="1600" b="1" dirty="0" smtClean="0">
                <a:solidFill>
                  <a:schemeClr val="tx1"/>
                </a:solidFill>
              </a:rPr>
              <a:t>28911 - </a:t>
            </a:r>
            <a:r>
              <a:rPr lang="pl-PL" sz="1600" b="1" dirty="0" err="1" smtClean="0">
                <a:solidFill>
                  <a:schemeClr val="tx1"/>
                </a:solidFill>
              </a:rPr>
              <a:t>125A</a:t>
            </a:r>
            <a:r>
              <a:rPr lang="pl-PL" sz="1600" b="1" dirty="0" smtClean="0">
                <a:solidFill>
                  <a:schemeClr val="tx1"/>
                </a:solidFill>
              </a:rPr>
              <a:t> 	- 4 POLA</a:t>
            </a:r>
            <a:endParaRPr lang="pl-PL" sz="1600" dirty="0" smtClean="0">
              <a:solidFill>
                <a:schemeClr val="tx1"/>
              </a:solidFill>
            </a:endParaRPr>
          </a:p>
          <a:p>
            <a:r>
              <a:rPr lang="pl-PL" sz="1600" b="1" dirty="0" smtClean="0">
                <a:solidFill>
                  <a:schemeClr val="tx1"/>
                </a:solidFill>
              </a:rPr>
              <a:t>28912 - </a:t>
            </a:r>
            <a:r>
              <a:rPr lang="pl-PL" sz="1600" b="1" dirty="0" err="1" smtClean="0">
                <a:solidFill>
                  <a:schemeClr val="tx1"/>
                </a:solidFill>
              </a:rPr>
              <a:t>160A</a:t>
            </a:r>
            <a:r>
              <a:rPr lang="pl-PL" sz="1600" b="1" dirty="0" smtClean="0">
                <a:solidFill>
                  <a:schemeClr val="tx1"/>
                </a:solidFill>
              </a:rPr>
              <a:t> 	- 3 POLA</a:t>
            </a:r>
          </a:p>
          <a:p>
            <a:r>
              <a:rPr lang="pl-PL" sz="1600" b="1" dirty="0" smtClean="0">
                <a:solidFill>
                  <a:schemeClr val="tx1"/>
                </a:solidFill>
              </a:rPr>
              <a:t>28913 - </a:t>
            </a:r>
            <a:r>
              <a:rPr lang="pl-PL" sz="1600" b="1" dirty="0" err="1" smtClean="0">
                <a:solidFill>
                  <a:schemeClr val="tx1"/>
                </a:solidFill>
              </a:rPr>
              <a:t>160A</a:t>
            </a:r>
            <a:r>
              <a:rPr lang="pl-PL" sz="1600" b="1" dirty="0" smtClean="0">
                <a:solidFill>
                  <a:schemeClr val="tx1"/>
                </a:solidFill>
              </a:rPr>
              <a:t>	- 4 POLA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1" y="743756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31" name="Prostokąt 30"/>
          <p:cNvSpPr/>
          <p:nvPr/>
        </p:nvSpPr>
        <p:spPr>
          <a:xfrm>
            <a:off x="1148863" y="4841631"/>
            <a:ext cx="1219200" cy="53926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Linia </a:t>
            </a:r>
            <a:r>
              <a:rPr lang="pl-PL" dirty="0" err="1" smtClean="0"/>
              <a:t>L2</a:t>
            </a:r>
            <a:endParaRPr lang="pl-PL" dirty="0"/>
          </a:p>
        </p:txBody>
      </p:sp>
      <p:sp>
        <p:nvSpPr>
          <p:cNvPr id="32" name="Strzałka w prawo 31"/>
          <p:cNvSpPr/>
          <p:nvPr/>
        </p:nvSpPr>
        <p:spPr>
          <a:xfrm>
            <a:off x="2590802" y="4994031"/>
            <a:ext cx="703385" cy="211016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Strzałka w prawo 32"/>
          <p:cNvSpPr/>
          <p:nvPr/>
        </p:nvSpPr>
        <p:spPr>
          <a:xfrm rot="5811327">
            <a:off x="1418492" y="5814646"/>
            <a:ext cx="703385" cy="211016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rostokąt zaokrąglony 33"/>
          <p:cNvSpPr/>
          <p:nvPr/>
        </p:nvSpPr>
        <p:spPr>
          <a:xfrm>
            <a:off x="3259017" y="5873261"/>
            <a:ext cx="2391507" cy="4454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Aparaty standardowe</a:t>
            </a:r>
            <a:endParaRPr lang="pl-PL" dirty="0"/>
          </a:p>
        </p:txBody>
      </p:sp>
      <p:sp>
        <p:nvSpPr>
          <p:cNvPr id="35" name="Prostokąt 34"/>
          <p:cNvSpPr/>
          <p:nvPr/>
        </p:nvSpPr>
        <p:spPr>
          <a:xfrm>
            <a:off x="211018" y="6869723"/>
            <a:ext cx="2954213" cy="15005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b="1" dirty="0" smtClean="0">
                <a:solidFill>
                  <a:schemeClr val="tx1"/>
                </a:solidFill>
              </a:rPr>
              <a:t>28924 - </a:t>
            </a:r>
            <a:r>
              <a:rPr lang="pl-PL" sz="1600" b="1" dirty="0" err="1" smtClean="0">
                <a:solidFill>
                  <a:schemeClr val="tx1"/>
                </a:solidFill>
              </a:rPr>
              <a:t>100A</a:t>
            </a:r>
            <a:r>
              <a:rPr lang="pl-PL" sz="1600" b="1" dirty="0" smtClean="0">
                <a:solidFill>
                  <a:schemeClr val="tx1"/>
                </a:solidFill>
              </a:rPr>
              <a:t> 	- 3 POLA</a:t>
            </a:r>
            <a:endParaRPr lang="pl-PL" sz="1600" dirty="0" smtClean="0">
              <a:solidFill>
                <a:schemeClr val="tx1"/>
              </a:solidFill>
            </a:endParaRPr>
          </a:p>
          <a:p>
            <a:r>
              <a:rPr lang="pl-PL" sz="1600" b="1" dirty="0" smtClean="0">
                <a:solidFill>
                  <a:schemeClr val="tx1"/>
                </a:solidFill>
              </a:rPr>
              <a:t>28925 - </a:t>
            </a:r>
            <a:r>
              <a:rPr lang="pl-PL" sz="1600" b="1" dirty="0" err="1" smtClean="0">
                <a:solidFill>
                  <a:schemeClr val="tx1"/>
                </a:solidFill>
              </a:rPr>
              <a:t>100A</a:t>
            </a:r>
            <a:r>
              <a:rPr lang="pl-PL" sz="1600" b="1" dirty="0" smtClean="0">
                <a:solidFill>
                  <a:schemeClr val="tx1"/>
                </a:solidFill>
              </a:rPr>
              <a:t> 	- 4 POLA</a:t>
            </a:r>
          </a:p>
          <a:p>
            <a:r>
              <a:rPr lang="pl-PL" sz="1600" b="1" dirty="0" smtClean="0">
                <a:solidFill>
                  <a:schemeClr val="tx1"/>
                </a:solidFill>
              </a:rPr>
              <a:t>28926 - </a:t>
            </a:r>
            <a:r>
              <a:rPr lang="pl-PL" sz="1600" b="1" dirty="0" err="1" smtClean="0">
                <a:solidFill>
                  <a:schemeClr val="tx1"/>
                </a:solidFill>
              </a:rPr>
              <a:t>125A</a:t>
            </a:r>
            <a:r>
              <a:rPr lang="pl-PL" sz="1600" b="1" dirty="0" smtClean="0">
                <a:solidFill>
                  <a:schemeClr val="tx1"/>
                </a:solidFill>
              </a:rPr>
              <a:t>  	- 3 POLA</a:t>
            </a:r>
            <a:endParaRPr lang="pl-PL" sz="1600" dirty="0" smtClean="0">
              <a:solidFill>
                <a:schemeClr val="tx1"/>
              </a:solidFill>
            </a:endParaRPr>
          </a:p>
          <a:p>
            <a:r>
              <a:rPr lang="pl-PL" sz="1600" b="1" dirty="0" smtClean="0">
                <a:solidFill>
                  <a:schemeClr val="tx1"/>
                </a:solidFill>
              </a:rPr>
              <a:t>28927 - </a:t>
            </a:r>
            <a:r>
              <a:rPr lang="pl-PL" sz="1600" b="1" dirty="0" err="1" smtClean="0">
                <a:solidFill>
                  <a:schemeClr val="tx1"/>
                </a:solidFill>
              </a:rPr>
              <a:t>125A</a:t>
            </a:r>
            <a:r>
              <a:rPr lang="pl-PL" sz="1600" b="1" dirty="0" smtClean="0">
                <a:solidFill>
                  <a:schemeClr val="tx1"/>
                </a:solidFill>
              </a:rPr>
              <a:t>	- 4 POLA</a:t>
            </a:r>
            <a:endParaRPr lang="pl-PL" sz="1600" dirty="0" smtClean="0">
              <a:solidFill>
                <a:schemeClr val="tx1"/>
              </a:solidFill>
            </a:endParaRPr>
          </a:p>
          <a:p>
            <a:r>
              <a:rPr lang="pl-PL" sz="1600" b="1" dirty="0" smtClean="0">
                <a:solidFill>
                  <a:schemeClr val="tx1"/>
                </a:solidFill>
              </a:rPr>
              <a:t>28928 - </a:t>
            </a:r>
            <a:r>
              <a:rPr lang="pl-PL" sz="1600" b="1" dirty="0" err="1" smtClean="0">
                <a:solidFill>
                  <a:schemeClr val="tx1"/>
                </a:solidFill>
              </a:rPr>
              <a:t>160A</a:t>
            </a:r>
            <a:r>
              <a:rPr lang="pl-PL" sz="1600" b="1" dirty="0" smtClean="0">
                <a:solidFill>
                  <a:schemeClr val="tx1"/>
                </a:solidFill>
              </a:rPr>
              <a:t> 	- 3 POLA</a:t>
            </a:r>
          </a:p>
          <a:p>
            <a:r>
              <a:rPr lang="pl-PL" sz="1600" b="1" dirty="0" smtClean="0">
                <a:solidFill>
                  <a:schemeClr val="tx1"/>
                </a:solidFill>
              </a:rPr>
              <a:t>28929 - </a:t>
            </a:r>
            <a:r>
              <a:rPr lang="pl-PL" sz="1600" b="1" dirty="0" err="1" smtClean="0">
                <a:solidFill>
                  <a:schemeClr val="tx1"/>
                </a:solidFill>
              </a:rPr>
              <a:t>160A</a:t>
            </a:r>
            <a:r>
              <a:rPr lang="pl-PL" sz="1600" b="1" dirty="0" smtClean="0">
                <a:solidFill>
                  <a:schemeClr val="tx1"/>
                </a:solidFill>
              </a:rPr>
              <a:t>	- 4 POLA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  <p:sp>
        <p:nvSpPr>
          <p:cNvPr id="36" name="Prostokąt 35"/>
          <p:cNvSpPr/>
          <p:nvPr/>
        </p:nvSpPr>
        <p:spPr>
          <a:xfrm>
            <a:off x="3434861" y="5122987"/>
            <a:ext cx="3106615" cy="644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b="1" dirty="0" err="1" smtClean="0">
                <a:solidFill>
                  <a:schemeClr val="tx1"/>
                </a:solidFill>
              </a:rPr>
              <a:t>LV28989</a:t>
            </a:r>
            <a:r>
              <a:rPr lang="pl-PL" sz="1600" b="1" dirty="0" smtClean="0">
                <a:solidFill>
                  <a:schemeClr val="tx1"/>
                </a:solidFill>
              </a:rPr>
              <a:t> - BLANCHE - 3 POLA</a:t>
            </a:r>
          </a:p>
          <a:p>
            <a:r>
              <a:rPr lang="pl-PL" sz="1600" b="1" dirty="0" err="1" smtClean="0">
                <a:solidFill>
                  <a:schemeClr val="tx1"/>
                </a:solidFill>
              </a:rPr>
              <a:t>LV28990</a:t>
            </a:r>
            <a:r>
              <a:rPr lang="pl-PL" sz="1600" b="1" dirty="0" smtClean="0">
                <a:solidFill>
                  <a:schemeClr val="tx1"/>
                </a:solidFill>
              </a:rPr>
              <a:t> - BLANCHE - 4 POLA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  <p:sp>
        <p:nvSpPr>
          <p:cNvPr id="37" name="Prostokąt zaokrąglony 36"/>
          <p:cNvSpPr/>
          <p:nvPr/>
        </p:nvSpPr>
        <p:spPr>
          <a:xfrm>
            <a:off x="3423140" y="4665785"/>
            <a:ext cx="2696306" cy="4454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Aparaty niestandardowe</a:t>
            </a:r>
            <a:endParaRPr lang="pl-PL" dirty="0"/>
          </a:p>
        </p:txBody>
      </p:sp>
      <p:sp>
        <p:nvSpPr>
          <p:cNvPr id="38" name="Strzałka w prawo 37"/>
          <p:cNvSpPr/>
          <p:nvPr/>
        </p:nvSpPr>
        <p:spPr>
          <a:xfrm rot="1911503">
            <a:off x="2461847" y="5685692"/>
            <a:ext cx="703385" cy="211016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Prostokąt zaokrąglony 38"/>
          <p:cNvSpPr/>
          <p:nvPr/>
        </p:nvSpPr>
        <p:spPr>
          <a:xfrm>
            <a:off x="199295" y="6412524"/>
            <a:ext cx="2391507" cy="4454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Aparaty specyficzne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32857" y="2132117"/>
          <a:ext cx="5760000" cy="5760720"/>
        </p:xfrm>
        <a:graphic>
          <a:graphicData uri="http://schemas.openxmlformats.org/drawingml/2006/table">
            <a:tbl>
              <a:tblPr/>
              <a:tblGrid>
                <a:gridCol w="357718"/>
                <a:gridCol w="2495550"/>
                <a:gridCol w="1485900"/>
                <a:gridCol w="1420832"/>
              </a:tblGrid>
              <a:tr h="21272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organizator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uczestnik szkolenia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 smtClean="0">
                          <a:latin typeface="Verdana"/>
                          <a:ea typeface="Times New Roman"/>
                          <a:cs typeface="Times New Roman"/>
                        </a:rPr>
                        <a:t>l.p.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Imię i nazwisko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Podpis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 smtClean="0">
                          <a:latin typeface="Verdana"/>
                          <a:ea typeface="Times New Roman"/>
                          <a:cs typeface="Times New Roman"/>
                        </a:rPr>
                        <a:t>Uwagi</a:t>
                      </a:r>
                      <a:endParaRPr lang="pl-PL" sz="1400" b="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7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8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9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22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24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250830" y="270730"/>
            <a:ext cx="4009291" cy="414337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 smtClean="0"/>
              <a:t>Aparaty produkowane na liniach </a:t>
            </a:r>
            <a:r>
              <a:rPr lang="pl-PL" dirty="0" err="1" smtClean="0"/>
              <a:t>L1</a:t>
            </a:r>
            <a:r>
              <a:rPr lang="pl-PL" dirty="0" smtClean="0"/>
              <a:t> i </a:t>
            </a:r>
            <a:r>
              <a:rPr lang="pl-PL" dirty="0" err="1" smtClean="0"/>
              <a:t>L2</a:t>
            </a:r>
            <a:endParaRPr lang="en-US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22275" y="1176867"/>
          <a:ext cx="5760000" cy="755999"/>
        </p:xfrm>
        <a:graphic>
          <a:graphicData uri="http://schemas.openxmlformats.org/drawingml/2006/table">
            <a:tbl>
              <a:tblPr/>
              <a:tblGrid>
                <a:gridCol w="2131784"/>
                <a:gridCol w="3628216"/>
              </a:tblGrid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Prowadzący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Czas trwania szkolenia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48733" y="681039"/>
            <a:ext cx="557953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pl-PL" sz="1600" dirty="0" smtClean="0"/>
              <a:t>Lista osób uczestniczących w szkoleniu</a:t>
            </a:r>
            <a:endParaRPr lang="pl-P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5&quot;&gt;&lt;property id=&quot;20148&quot; value=&quot;5&quot;/&gt;&lt;property id=&quot;20300&quot; value=&quot;Slide 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SinglePointLesson_CM_Tools">
  <a:themeElements>
    <a:clrScheme name="SinglePointLesson_CM_Tool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E47F00"/>
      </a:folHlink>
    </a:clrScheme>
    <a:fontScheme name="SinglePointLesson_CM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nglePointLesson_CM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E47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SinglePointLesson_CM_Tools</Template>
  <TotalTime>447</TotalTime>
  <Words>125</Words>
  <Application>Microsoft Office PowerPoint</Application>
  <PresentationFormat>Papier Letter (8,5x11 cali)</PresentationFormat>
  <Paragraphs>76</Paragraphs>
  <Slides>2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SinglePointLesson_CM_Tools</vt:lpstr>
      <vt:lpstr>Aparaty produkowane na liniach L1 i L2</vt:lpstr>
      <vt:lpstr>Aparaty produkowane na liniach L1 i L2</vt:lpstr>
    </vt:vector>
  </TitlesOfParts>
  <Company>Schneider Electric North America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MLX913</dc:creator>
  <cp:lastModifiedBy>ABR</cp:lastModifiedBy>
  <cp:revision>84</cp:revision>
  <dcterms:created xsi:type="dcterms:W3CDTF">2008-04-09T21:12:47Z</dcterms:created>
  <dcterms:modified xsi:type="dcterms:W3CDTF">2016-02-04T14:29:33Z</dcterms:modified>
</cp:coreProperties>
</file>